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6161-3E00-40D7-96BD-A7FAB4CAFD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5AE5-5DB8-44B8-BA85-2827FE6CF8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76161-3E00-40D7-96BD-A7FAB4CAFD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5AE5-5DB8-44B8-BA85-2827FE6CF8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1840" cy="6787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8364,&quot;width&quot;:1501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ξ端端ぷ</cp:lastModifiedBy>
  <cp:revision>2</cp:revision>
  <dcterms:created xsi:type="dcterms:W3CDTF">2019-11-12T02:38:00Z</dcterms:created>
  <dcterms:modified xsi:type="dcterms:W3CDTF">2020-06-18T07:50:23Z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