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69" r:id="rId3"/>
    <p:sldId id="286" r:id="rId5"/>
    <p:sldId id="265" r:id="rId6"/>
    <p:sldId id="287" r:id="rId7"/>
    <p:sldId id="273" r:id="rId8"/>
    <p:sldId id="285" r:id="rId9"/>
    <p:sldId id="275" r:id="rId10"/>
    <p:sldId id="266" r:id="rId11"/>
    <p:sldId id="288" r:id="rId12"/>
    <p:sldId id="290" r:id="rId13"/>
    <p:sldId id="270" r:id="rId14"/>
    <p:sldId id="276" r:id="rId15"/>
    <p:sldId id="272" r:id="rId16"/>
    <p:sldId id="284" r:id="rId17"/>
    <p:sldId id="278" r:id="rId18"/>
    <p:sldId id="268" r:id="rId19"/>
    <p:sldId id="274" r:id="rId20"/>
    <p:sldId id="292" r:id="rId21"/>
    <p:sldId id="293" r:id="rId22"/>
    <p:sldId id="294" r:id="rId23"/>
    <p:sldId id="295" r:id="rId24"/>
    <p:sldId id="271" r:id="rId25"/>
    <p:sldId id="279" r:id="rId26"/>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模板设计" id="{12638BFA-ABBC-4927-931C-5A499C71389C}">
          <p14:sldIdLst>
            <p14:sldId id="269"/>
            <p14:sldId id="286"/>
            <p14:sldId id="265"/>
            <p14:sldId id="287"/>
            <p14:sldId id="273"/>
            <p14:sldId id="285"/>
            <p14:sldId id="275"/>
            <p14:sldId id="266"/>
            <p14:sldId id="288"/>
            <p14:sldId id="290"/>
            <p14:sldId id="270"/>
            <p14:sldId id="276"/>
            <p14:sldId id="272"/>
            <p14:sldId id="284"/>
            <p14:sldId id="278"/>
            <p14:sldId id="268"/>
            <p14:sldId id="274"/>
            <p14:sldId id="292"/>
            <p14:sldId id="293"/>
            <p14:sldId id="294"/>
            <p14:sldId id="295"/>
            <p14:sldId id="271"/>
            <p14:sldId id="279"/>
          </p14:sldIdLst>
        </p14:section>
        <p14:section name="使用技巧" id="{EE3D7AA7-56D2-4D76-8B50-92D66372CA6A}">
          <p14:sldIdLst/>
        </p14:section>
      </p14:sectionLst>
    </p:ext>
    <p:ext uri="{EFAFB233-063F-42B5-8137-9DF3F51BA10A}">
      <p15:sldGuideLst xmlns:p15="http://schemas.microsoft.com/office/powerpoint/2012/main">
        <p15:guide id="1" orient="horz" pos="2319" userDrawn="1">
          <p15:clr>
            <a:srgbClr val="A4A3A4"/>
          </p15:clr>
        </p15:guide>
        <p15:guide id="2" pos="3840" userDrawn="1">
          <p15:clr>
            <a:srgbClr val="A4A3A4"/>
          </p15:clr>
        </p15:guide>
        <p15:guide id="3" pos="438" userDrawn="1">
          <p15:clr>
            <a:srgbClr val="A4A3A4"/>
          </p15:clr>
        </p15:guide>
        <p15:guide id="4" pos="7219" userDrawn="1">
          <p15:clr>
            <a:srgbClr val="A4A3A4"/>
          </p15:clr>
        </p15:guide>
        <p15:guide id="5" orient="horz" pos="346" userDrawn="1">
          <p15:clr>
            <a:srgbClr val="A4A3A4"/>
          </p15:clr>
        </p15:guide>
        <p15:guide id="6" orient="horz" pos="39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24C"/>
    <a:srgbClr val="FFBD47"/>
    <a:srgbClr val="E64B22"/>
    <a:srgbClr val="E84C22"/>
    <a:srgbClr val="EA6D4C"/>
    <a:srgbClr val="262626"/>
    <a:srgbClr val="27CAD6"/>
    <a:srgbClr val="1DA8E1"/>
    <a:srgbClr val="E73A1C"/>
    <a:srgbClr val="F2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83" autoAdjust="0"/>
    <p:restoredTop sz="91559" autoAdjust="0"/>
  </p:normalViewPr>
  <p:slideViewPr>
    <p:cSldViewPr snapToGrid="0" showGuides="1">
      <p:cViewPr varScale="1">
        <p:scale>
          <a:sx n="102" d="100"/>
          <a:sy n="102" d="100"/>
        </p:scale>
        <p:origin x="984" y="540"/>
      </p:cViewPr>
      <p:guideLst>
        <p:guide orient="horz" pos="2319"/>
        <p:guide pos="3840"/>
        <p:guide pos="438"/>
        <p:guide pos="7219"/>
        <p:guide orient="horz" pos="346"/>
        <p:guide orient="horz" pos="397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0" Type="http://schemas.openxmlformats.org/officeDocument/2006/relationships/tags" Target="tags/tag9.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7C949A-F222-425E-9E45-BA60914CE5E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2F6F66-24C8-48B5-88C2-8004D0D9F33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3" name="矩形 2"/>
          <p:cNvSpPr/>
          <p:nvPr userDrawn="1"/>
        </p:nvSpPr>
        <p:spPr>
          <a:xfrm>
            <a:off x="-1703" y="0"/>
            <a:ext cx="11985796" cy="6858000"/>
          </a:xfrm>
          <a:prstGeom prst="rect">
            <a:avLst/>
          </a:prstGeom>
          <a:gradFill>
            <a:gsLst>
              <a:gs pos="51000">
                <a:schemeClr val="accent1">
                  <a:lumMod val="60000"/>
                  <a:lumOff val="40000"/>
                </a:schemeClr>
              </a:gs>
              <a:gs pos="100000">
                <a:schemeClr val="accent2"/>
              </a:gs>
              <a:gs pos="0">
                <a:schemeClr val="accent1"/>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形状 21"/>
          <p:cNvSpPr/>
          <p:nvPr userDrawn="1"/>
        </p:nvSpPr>
        <p:spPr>
          <a:xfrm rot="297907">
            <a:off x="2399411" y="-418606"/>
            <a:ext cx="9717940" cy="5310528"/>
          </a:xfrm>
          <a:custGeom>
            <a:avLst/>
            <a:gdLst>
              <a:gd name="connsiteX0" fmla="*/ 0 w 9717940"/>
              <a:gd name="connsiteY0" fmla="*/ 832307 h 5310528"/>
              <a:gd name="connsiteX1" fmla="*/ 9580494 w 9717940"/>
              <a:gd name="connsiteY1" fmla="*/ 0 h 5310528"/>
              <a:gd name="connsiteX2" fmla="*/ 9717940 w 9717940"/>
              <a:gd name="connsiteY2" fmla="*/ 1582108 h 5310528"/>
              <a:gd name="connsiteX3" fmla="*/ 9659242 w 9717940"/>
              <a:gd name="connsiteY3" fmla="*/ 1803435 h 5310528"/>
              <a:gd name="connsiteX4" fmla="*/ 8167518 w 9717940"/>
              <a:gd name="connsiteY4" fmla="*/ 5192065 h 5310528"/>
              <a:gd name="connsiteX5" fmla="*/ 6795918 w 9717940"/>
              <a:gd name="connsiteY5" fmla="*/ 3306115 h 5310528"/>
              <a:gd name="connsiteX6" fmla="*/ 2700168 w 9717940"/>
              <a:gd name="connsiteY6" fmla="*/ 2696515 h 5310528"/>
              <a:gd name="connsiteX7" fmla="*/ 1099969 w 9717940"/>
              <a:gd name="connsiteY7" fmla="*/ 1191565 h 5310528"/>
              <a:gd name="connsiteX8" fmla="*/ 290883 w 9717940"/>
              <a:gd name="connsiteY8" fmla="*/ 898783 h 531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7940" h="5310528">
                <a:moveTo>
                  <a:pt x="0" y="832307"/>
                </a:moveTo>
                <a:lnTo>
                  <a:pt x="9580494" y="0"/>
                </a:lnTo>
                <a:lnTo>
                  <a:pt x="9717940" y="1582108"/>
                </a:lnTo>
                <a:lnTo>
                  <a:pt x="9659242" y="1803435"/>
                </a:lnTo>
                <a:cubicBezTo>
                  <a:pt x="9238585" y="3267221"/>
                  <a:pt x="8490971" y="4795190"/>
                  <a:pt x="8167518" y="5192065"/>
                </a:cubicBezTo>
                <a:cubicBezTo>
                  <a:pt x="7649993" y="5827065"/>
                  <a:pt x="7707143" y="3722040"/>
                  <a:pt x="6795918" y="3306115"/>
                </a:cubicBezTo>
                <a:cubicBezTo>
                  <a:pt x="5884693" y="2890190"/>
                  <a:pt x="3649494" y="3048940"/>
                  <a:pt x="2700168" y="2696515"/>
                </a:cubicBezTo>
                <a:cubicBezTo>
                  <a:pt x="1750844" y="2344090"/>
                  <a:pt x="1712744" y="1559865"/>
                  <a:pt x="1099969" y="1191565"/>
                </a:cubicBezTo>
                <a:cubicBezTo>
                  <a:pt x="870178" y="1053453"/>
                  <a:pt x="583237" y="968918"/>
                  <a:pt x="290883" y="898783"/>
                </a:cubicBez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4" name="任意多边形: 形状 33"/>
          <p:cNvSpPr/>
          <p:nvPr/>
        </p:nvSpPr>
        <p:spPr>
          <a:xfrm>
            <a:off x="0" y="856004"/>
            <a:ext cx="11072285" cy="4720812"/>
          </a:xfrm>
          <a:custGeom>
            <a:avLst/>
            <a:gdLst>
              <a:gd name="connsiteX0" fmla="*/ 526307 w 11072285"/>
              <a:gd name="connsiteY0" fmla="*/ 1728 h 4720812"/>
              <a:gd name="connsiteX1" fmla="*/ 1004667 w 11072285"/>
              <a:gd name="connsiteY1" fmla="*/ 66813 h 4720812"/>
              <a:gd name="connsiteX2" fmla="*/ 3550254 w 11072285"/>
              <a:gd name="connsiteY2" fmla="*/ 1126875 h 4720812"/>
              <a:gd name="connsiteX3" fmla="*/ 5746066 w 11072285"/>
              <a:gd name="connsiteY3" fmla="*/ 905568 h 4720812"/>
              <a:gd name="connsiteX4" fmla="*/ 7874645 w 11072285"/>
              <a:gd name="connsiteY4" fmla="*/ 1758659 h 4720812"/>
              <a:gd name="connsiteX5" fmla="*/ 9272244 w 11072285"/>
              <a:gd name="connsiteY5" fmla="*/ 1507968 h 4720812"/>
              <a:gd name="connsiteX6" fmla="*/ 11072089 w 11072285"/>
              <a:gd name="connsiteY6" fmla="*/ 2189178 h 4720812"/>
              <a:gd name="connsiteX7" fmla="*/ 9161482 w 11072285"/>
              <a:gd name="connsiteY7" fmla="*/ 2625040 h 4720812"/>
              <a:gd name="connsiteX8" fmla="*/ 8448719 w 11072285"/>
              <a:gd name="connsiteY8" fmla="*/ 3411279 h 4720812"/>
              <a:gd name="connsiteX9" fmla="*/ 5843226 w 11072285"/>
              <a:gd name="connsiteY9" fmla="*/ 3612943 h 4720812"/>
              <a:gd name="connsiteX10" fmla="*/ 4133214 w 11072285"/>
              <a:gd name="connsiteY10" fmla="*/ 4496036 h 4720812"/>
              <a:gd name="connsiteX11" fmla="*/ 1840242 w 11072285"/>
              <a:gd name="connsiteY11" fmla="*/ 4192246 h 4720812"/>
              <a:gd name="connsiteX12" fmla="*/ 72484 w 11072285"/>
              <a:gd name="connsiteY12" fmla="*/ 4706212 h 4720812"/>
              <a:gd name="connsiteX13" fmla="*/ 0 w 11072285"/>
              <a:gd name="connsiteY13" fmla="*/ 4720812 h 4720812"/>
              <a:gd name="connsiteX14" fmla="*/ 0 w 11072285"/>
              <a:gd name="connsiteY14" fmla="*/ 39744 h 4720812"/>
              <a:gd name="connsiteX15" fmla="*/ 109582 w 11072285"/>
              <a:gd name="connsiteY15" fmla="*/ 21324 h 4720812"/>
              <a:gd name="connsiteX16" fmla="*/ 526307 w 11072285"/>
              <a:gd name="connsiteY16" fmla="*/ 1728 h 472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72285" h="4720812">
                <a:moveTo>
                  <a:pt x="526307" y="1728"/>
                </a:moveTo>
                <a:cubicBezTo>
                  <a:pt x="676146" y="7347"/>
                  <a:pt x="836257" y="27080"/>
                  <a:pt x="1004667" y="66813"/>
                </a:cubicBezTo>
                <a:cubicBezTo>
                  <a:pt x="1678309" y="225741"/>
                  <a:pt x="2760021" y="987083"/>
                  <a:pt x="3550254" y="1126875"/>
                </a:cubicBezTo>
                <a:cubicBezTo>
                  <a:pt x="4340488" y="1266667"/>
                  <a:pt x="5025334" y="800271"/>
                  <a:pt x="5746066" y="905568"/>
                </a:cubicBezTo>
                <a:cubicBezTo>
                  <a:pt x="6466798" y="1010865"/>
                  <a:pt x="7286949" y="1658259"/>
                  <a:pt x="7874645" y="1758659"/>
                </a:cubicBezTo>
                <a:cubicBezTo>
                  <a:pt x="8462341" y="1859059"/>
                  <a:pt x="8739337" y="1436215"/>
                  <a:pt x="9272244" y="1507968"/>
                </a:cubicBezTo>
                <a:cubicBezTo>
                  <a:pt x="9805151" y="1579722"/>
                  <a:pt x="11090549" y="2002999"/>
                  <a:pt x="11072089" y="2189178"/>
                </a:cubicBezTo>
                <a:cubicBezTo>
                  <a:pt x="11053629" y="2375356"/>
                  <a:pt x="9559838" y="2203791"/>
                  <a:pt x="9161482" y="2625040"/>
                </a:cubicBezTo>
                <a:cubicBezTo>
                  <a:pt x="8763127" y="3046291"/>
                  <a:pt x="9001762" y="3246629"/>
                  <a:pt x="8448719" y="3411279"/>
                </a:cubicBezTo>
                <a:cubicBezTo>
                  <a:pt x="7895676" y="3575929"/>
                  <a:pt x="6562477" y="3432149"/>
                  <a:pt x="5843226" y="3612943"/>
                </a:cubicBezTo>
                <a:cubicBezTo>
                  <a:pt x="5123975" y="3793736"/>
                  <a:pt x="4800378" y="4399485"/>
                  <a:pt x="4133214" y="4496036"/>
                </a:cubicBezTo>
                <a:cubicBezTo>
                  <a:pt x="3466049" y="4592586"/>
                  <a:pt x="2646668" y="4180791"/>
                  <a:pt x="1840242" y="4192246"/>
                </a:cubicBezTo>
                <a:cubicBezTo>
                  <a:pt x="1336225" y="4199405"/>
                  <a:pt x="632323" y="4570947"/>
                  <a:pt x="72484" y="4706212"/>
                </a:cubicBezTo>
                <a:lnTo>
                  <a:pt x="0" y="4720812"/>
                </a:lnTo>
                <a:lnTo>
                  <a:pt x="0" y="39744"/>
                </a:lnTo>
                <a:lnTo>
                  <a:pt x="109582" y="21324"/>
                </a:lnTo>
                <a:cubicBezTo>
                  <a:pt x="236902" y="4602"/>
                  <a:pt x="376468" y="-3892"/>
                  <a:pt x="526307" y="1728"/>
                </a:cubicBezTo>
                <a:close/>
              </a:path>
            </a:pathLst>
          </a:custGeom>
          <a:gradFill>
            <a:gsLst>
              <a:gs pos="51000">
                <a:schemeClr val="bg1">
                  <a:lumMod val="95000"/>
                </a:schemeClr>
              </a:gs>
              <a:gs pos="100000">
                <a:schemeClr val="bg1"/>
              </a:gs>
              <a:gs pos="0">
                <a:schemeClr val="bg1"/>
              </a:gs>
            </a:gsLst>
            <a:path path="circle">
              <a:fillToRect r="100000" b="100000"/>
            </a:path>
          </a:gra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2" name="任意多边形: 形状 31"/>
          <p:cNvSpPr/>
          <p:nvPr/>
        </p:nvSpPr>
        <p:spPr>
          <a:xfrm>
            <a:off x="1" y="1069653"/>
            <a:ext cx="10193427" cy="4316534"/>
          </a:xfrm>
          <a:custGeom>
            <a:avLst/>
            <a:gdLst>
              <a:gd name="connsiteX0" fmla="*/ 595180 w 10193427"/>
              <a:gd name="connsiteY0" fmla="*/ 1573 h 4316534"/>
              <a:gd name="connsiteX1" fmla="*/ 1030552 w 10193427"/>
              <a:gd name="connsiteY1" fmla="*/ 60808 h 4316534"/>
              <a:gd name="connsiteX2" fmla="*/ 3347375 w 10193427"/>
              <a:gd name="connsiteY2" fmla="*/ 1025606 h 4316534"/>
              <a:gd name="connsiteX3" fmla="*/ 5345857 w 10193427"/>
              <a:gd name="connsiteY3" fmla="*/ 824188 h 4316534"/>
              <a:gd name="connsiteX4" fmla="*/ 7283147 w 10193427"/>
              <a:gd name="connsiteY4" fmla="*/ 1600614 h 4316534"/>
              <a:gd name="connsiteX5" fmla="*/ 8555148 w 10193427"/>
              <a:gd name="connsiteY5" fmla="*/ 1372452 h 4316534"/>
              <a:gd name="connsiteX6" fmla="*/ 10193248 w 10193427"/>
              <a:gd name="connsiteY6" fmla="*/ 1992443 h 4316534"/>
              <a:gd name="connsiteX7" fmla="*/ 8454341 w 10193427"/>
              <a:gd name="connsiteY7" fmla="*/ 2389137 h 4316534"/>
              <a:gd name="connsiteX8" fmla="*/ 7805631 w 10193427"/>
              <a:gd name="connsiteY8" fmla="*/ 3104719 h 4316534"/>
              <a:gd name="connsiteX9" fmla="*/ 5434285 w 10193427"/>
              <a:gd name="connsiteY9" fmla="*/ 3288259 h 4316534"/>
              <a:gd name="connsiteX10" fmla="*/ 3877946 w 10193427"/>
              <a:gd name="connsiteY10" fmla="*/ 4091991 h 4316534"/>
              <a:gd name="connsiteX11" fmla="*/ 1791036 w 10193427"/>
              <a:gd name="connsiteY11" fmla="*/ 3815502 h 4316534"/>
              <a:gd name="connsiteX12" fmla="*/ 33528 w 10193427"/>
              <a:gd name="connsiteY12" fmla="*/ 4313214 h 4316534"/>
              <a:gd name="connsiteX13" fmla="*/ 0 w 10193427"/>
              <a:gd name="connsiteY13" fmla="*/ 4316534 h 4316534"/>
              <a:gd name="connsiteX14" fmla="*/ 0 w 10193427"/>
              <a:gd name="connsiteY14" fmla="*/ 59230 h 4316534"/>
              <a:gd name="connsiteX15" fmla="*/ 50672 w 10193427"/>
              <a:gd name="connsiteY15" fmla="*/ 47183 h 4316534"/>
              <a:gd name="connsiteX16" fmla="*/ 595180 w 10193427"/>
              <a:gd name="connsiteY16" fmla="*/ 1573 h 431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193427" h="4316534">
                <a:moveTo>
                  <a:pt x="595180" y="1573"/>
                </a:moveTo>
                <a:cubicBezTo>
                  <a:pt x="731553" y="6687"/>
                  <a:pt x="877276" y="24647"/>
                  <a:pt x="1030552" y="60808"/>
                </a:cubicBezTo>
                <a:cubicBezTo>
                  <a:pt x="1643655" y="205454"/>
                  <a:pt x="2628158" y="898377"/>
                  <a:pt x="3347375" y="1025606"/>
                </a:cubicBezTo>
                <a:cubicBezTo>
                  <a:pt x="4066593" y="1152836"/>
                  <a:pt x="4689895" y="728353"/>
                  <a:pt x="5345857" y="824188"/>
                </a:cubicBezTo>
                <a:cubicBezTo>
                  <a:pt x="6001819" y="920022"/>
                  <a:pt x="6748266" y="1509237"/>
                  <a:pt x="7283147" y="1600614"/>
                </a:cubicBezTo>
                <a:cubicBezTo>
                  <a:pt x="7818029" y="1691992"/>
                  <a:pt x="8070132" y="1307147"/>
                  <a:pt x="8555148" y="1372452"/>
                </a:cubicBezTo>
                <a:cubicBezTo>
                  <a:pt x="9040165" y="1437757"/>
                  <a:pt x="10210049" y="1822996"/>
                  <a:pt x="10193248" y="1992443"/>
                </a:cubicBezTo>
                <a:cubicBezTo>
                  <a:pt x="10176447" y="2161890"/>
                  <a:pt x="8816897" y="2005743"/>
                  <a:pt x="8454341" y="2389137"/>
                </a:cubicBezTo>
                <a:cubicBezTo>
                  <a:pt x="8091785" y="2772530"/>
                  <a:pt x="8308974" y="2954865"/>
                  <a:pt x="7805631" y="3104719"/>
                </a:cubicBezTo>
                <a:cubicBezTo>
                  <a:pt x="7302289" y="3254572"/>
                  <a:pt x="6088900" y="3123713"/>
                  <a:pt x="5434285" y="3288259"/>
                </a:cubicBezTo>
                <a:cubicBezTo>
                  <a:pt x="4779671" y="3452805"/>
                  <a:pt x="4485154" y="4004117"/>
                  <a:pt x="3877946" y="4091991"/>
                </a:cubicBezTo>
                <a:cubicBezTo>
                  <a:pt x="3270738" y="4179865"/>
                  <a:pt x="2524991" y="3805077"/>
                  <a:pt x="1791036" y="3815502"/>
                </a:cubicBezTo>
                <a:cubicBezTo>
                  <a:pt x="1286441" y="3822670"/>
                  <a:pt x="561720" y="4231118"/>
                  <a:pt x="33528" y="4313214"/>
                </a:cubicBezTo>
                <a:lnTo>
                  <a:pt x="0" y="4316534"/>
                </a:lnTo>
                <a:lnTo>
                  <a:pt x="0" y="59230"/>
                </a:lnTo>
                <a:lnTo>
                  <a:pt x="50672" y="47183"/>
                </a:lnTo>
                <a:cubicBezTo>
                  <a:pt x="207097" y="15130"/>
                  <a:pt x="390620" y="-6099"/>
                  <a:pt x="595180" y="1573"/>
                </a:cubicBez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dir="10800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0" name="任意多边形: 形状 29"/>
          <p:cNvSpPr/>
          <p:nvPr userDrawn="1"/>
        </p:nvSpPr>
        <p:spPr>
          <a:xfrm flipV="1">
            <a:off x="4838206" y="2906674"/>
            <a:ext cx="7353794" cy="3951327"/>
          </a:xfrm>
          <a:custGeom>
            <a:avLst/>
            <a:gdLst>
              <a:gd name="connsiteX0" fmla="*/ 2825261 w 7353794"/>
              <a:gd name="connsiteY0" fmla="*/ 1341217 h 3951327"/>
              <a:gd name="connsiteX1" fmla="*/ 2576408 w 7353794"/>
              <a:gd name="connsiteY1" fmla="*/ 1162794 h 3951327"/>
              <a:gd name="connsiteX2" fmla="*/ 2825261 w 7353794"/>
              <a:gd name="connsiteY2" fmla="*/ 984371 h 3951327"/>
              <a:gd name="connsiteX3" fmla="*/ 3074114 w 7353794"/>
              <a:gd name="connsiteY3" fmla="*/ 1162794 h 3951327"/>
              <a:gd name="connsiteX4" fmla="*/ 2825261 w 7353794"/>
              <a:gd name="connsiteY4" fmla="*/ 1341217 h 3951327"/>
              <a:gd name="connsiteX5" fmla="*/ 7353794 w 7353794"/>
              <a:gd name="connsiteY5" fmla="*/ 3951327 h 3951327"/>
              <a:gd name="connsiteX6" fmla="*/ 7353794 w 7353794"/>
              <a:gd name="connsiteY6" fmla="*/ 0 h 3951327"/>
              <a:gd name="connsiteX7" fmla="*/ 497761 w 7353794"/>
              <a:gd name="connsiteY7" fmla="*/ 0 h 3951327"/>
              <a:gd name="connsiteX8" fmla="*/ 457960 w 7353794"/>
              <a:gd name="connsiteY8" fmla="*/ 25658 h 3951327"/>
              <a:gd name="connsiteX9" fmla="*/ 1048510 w 7353794"/>
              <a:gd name="connsiteY9" fmla="*/ 1416308 h 3951327"/>
              <a:gd name="connsiteX10" fmla="*/ 3124959 w 7353794"/>
              <a:gd name="connsiteY10" fmla="*/ 2121158 h 3951327"/>
              <a:gd name="connsiteX11" fmla="*/ 4725159 w 7353794"/>
              <a:gd name="connsiteY11" fmla="*/ 3626108 h 3951327"/>
              <a:gd name="connsiteX12" fmla="*/ 6787322 w 7353794"/>
              <a:gd name="connsiteY12" fmla="*/ 3907095 h 395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53794" h="3951327">
                <a:moveTo>
                  <a:pt x="2825261" y="1341217"/>
                </a:moveTo>
                <a:cubicBezTo>
                  <a:pt x="2687823" y="1341217"/>
                  <a:pt x="2576408" y="1261334"/>
                  <a:pt x="2576408" y="1162794"/>
                </a:cubicBezTo>
                <a:cubicBezTo>
                  <a:pt x="2576408" y="1064254"/>
                  <a:pt x="2687823" y="984371"/>
                  <a:pt x="2825261" y="984371"/>
                </a:cubicBezTo>
                <a:cubicBezTo>
                  <a:pt x="2962700" y="984371"/>
                  <a:pt x="3074114" y="1064254"/>
                  <a:pt x="3074114" y="1162794"/>
                </a:cubicBezTo>
                <a:cubicBezTo>
                  <a:pt x="3074114" y="1261334"/>
                  <a:pt x="2962700" y="1341217"/>
                  <a:pt x="2825261" y="1341217"/>
                </a:cubicBezTo>
                <a:close/>
                <a:moveTo>
                  <a:pt x="7353794" y="3951327"/>
                </a:moveTo>
                <a:lnTo>
                  <a:pt x="7353794" y="0"/>
                </a:lnTo>
                <a:lnTo>
                  <a:pt x="497761" y="0"/>
                </a:lnTo>
                <a:lnTo>
                  <a:pt x="457960" y="25658"/>
                </a:lnTo>
                <a:cubicBezTo>
                  <a:pt x="-678691" y="771783"/>
                  <a:pt x="604010" y="1067058"/>
                  <a:pt x="1048510" y="1416308"/>
                </a:cubicBezTo>
                <a:cubicBezTo>
                  <a:pt x="1493009" y="1765558"/>
                  <a:pt x="2512184" y="1752858"/>
                  <a:pt x="3124959" y="2121158"/>
                </a:cubicBezTo>
                <a:cubicBezTo>
                  <a:pt x="3737734" y="2489458"/>
                  <a:pt x="3775834" y="3273683"/>
                  <a:pt x="4725159" y="3626108"/>
                </a:cubicBezTo>
                <a:cubicBezTo>
                  <a:pt x="5199821" y="3802320"/>
                  <a:pt x="5995953" y="3850739"/>
                  <a:pt x="6787322" y="3907095"/>
                </a:cubicBez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8" name="任意多边形: 形状 27"/>
          <p:cNvSpPr/>
          <p:nvPr userDrawn="1"/>
        </p:nvSpPr>
        <p:spPr>
          <a:xfrm>
            <a:off x="6059662" y="1"/>
            <a:ext cx="6132338" cy="6858000"/>
          </a:xfrm>
          <a:custGeom>
            <a:avLst/>
            <a:gdLst>
              <a:gd name="connsiteX0" fmla="*/ 2373169 w 6132338"/>
              <a:gd name="connsiteY0" fmla="*/ 1388758 h 6858000"/>
              <a:gd name="connsiteX1" fmla="*/ 2178786 w 6132338"/>
              <a:gd name="connsiteY1" fmla="*/ 1460233 h 6858000"/>
              <a:gd name="connsiteX2" fmla="*/ 2409932 w 6132338"/>
              <a:gd name="connsiteY2" fmla="*/ 1659556 h 6858000"/>
              <a:gd name="connsiteX3" fmla="*/ 2710534 w 6132338"/>
              <a:gd name="connsiteY3" fmla="*/ 1606672 h 6858000"/>
              <a:gd name="connsiteX4" fmla="*/ 2479388 w 6132338"/>
              <a:gd name="connsiteY4" fmla="*/ 1407349 h 6858000"/>
              <a:gd name="connsiteX5" fmla="*/ 2373169 w 6132338"/>
              <a:gd name="connsiteY5" fmla="*/ 1388758 h 6858000"/>
              <a:gd name="connsiteX6" fmla="*/ 0 w 6132338"/>
              <a:gd name="connsiteY6" fmla="*/ 0 h 6858000"/>
              <a:gd name="connsiteX7" fmla="*/ 6132338 w 6132338"/>
              <a:gd name="connsiteY7" fmla="*/ 0 h 6858000"/>
              <a:gd name="connsiteX8" fmla="*/ 6132338 w 6132338"/>
              <a:gd name="connsiteY8" fmla="*/ 6858000 h 6858000"/>
              <a:gd name="connsiteX9" fmla="*/ 4602491 w 6132338"/>
              <a:gd name="connsiteY9" fmla="*/ 6858000 h 6858000"/>
              <a:gd name="connsiteX10" fmla="*/ 4541961 w 6132338"/>
              <a:gd name="connsiteY10" fmla="*/ 6744867 h 6858000"/>
              <a:gd name="connsiteX11" fmla="*/ 4204121 w 6132338"/>
              <a:gd name="connsiteY11" fmla="*/ 5998494 h 6858000"/>
              <a:gd name="connsiteX12" fmla="*/ 4280321 w 6132338"/>
              <a:gd name="connsiteY12" fmla="*/ 3598194 h 6858000"/>
              <a:gd name="connsiteX13" fmla="*/ 2280071 w 6132338"/>
              <a:gd name="connsiteY13" fmla="*/ 1769394 h 6858000"/>
              <a:gd name="connsiteX14" fmla="*/ 1289471 w 6132338"/>
              <a:gd name="connsiteY14" fmla="*/ 435894 h 6858000"/>
              <a:gd name="connsiteX15" fmla="*/ 150936 w 6132338"/>
              <a:gd name="connsiteY15" fmla="*/ 391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32338" h="6858000">
                <a:moveTo>
                  <a:pt x="2373169" y="1388758"/>
                </a:moveTo>
                <a:cubicBezTo>
                  <a:pt x="2272470" y="1381622"/>
                  <a:pt x="2193171" y="1407999"/>
                  <a:pt x="2178786" y="1460233"/>
                </a:cubicBezTo>
                <a:cubicBezTo>
                  <a:pt x="2159606" y="1529878"/>
                  <a:pt x="2263094" y="1619118"/>
                  <a:pt x="2409932" y="1659556"/>
                </a:cubicBezTo>
                <a:cubicBezTo>
                  <a:pt x="2556771" y="1699994"/>
                  <a:pt x="2691355" y="1676317"/>
                  <a:pt x="2710534" y="1606672"/>
                </a:cubicBezTo>
                <a:cubicBezTo>
                  <a:pt x="2729714" y="1537026"/>
                  <a:pt x="2626226" y="1447787"/>
                  <a:pt x="2479388" y="1407349"/>
                </a:cubicBezTo>
                <a:cubicBezTo>
                  <a:pt x="2442678" y="1397239"/>
                  <a:pt x="2406735" y="1391137"/>
                  <a:pt x="2373169" y="1388758"/>
                </a:cubicBezTo>
                <a:close/>
                <a:moveTo>
                  <a:pt x="0" y="0"/>
                </a:moveTo>
                <a:lnTo>
                  <a:pt x="6132338" y="0"/>
                </a:lnTo>
                <a:lnTo>
                  <a:pt x="6132338" y="6858000"/>
                </a:lnTo>
                <a:lnTo>
                  <a:pt x="4602491" y="6858000"/>
                </a:lnTo>
                <a:lnTo>
                  <a:pt x="4541961" y="6744867"/>
                </a:lnTo>
                <a:cubicBezTo>
                  <a:pt x="4396804" y="6455694"/>
                  <a:pt x="4277940" y="6185026"/>
                  <a:pt x="4204121" y="5998494"/>
                </a:cubicBezTo>
                <a:cubicBezTo>
                  <a:pt x="3908846" y="5252369"/>
                  <a:pt x="4600996" y="4303044"/>
                  <a:pt x="4280321" y="3598194"/>
                </a:cubicBezTo>
                <a:cubicBezTo>
                  <a:pt x="3959646" y="2893344"/>
                  <a:pt x="2778546" y="2296444"/>
                  <a:pt x="2280071" y="1769394"/>
                </a:cubicBezTo>
                <a:cubicBezTo>
                  <a:pt x="1781596" y="1242344"/>
                  <a:pt x="1803821" y="842294"/>
                  <a:pt x="1289471" y="435894"/>
                </a:cubicBezTo>
                <a:cubicBezTo>
                  <a:pt x="1096590" y="283494"/>
                  <a:pt x="620638" y="160116"/>
                  <a:pt x="150936" y="39137"/>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6" name="任意多边形: 形状 25"/>
          <p:cNvSpPr/>
          <p:nvPr userDrawn="1"/>
        </p:nvSpPr>
        <p:spPr>
          <a:xfrm>
            <a:off x="7945106" y="1"/>
            <a:ext cx="4246894" cy="6858000"/>
          </a:xfrm>
          <a:custGeom>
            <a:avLst/>
            <a:gdLst>
              <a:gd name="connsiteX0" fmla="*/ 0 w 4246894"/>
              <a:gd name="connsiteY0" fmla="*/ 0 h 6858000"/>
              <a:gd name="connsiteX1" fmla="*/ 4246894 w 4246894"/>
              <a:gd name="connsiteY1" fmla="*/ 0 h 6858000"/>
              <a:gd name="connsiteX2" fmla="*/ 4246894 w 4246894"/>
              <a:gd name="connsiteY2" fmla="*/ 6858000 h 6858000"/>
              <a:gd name="connsiteX3" fmla="*/ 3460581 w 4246894"/>
              <a:gd name="connsiteY3" fmla="*/ 6858000 h 6858000"/>
              <a:gd name="connsiteX4" fmla="*/ 3379707 w 4246894"/>
              <a:gd name="connsiteY4" fmla="*/ 6733995 h 6858000"/>
              <a:gd name="connsiteX5" fmla="*/ 2678806 w 4246894"/>
              <a:gd name="connsiteY5" fmla="*/ 5333445 h 6858000"/>
              <a:gd name="connsiteX6" fmla="*/ 2755006 w 4246894"/>
              <a:gd name="connsiteY6" fmla="*/ 2933145 h 6858000"/>
              <a:gd name="connsiteX7" fmla="*/ 754756 w 4246894"/>
              <a:gd name="connsiteY7" fmla="*/ 1104345 h 6858000"/>
              <a:gd name="connsiteX8" fmla="*/ 65831 w 4246894"/>
              <a:gd name="connsiteY8" fmla="*/ 765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6894" h="6858000">
                <a:moveTo>
                  <a:pt x="0" y="0"/>
                </a:moveTo>
                <a:lnTo>
                  <a:pt x="4246894" y="0"/>
                </a:lnTo>
                <a:lnTo>
                  <a:pt x="4246894" y="6858000"/>
                </a:lnTo>
                <a:lnTo>
                  <a:pt x="3460581" y="6858000"/>
                </a:lnTo>
                <a:lnTo>
                  <a:pt x="3379707" y="6733995"/>
                </a:lnTo>
                <a:cubicBezTo>
                  <a:pt x="3075123" y="6243976"/>
                  <a:pt x="2807989" y="5659875"/>
                  <a:pt x="2678806" y="5333445"/>
                </a:cubicBezTo>
                <a:cubicBezTo>
                  <a:pt x="2383531" y="4587320"/>
                  <a:pt x="3075681" y="3637995"/>
                  <a:pt x="2755006" y="2933145"/>
                </a:cubicBezTo>
                <a:cubicBezTo>
                  <a:pt x="2434331" y="2228295"/>
                  <a:pt x="1253231" y="1631395"/>
                  <a:pt x="754756" y="1104345"/>
                </a:cubicBezTo>
                <a:cubicBezTo>
                  <a:pt x="380900" y="709058"/>
                  <a:pt x="299938" y="385208"/>
                  <a:pt x="65831" y="76538"/>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4" name="组合 13"/>
          <p:cNvGrpSpPr/>
          <p:nvPr userDrawn="1"/>
        </p:nvGrpSpPr>
        <p:grpSpPr>
          <a:xfrm>
            <a:off x="695124" y="1620538"/>
            <a:ext cx="838872" cy="453390"/>
            <a:chOff x="695124" y="1620538"/>
            <a:chExt cx="838872" cy="453390"/>
          </a:xfrm>
        </p:grpSpPr>
        <p:sp>
          <p:nvSpPr>
            <p:cNvPr id="15" name="任意多边形: 形状 14"/>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solidFill>
              <a:schemeClr val="bg1"/>
            </a:solidFill>
            <a:ln w="9525" cap="flat">
              <a:noFill/>
              <a:prstDash val="solid"/>
              <a:miter/>
            </a:ln>
          </p:spPr>
          <p:txBody>
            <a:bodyPr rtlCol="0" anchor="ctr"/>
            <a:lstStyle/>
            <a:p>
              <a:endParaRPr lang="zh-CN" altLang="en-US"/>
            </a:p>
          </p:txBody>
        </p:sp>
        <p:sp>
          <p:nvSpPr>
            <p:cNvPr id="16" name="任意多边形: 形状 15"/>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solidFill>
              <a:schemeClr val="bg1"/>
            </a:solidFill>
            <a:ln w="9525" cap="flat">
              <a:noFill/>
              <a:prstDash val="solid"/>
              <a:miter/>
            </a:ln>
          </p:spPr>
          <p:txBody>
            <a:bodyPr rtlCol="0" anchor="ctr"/>
            <a:lstStyle/>
            <a:p>
              <a:endParaRPr lang="zh-CN" altLang="en-US"/>
            </a:p>
          </p:txBody>
        </p:sp>
      </p:grpSp>
      <p:sp>
        <p:nvSpPr>
          <p:cNvPr id="20" name="文本占位符 19"/>
          <p:cNvSpPr>
            <a:spLocks noGrp="1"/>
          </p:cNvSpPr>
          <p:nvPr userDrawn="1">
            <p:ph type="body" sz="quarter" idx="10" hasCustomPrompt="1"/>
          </p:nvPr>
        </p:nvSpPr>
        <p:spPr>
          <a:xfrm>
            <a:off x="594795" y="2701997"/>
            <a:ext cx="5827236" cy="646331"/>
          </a:xfrm>
          <a:prstGeom prst="rect">
            <a:avLst/>
          </a:prstGeom>
        </p:spPr>
        <p:txBody>
          <a:bodyPr wrap="none">
            <a:spAutoFit/>
          </a:bodyPr>
          <a:lstStyle>
            <a:lvl1pPr marL="0" indent="0">
              <a:buNone/>
              <a:defRPr sz="4000" b="1">
                <a:gradFill>
                  <a:gsLst>
                    <a:gs pos="100000">
                      <a:schemeClr val="accent1">
                        <a:lumMod val="40000"/>
                        <a:lumOff val="60000"/>
                      </a:schemeClr>
                    </a:gs>
                    <a:gs pos="0">
                      <a:schemeClr val="bg1"/>
                    </a:gs>
                  </a:gsLst>
                  <a:lin ang="5400000" scaled="1"/>
                </a:gradFill>
                <a:effectLst>
                  <a:outerShdw blurRad="38100" dist="38100" dir="2700000" algn="tl">
                    <a:srgbClr val="000000">
                      <a:alpha val="43137"/>
                    </a:srgbClr>
                  </a:outerShdw>
                </a:effectLst>
              </a:defRPr>
            </a:lvl1pPr>
          </a:lstStyle>
          <a:p>
            <a:pPr lvl="0"/>
            <a:r>
              <a:rPr lang="zh-CN" altLang="en-US"/>
              <a:t>剪纸风汇报总结通用模板</a:t>
            </a:r>
            <a:endParaRPr lang="zh-CN" altLang="en-US"/>
          </a:p>
        </p:txBody>
      </p:sp>
      <p:sp>
        <p:nvSpPr>
          <p:cNvPr id="24" name="文本占位符 23"/>
          <p:cNvSpPr>
            <a:spLocks noGrp="1"/>
          </p:cNvSpPr>
          <p:nvPr userDrawn="1">
            <p:ph type="body" sz="quarter" idx="11" hasCustomPrompt="1"/>
          </p:nvPr>
        </p:nvSpPr>
        <p:spPr>
          <a:xfrm>
            <a:off x="594795" y="3615726"/>
            <a:ext cx="2044149" cy="313932"/>
          </a:xfrm>
          <a:prstGeom prst="rect">
            <a:avLst/>
          </a:prstGeom>
        </p:spPr>
        <p:txBody>
          <a:bodyPr wrap="none">
            <a:spAutoFit/>
          </a:bodyPr>
          <a:lstStyle>
            <a:lvl1pPr marL="0" indent="0">
              <a:buNone/>
              <a:defRPr sz="1600" b="1">
                <a:solidFill>
                  <a:schemeClr val="bg1"/>
                </a:solidFill>
                <a:effectLst>
                  <a:outerShdw blurRad="38100" dist="38100" dir="2700000" algn="tl">
                    <a:srgbClr val="000000">
                      <a:alpha val="43137"/>
                    </a:srgbClr>
                  </a:outerShdw>
                </a:effectLst>
              </a:defRPr>
            </a:lvl1pPr>
          </a:lstStyle>
          <a:p>
            <a:pPr lvl="0"/>
            <a:r>
              <a:rPr lang="zh-CN" altLang="en-US"/>
              <a:t>汇报人：</a:t>
            </a:r>
            <a:r>
              <a:rPr lang="en-US" altLang="zh-CN" err="1"/>
              <a:t>OfficePLIS</a:t>
            </a:r>
            <a:endParaRPr lang="zh-CN" altLang="en-US"/>
          </a:p>
        </p:txBody>
      </p:sp>
      <p:sp>
        <p:nvSpPr>
          <p:cNvPr id="25" name="文本占位符 23"/>
          <p:cNvSpPr>
            <a:spLocks noGrp="1"/>
          </p:cNvSpPr>
          <p:nvPr userDrawn="1">
            <p:ph type="body" sz="quarter" idx="12" hasCustomPrompt="1"/>
          </p:nvPr>
        </p:nvSpPr>
        <p:spPr>
          <a:xfrm>
            <a:off x="594795" y="4008782"/>
            <a:ext cx="2236510" cy="313932"/>
          </a:xfrm>
          <a:prstGeom prst="rect">
            <a:avLst/>
          </a:prstGeom>
        </p:spPr>
        <p:txBody>
          <a:bodyPr wrap="none">
            <a:spAutoFit/>
          </a:bodyPr>
          <a:lstStyle>
            <a:lvl1pPr marL="0" indent="0">
              <a:buNone/>
              <a:defRPr sz="1600" b="1">
                <a:solidFill>
                  <a:schemeClr val="bg1"/>
                </a:solidFill>
                <a:effectLst>
                  <a:outerShdw blurRad="38100" dist="38100" dir="2700000" algn="tl">
                    <a:srgbClr val="000000">
                      <a:alpha val="43137"/>
                    </a:srgbClr>
                  </a:outerShdw>
                </a:effectLst>
              </a:defRPr>
            </a:lvl1pPr>
          </a:lstStyle>
          <a:p>
            <a:pPr lvl="0"/>
            <a:r>
              <a:rPr lang="zh-CN" altLang="en-US"/>
              <a:t>汇报时间：</a:t>
            </a:r>
            <a:r>
              <a:rPr lang="en-US" altLang="zh-CN"/>
              <a:t>2019.01.01</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正文页6">
    <p:spTree>
      <p:nvGrpSpPr>
        <p:cNvPr id="1" name=""/>
        <p:cNvGrpSpPr/>
        <p:nvPr/>
      </p:nvGrpSpPr>
      <p:grpSpPr>
        <a:xfrm>
          <a:off x="0" y="0"/>
          <a:ext cx="0" cy="0"/>
          <a:chOff x="0" y="0"/>
          <a:chExt cx="0" cy="0"/>
        </a:xfrm>
      </p:grpSpPr>
      <p:sp>
        <p:nvSpPr>
          <p:cNvPr id="21" name="任意多边形: 形状 20"/>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2" name="任意多边形: 形状 21"/>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7" name="任意多边形: 形状 16"/>
          <p:cNvSpPr/>
          <p:nvPr userDrawn="1"/>
        </p:nvSpPr>
        <p:spPr>
          <a:xfrm rot="15245462">
            <a:off x="303246" y="5106926"/>
            <a:ext cx="1386937" cy="1157897"/>
          </a:xfrm>
          <a:custGeom>
            <a:avLst/>
            <a:gdLst>
              <a:gd name="connsiteX0" fmla="*/ 457959 w 11985797"/>
              <a:gd name="connsiteY0" fmla="*/ 3087216 h 9301679"/>
              <a:gd name="connsiteX1" fmla="*/ 1048509 w 11985797"/>
              <a:gd name="connsiteY1" fmla="*/ 4477866 h 9301679"/>
              <a:gd name="connsiteX2" fmla="*/ 3124959 w 11985797"/>
              <a:gd name="connsiteY2" fmla="*/ 5182716 h 9301679"/>
              <a:gd name="connsiteX3" fmla="*/ 4725159 w 11985797"/>
              <a:gd name="connsiteY3" fmla="*/ 6687666 h 9301679"/>
              <a:gd name="connsiteX4" fmla="*/ 8820909 w 11985797"/>
              <a:gd name="connsiteY4" fmla="*/ 7297266 h 9301679"/>
              <a:gd name="connsiteX5" fmla="*/ 10192509 w 11985797"/>
              <a:gd name="connsiteY5" fmla="*/ 9183216 h 9301679"/>
              <a:gd name="connsiteX6" fmla="*/ 11926059 w 11985797"/>
              <a:gd name="connsiteY6" fmla="*/ 3487266 h 9301679"/>
              <a:gd name="connsiteX7" fmla="*/ 7868409 w 11985797"/>
              <a:gd name="connsiteY7" fmla="*/ 1116 h 9301679"/>
              <a:gd name="connsiteX8" fmla="*/ 457959 w 11985797"/>
              <a:gd name="connsiteY8" fmla="*/ 3087216 h 9301679"/>
              <a:gd name="connsiteX0-1" fmla="*/ 457959 w 11934708"/>
              <a:gd name="connsiteY0-2" fmla="*/ 3087216 h 7476891"/>
              <a:gd name="connsiteX1-3" fmla="*/ 1048509 w 11934708"/>
              <a:gd name="connsiteY1-4" fmla="*/ 4477866 h 7476891"/>
              <a:gd name="connsiteX2-5" fmla="*/ 3124959 w 11934708"/>
              <a:gd name="connsiteY2-6" fmla="*/ 5182716 h 7476891"/>
              <a:gd name="connsiteX3-7" fmla="*/ 4725159 w 11934708"/>
              <a:gd name="connsiteY3-8" fmla="*/ 6687666 h 7476891"/>
              <a:gd name="connsiteX4-9" fmla="*/ 8820909 w 11934708"/>
              <a:gd name="connsiteY4-10" fmla="*/ 7297266 h 7476891"/>
              <a:gd name="connsiteX5-11" fmla="*/ 11926059 w 11934708"/>
              <a:gd name="connsiteY5-12" fmla="*/ 3487266 h 7476891"/>
              <a:gd name="connsiteX6-13" fmla="*/ 7868409 w 11934708"/>
              <a:gd name="connsiteY6-14" fmla="*/ 1116 h 7476891"/>
              <a:gd name="connsiteX7-15" fmla="*/ 457959 w 11934708"/>
              <a:gd name="connsiteY7-16" fmla="*/ 3087216 h 7476891"/>
              <a:gd name="connsiteX0-17" fmla="*/ 141567 w 11618316"/>
              <a:gd name="connsiteY0-18" fmla="*/ 3087216 h 7476891"/>
              <a:gd name="connsiteX1-19" fmla="*/ 2808567 w 11618316"/>
              <a:gd name="connsiteY1-20" fmla="*/ 5182716 h 7476891"/>
              <a:gd name="connsiteX2-21" fmla="*/ 4408767 w 11618316"/>
              <a:gd name="connsiteY2-22" fmla="*/ 6687666 h 7476891"/>
              <a:gd name="connsiteX3-23" fmla="*/ 8504517 w 11618316"/>
              <a:gd name="connsiteY3-24" fmla="*/ 7297266 h 7476891"/>
              <a:gd name="connsiteX4-25" fmla="*/ 11609667 w 11618316"/>
              <a:gd name="connsiteY4-26" fmla="*/ 3487266 h 7476891"/>
              <a:gd name="connsiteX5-27" fmla="*/ 7552017 w 11618316"/>
              <a:gd name="connsiteY5-28" fmla="*/ 1116 h 7476891"/>
              <a:gd name="connsiteX6-29" fmla="*/ 141567 w 11618316"/>
              <a:gd name="connsiteY6-30" fmla="*/ 3087216 h 7476891"/>
              <a:gd name="connsiteX0-31" fmla="*/ 597882 w 8965969"/>
              <a:gd name="connsiteY0-32" fmla="*/ 3005681 h 7477800"/>
              <a:gd name="connsiteX1-33" fmla="*/ 156220 w 8965969"/>
              <a:gd name="connsiteY1-34" fmla="*/ 5183625 h 7477800"/>
              <a:gd name="connsiteX2-35" fmla="*/ 1756420 w 8965969"/>
              <a:gd name="connsiteY2-36" fmla="*/ 6688575 h 7477800"/>
              <a:gd name="connsiteX3-37" fmla="*/ 5852170 w 8965969"/>
              <a:gd name="connsiteY3-38" fmla="*/ 7298175 h 7477800"/>
              <a:gd name="connsiteX4-39" fmla="*/ 8957320 w 8965969"/>
              <a:gd name="connsiteY4-40" fmla="*/ 3488175 h 7477800"/>
              <a:gd name="connsiteX5-41" fmla="*/ 4899670 w 8965969"/>
              <a:gd name="connsiteY5-42" fmla="*/ 2025 h 7477800"/>
              <a:gd name="connsiteX6-43" fmla="*/ 597882 w 8965969"/>
              <a:gd name="connsiteY6-44" fmla="*/ 3005681 h 7477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965969" h="7477800">
                <a:moveTo>
                  <a:pt x="597882" y="3005681"/>
                </a:moveTo>
                <a:cubicBezTo>
                  <a:pt x="-192693" y="3869281"/>
                  <a:pt x="-36870" y="4569809"/>
                  <a:pt x="156220" y="5183625"/>
                </a:cubicBezTo>
                <a:cubicBezTo>
                  <a:pt x="349310" y="5797441"/>
                  <a:pt x="807095" y="6336150"/>
                  <a:pt x="1756420" y="6688575"/>
                </a:cubicBezTo>
                <a:cubicBezTo>
                  <a:pt x="2705745" y="7041000"/>
                  <a:pt x="4652020" y="7831575"/>
                  <a:pt x="5852170" y="7298175"/>
                </a:cubicBezTo>
                <a:cubicBezTo>
                  <a:pt x="7052320" y="6764775"/>
                  <a:pt x="9116070" y="4704200"/>
                  <a:pt x="8957320" y="3488175"/>
                </a:cubicBezTo>
                <a:cubicBezTo>
                  <a:pt x="8798570" y="2272150"/>
                  <a:pt x="6292910" y="82441"/>
                  <a:pt x="4899670" y="2025"/>
                </a:cubicBezTo>
                <a:cubicBezTo>
                  <a:pt x="3506430" y="-78391"/>
                  <a:pt x="1734532" y="2259556"/>
                  <a:pt x="597882" y="3005681"/>
                </a:cubicBezTo>
                <a:close/>
              </a:path>
            </a:pathLst>
          </a:custGeom>
          <a:gradFill>
            <a:gsLst>
              <a:gs pos="100000">
                <a:schemeClr val="accent2"/>
              </a:gs>
              <a:gs pos="0">
                <a:schemeClr val="accent1"/>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p:nvPr userDrawn="1"/>
        </p:nvSpPr>
        <p:spPr>
          <a:xfrm rot="15245462">
            <a:off x="6015318" y="2683946"/>
            <a:ext cx="1386937" cy="1157897"/>
          </a:xfrm>
          <a:custGeom>
            <a:avLst/>
            <a:gdLst>
              <a:gd name="connsiteX0" fmla="*/ 457959 w 11985797"/>
              <a:gd name="connsiteY0" fmla="*/ 3087216 h 9301679"/>
              <a:gd name="connsiteX1" fmla="*/ 1048509 w 11985797"/>
              <a:gd name="connsiteY1" fmla="*/ 4477866 h 9301679"/>
              <a:gd name="connsiteX2" fmla="*/ 3124959 w 11985797"/>
              <a:gd name="connsiteY2" fmla="*/ 5182716 h 9301679"/>
              <a:gd name="connsiteX3" fmla="*/ 4725159 w 11985797"/>
              <a:gd name="connsiteY3" fmla="*/ 6687666 h 9301679"/>
              <a:gd name="connsiteX4" fmla="*/ 8820909 w 11985797"/>
              <a:gd name="connsiteY4" fmla="*/ 7297266 h 9301679"/>
              <a:gd name="connsiteX5" fmla="*/ 10192509 w 11985797"/>
              <a:gd name="connsiteY5" fmla="*/ 9183216 h 9301679"/>
              <a:gd name="connsiteX6" fmla="*/ 11926059 w 11985797"/>
              <a:gd name="connsiteY6" fmla="*/ 3487266 h 9301679"/>
              <a:gd name="connsiteX7" fmla="*/ 7868409 w 11985797"/>
              <a:gd name="connsiteY7" fmla="*/ 1116 h 9301679"/>
              <a:gd name="connsiteX8" fmla="*/ 457959 w 11985797"/>
              <a:gd name="connsiteY8" fmla="*/ 3087216 h 9301679"/>
              <a:gd name="connsiteX0-1" fmla="*/ 457959 w 11934708"/>
              <a:gd name="connsiteY0-2" fmla="*/ 3087216 h 7476891"/>
              <a:gd name="connsiteX1-3" fmla="*/ 1048509 w 11934708"/>
              <a:gd name="connsiteY1-4" fmla="*/ 4477866 h 7476891"/>
              <a:gd name="connsiteX2-5" fmla="*/ 3124959 w 11934708"/>
              <a:gd name="connsiteY2-6" fmla="*/ 5182716 h 7476891"/>
              <a:gd name="connsiteX3-7" fmla="*/ 4725159 w 11934708"/>
              <a:gd name="connsiteY3-8" fmla="*/ 6687666 h 7476891"/>
              <a:gd name="connsiteX4-9" fmla="*/ 8820909 w 11934708"/>
              <a:gd name="connsiteY4-10" fmla="*/ 7297266 h 7476891"/>
              <a:gd name="connsiteX5-11" fmla="*/ 11926059 w 11934708"/>
              <a:gd name="connsiteY5-12" fmla="*/ 3487266 h 7476891"/>
              <a:gd name="connsiteX6-13" fmla="*/ 7868409 w 11934708"/>
              <a:gd name="connsiteY6-14" fmla="*/ 1116 h 7476891"/>
              <a:gd name="connsiteX7-15" fmla="*/ 457959 w 11934708"/>
              <a:gd name="connsiteY7-16" fmla="*/ 3087216 h 7476891"/>
              <a:gd name="connsiteX0-17" fmla="*/ 141567 w 11618316"/>
              <a:gd name="connsiteY0-18" fmla="*/ 3087216 h 7476891"/>
              <a:gd name="connsiteX1-19" fmla="*/ 2808567 w 11618316"/>
              <a:gd name="connsiteY1-20" fmla="*/ 5182716 h 7476891"/>
              <a:gd name="connsiteX2-21" fmla="*/ 4408767 w 11618316"/>
              <a:gd name="connsiteY2-22" fmla="*/ 6687666 h 7476891"/>
              <a:gd name="connsiteX3-23" fmla="*/ 8504517 w 11618316"/>
              <a:gd name="connsiteY3-24" fmla="*/ 7297266 h 7476891"/>
              <a:gd name="connsiteX4-25" fmla="*/ 11609667 w 11618316"/>
              <a:gd name="connsiteY4-26" fmla="*/ 3487266 h 7476891"/>
              <a:gd name="connsiteX5-27" fmla="*/ 7552017 w 11618316"/>
              <a:gd name="connsiteY5-28" fmla="*/ 1116 h 7476891"/>
              <a:gd name="connsiteX6-29" fmla="*/ 141567 w 11618316"/>
              <a:gd name="connsiteY6-30" fmla="*/ 3087216 h 7476891"/>
              <a:gd name="connsiteX0-31" fmla="*/ 597882 w 8965969"/>
              <a:gd name="connsiteY0-32" fmla="*/ 3005681 h 7477800"/>
              <a:gd name="connsiteX1-33" fmla="*/ 156220 w 8965969"/>
              <a:gd name="connsiteY1-34" fmla="*/ 5183625 h 7477800"/>
              <a:gd name="connsiteX2-35" fmla="*/ 1756420 w 8965969"/>
              <a:gd name="connsiteY2-36" fmla="*/ 6688575 h 7477800"/>
              <a:gd name="connsiteX3-37" fmla="*/ 5852170 w 8965969"/>
              <a:gd name="connsiteY3-38" fmla="*/ 7298175 h 7477800"/>
              <a:gd name="connsiteX4-39" fmla="*/ 8957320 w 8965969"/>
              <a:gd name="connsiteY4-40" fmla="*/ 3488175 h 7477800"/>
              <a:gd name="connsiteX5-41" fmla="*/ 4899670 w 8965969"/>
              <a:gd name="connsiteY5-42" fmla="*/ 2025 h 7477800"/>
              <a:gd name="connsiteX6-43" fmla="*/ 597882 w 8965969"/>
              <a:gd name="connsiteY6-44" fmla="*/ 3005681 h 7477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965969" h="7477800">
                <a:moveTo>
                  <a:pt x="597882" y="3005681"/>
                </a:moveTo>
                <a:cubicBezTo>
                  <a:pt x="-192693" y="3869281"/>
                  <a:pt x="-36870" y="4569809"/>
                  <a:pt x="156220" y="5183625"/>
                </a:cubicBezTo>
                <a:cubicBezTo>
                  <a:pt x="349310" y="5797441"/>
                  <a:pt x="807095" y="6336150"/>
                  <a:pt x="1756420" y="6688575"/>
                </a:cubicBezTo>
                <a:cubicBezTo>
                  <a:pt x="2705745" y="7041000"/>
                  <a:pt x="4652020" y="7831575"/>
                  <a:pt x="5852170" y="7298175"/>
                </a:cubicBezTo>
                <a:cubicBezTo>
                  <a:pt x="7052320" y="6764775"/>
                  <a:pt x="9116070" y="4704200"/>
                  <a:pt x="8957320" y="3488175"/>
                </a:cubicBezTo>
                <a:cubicBezTo>
                  <a:pt x="8798570" y="2272150"/>
                  <a:pt x="6292910" y="82441"/>
                  <a:pt x="4899670" y="2025"/>
                </a:cubicBezTo>
                <a:cubicBezTo>
                  <a:pt x="3506430" y="-78391"/>
                  <a:pt x="1734532" y="2259556"/>
                  <a:pt x="597882" y="3005681"/>
                </a:cubicBezTo>
                <a:close/>
              </a:path>
            </a:pathLst>
          </a:custGeom>
          <a:gradFill>
            <a:gsLst>
              <a:gs pos="100000">
                <a:schemeClr val="accent2"/>
              </a:gs>
              <a:gs pos="0">
                <a:schemeClr val="accent1"/>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9" name="任意多边形: 形状 18"/>
          <p:cNvSpPr/>
          <p:nvPr userDrawn="1"/>
        </p:nvSpPr>
        <p:spPr>
          <a:xfrm rot="15245462">
            <a:off x="6015318" y="5106926"/>
            <a:ext cx="1386937" cy="1157897"/>
          </a:xfrm>
          <a:custGeom>
            <a:avLst/>
            <a:gdLst>
              <a:gd name="connsiteX0" fmla="*/ 457959 w 11985797"/>
              <a:gd name="connsiteY0" fmla="*/ 3087216 h 9301679"/>
              <a:gd name="connsiteX1" fmla="*/ 1048509 w 11985797"/>
              <a:gd name="connsiteY1" fmla="*/ 4477866 h 9301679"/>
              <a:gd name="connsiteX2" fmla="*/ 3124959 w 11985797"/>
              <a:gd name="connsiteY2" fmla="*/ 5182716 h 9301679"/>
              <a:gd name="connsiteX3" fmla="*/ 4725159 w 11985797"/>
              <a:gd name="connsiteY3" fmla="*/ 6687666 h 9301679"/>
              <a:gd name="connsiteX4" fmla="*/ 8820909 w 11985797"/>
              <a:gd name="connsiteY4" fmla="*/ 7297266 h 9301679"/>
              <a:gd name="connsiteX5" fmla="*/ 10192509 w 11985797"/>
              <a:gd name="connsiteY5" fmla="*/ 9183216 h 9301679"/>
              <a:gd name="connsiteX6" fmla="*/ 11926059 w 11985797"/>
              <a:gd name="connsiteY6" fmla="*/ 3487266 h 9301679"/>
              <a:gd name="connsiteX7" fmla="*/ 7868409 w 11985797"/>
              <a:gd name="connsiteY7" fmla="*/ 1116 h 9301679"/>
              <a:gd name="connsiteX8" fmla="*/ 457959 w 11985797"/>
              <a:gd name="connsiteY8" fmla="*/ 3087216 h 9301679"/>
              <a:gd name="connsiteX0-1" fmla="*/ 457959 w 11934708"/>
              <a:gd name="connsiteY0-2" fmla="*/ 3087216 h 7476891"/>
              <a:gd name="connsiteX1-3" fmla="*/ 1048509 w 11934708"/>
              <a:gd name="connsiteY1-4" fmla="*/ 4477866 h 7476891"/>
              <a:gd name="connsiteX2-5" fmla="*/ 3124959 w 11934708"/>
              <a:gd name="connsiteY2-6" fmla="*/ 5182716 h 7476891"/>
              <a:gd name="connsiteX3-7" fmla="*/ 4725159 w 11934708"/>
              <a:gd name="connsiteY3-8" fmla="*/ 6687666 h 7476891"/>
              <a:gd name="connsiteX4-9" fmla="*/ 8820909 w 11934708"/>
              <a:gd name="connsiteY4-10" fmla="*/ 7297266 h 7476891"/>
              <a:gd name="connsiteX5-11" fmla="*/ 11926059 w 11934708"/>
              <a:gd name="connsiteY5-12" fmla="*/ 3487266 h 7476891"/>
              <a:gd name="connsiteX6-13" fmla="*/ 7868409 w 11934708"/>
              <a:gd name="connsiteY6-14" fmla="*/ 1116 h 7476891"/>
              <a:gd name="connsiteX7-15" fmla="*/ 457959 w 11934708"/>
              <a:gd name="connsiteY7-16" fmla="*/ 3087216 h 7476891"/>
              <a:gd name="connsiteX0-17" fmla="*/ 141567 w 11618316"/>
              <a:gd name="connsiteY0-18" fmla="*/ 3087216 h 7476891"/>
              <a:gd name="connsiteX1-19" fmla="*/ 2808567 w 11618316"/>
              <a:gd name="connsiteY1-20" fmla="*/ 5182716 h 7476891"/>
              <a:gd name="connsiteX2-21" fmla="*/ 4408767 w 11618316"/>
              <a:gd name="connsiteY2-22" fmla="*/ 6687666 h 7476891"/>
              <a:gd name="connsiteX3-23" fmla="*/ 8504517 w 11618316"/>
              <a:gd name="connsiteY3-24" fmla="*/ 7297266 h 7476891"/>
              <a:gd name="connsiteX4-25" fmla="*/ 11609667 w 11618316"/>
              <a:gd name="connsiteY4-26" fmla="*/ 3487266 h 7476891"/>
              <a:gd name="connsiteX5-27" fmla="*/ 7552017 w 11618316"/>
              <a:gd name="connsiteY5-28" fmla="*/ 1116 h 7476891"/>
              <a:gd name="connsiteX6-29" fmla="*/ 141567 w 11618316"/>
              <a:gd name="connsiteY6-30" fmla="*/ 3087216 h 7476891"/>
              <a:gd name="connsiteX0-31" fmla="*/ 597882 w 8965969"/>
              <a:gd name="connsiteY0-32" fmla="*/ 3005681 h 7477800"/>
              <a:gd name="connsiteX1-33" fmla="*/ 156220 w 8965969"/>
              <a:gd name="connsiteY1-34" fmla="*/ 5183625 h 7477800"/>
              <a:gd name="connsiteX2-35" fmla="*/ 1756420 w 8965969"/>
              <a:gd name="connsiteY2-36" fmla="*/ 6688575 h 7477800"/>
              <a:gd name="connsiteX3-37" fmla="*/ 5852170 w 8965969"/>
              <a:gd name="connsiteY3-38" fmla="*/ 7298175 h 7477800"/>
              <a:gd name="connsiteX4-39" fmla="*/ 8957320 w 8965969"/>
              <a:gd name="connsiteY4-40" fmla="*/ 3488175 h 7477800"/>
              <a:gd name="connsiteX5-41" fmla="*/ 4899670 w 8965969"/>
              <a:gd name="connsiteY5-42" fmla="*/ 2025 h 7477800"/>
              <a:gd name="connsiteX6-43" fmla="*/ 597882 w 8965969"/>
              <a:gd name="connsiteY6-44" fmla="*/ 3005681 h 7477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965969" h="7477800">
                <a:moveTo>
                  <a:pt x="597882" y="3005681"/>
                </a:moveTo>
                <a:cubicBezTo>
                  <a:pt x="-192693" y="3869281"/>
                  <a:pt x="-36870" y="4569809"/>
                  <a:pt x="156220" y="5183625"/>
                </a:cubicBezTo>
                <a:cubicBezTo>
                  <a:pt x="349310" y="5797441"/>
                  <a:pt x="807095" y="6336150"/>
                  <a:pt x="1756420" y="6688575"/>
                </a:cubicBezTo>
                <a:cubicBezTo>
                  <a:pt x="2705745" y="7041000"/>
                  <a:pt x="4652020" y="7831575"/>
                  <a:pt x="5852170" y="7298175"/>
                </a:cubicBezTo>
                <a:cubicBezTo>
                  <a:pt x="7052320" y="6764775"/>
                  <a:pt x="9116070" y="4704200"/>
                  <a:pt x="8957320" y="3488175"/>
                </a:cubicBezTo>
                <a:cubicBezTo>
                  <a:pt x="8798570" y="2272150"/>
                  <a:pt x="6292910" y="82441"/>
                  <a:pt x="4899670" y="2025"/>
                </a:cubicBezTo>
                <a:cubicBezTo>
                  <a:pt x="3506430" y="-78391"/>
                  <a:pt x="1734532" y="2259556"/>
                  <a:pt x="597882" y="3005681"/>
                </a:cubicBezTo>
                <a:close/>
              </a:path>
            </a:pathLst>
          </a:custGeom>
          <a:gradFill>
            <a:gsLst>
              <a:gs pos="100000">
                <a:schemeClr val="accent2"/>
              </a:gs>
              <a:gs pos="0">
                <a:schemeClr val="accent1"/>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0" name="任意多边形: 形状 19"/>
          <p:cNvSpPr/>
          <p:nvPr userDrawn="1"/>
        </p:nvSpPr>
        <p:spPr>
          <a:xfrm rot="15245462">
            <a:off x="303246" y="2683946"/>
            <a:ext cx="1386937" cy="1157897"/>
          </a:xfrm>
          <a:custGeom>
            <a:avLst/>
            <a:gdLst>
              <a:gd name="connsiteX0" fmla="*/ 457959 w 11985797"/>
              <a:gd name="connsiteY0" fmla="*/ 3087216 h 9301679"/>
              <a:gd name="connsiteX1" fmla="*/ 1048509 w 11985797"/>
              <a:gd name="connsiteY1" fmla="*/ 4477866 h 9301679"/>
              <a:gd name="connsiteX2" fmla="*/ 3124959 w 11985797"/>
              <a:gd name="connsiteY2" fmla="*/ 5182716 h 9301679"/>
              <a:gd name="connsiteX3" fmla="*/ 4725159 w 11985797"/>
              <a:gd name="connsiteY3" fmla="*/ 6687666 h 9301679"/>
              <a:gd name="connsiteX4" fmla="*/ 8820909 w 11985797"/>
              <a:gd name="connsiteY4" fmla="*/ 7297266 h 9301679"/>
              <a:gd name="connsiteX5" fmla="*/ 10192509 w 11985797"/>
              <a:gd name="connsiteY5" fmla="*/ 9183216 h 9301679"/>
              <a:gd name="connsiteX6" fmla="*/ 11926059 w 11985797"/>
              <a:gd name="connsiteY6" fmla="*/ 3487266 h 9301679"/>
              <a:gd name="connsiteX7" fmla="*/ 7868409 w 11985797"/>
              <a:gd name="connsiteY7" fmla="*/ 1116 h 9301679"/>
              <a:gd name="connsiteX8" fmla="*/ 457959 w 11985797"/>
              <a:gd name="connsiteY8" fmla="*/ 3087216 h 9301679"/>
              <a:gd name="connsiteX0-1" fmla="*/ 457959 w 11934708"/>
              <a:gd name="connsiteY0-2" fmla="*/ 3087216 h 7476891"/>
              <a:gd name="connsiteX1-3" fmla="*/ 1048509 w 11934708"/>
              <a:gd name="connsiteY1-4" fmla="*/ 4477866 h 7476891"/>
              <a:gd name="connsiteX2-5" fmla="*/ 3124959 w 11934708"/>
              <a:gd name="connsiteY2-6" fmla="*/ 5182716 h 7476891"/>
              <a:gd name="connsiteX3-7" fmla="*/ 4725159 w 11934708"/>
              <a:gd name="connsiteY3-8" fmla="*/ 6687666 h 7476891"/>
              <a:gd name="connsiteX4-9" fmla="*/ 8820909 w 11934708"/>
              <a:gd name="connsiteY4-10" fmla="*/ 7297266 h 7476891"/>
              <a:gd name="connsiteX5-11" fmla="*/ 11926059 w 11934708"/>
              <a:gd name="connsiteY5-12" fmla="*/ 3487266 h 7476891"/>
              <a:gd name="connsiteX6-13" fmla="*/ 7868409 w 11934708"/>
              <a:gd name="connsiteY6-14" fmla="*/ 1116 h 7476891"/>
              <a:gd name="connsiteX7-15" fmla="*/ 457959 w 11934708"/>
              <a:gd name="connsiteY7-16" fmla="*/ 3087216 h 7476891"/>
              <a:gd name="connsiteX0-17" fmla="*/ 141567 w 11618316"/>
              <a:gd name="connsiteY0-18" fmla="*/ 3087216 h 7476891"/>
              <a:gd name="connsiteX1-19" fmla="*/ 2808567 w 11618316"/>
              <a:gd name="connsiteY1-20" fmla="*/ 5182716 h 7476891"/>
              <a:gd name="connsiteX2-21" fmla="*/ 4408767 w 11618316"/>
              <a:gd name="connsiteY2-22" fmla="*/ 6687666 h 7476891"/>
              <a:gd name="connsiteX3-23" fmla="*/ 8504517 w 11618316"/>
              <a:gd name="connsiteY3-24" fmla="*/ 7297266 h 7476891"/>
              <a:gd name="connsiteX4-25" fmla="*/ 11609667 w 11618316"/>
              <a:gd name="connsiteY4-26" fmla="*/ 3487266 h 7476891"/>
              <a:gd name="connsiteX5-27" fmla="*/ 7552017 w 11618316"/>
              <a:gd name="connsiteY5-28" fmla="*/ 1116 h 7476891"/>
              <a:gd name="connsiteX6-29" fmla="*/ 141567 w 11618316"/>
              <a:gd name="connsiteY6-30" fmla="*/ 3087216 h 7476891"/>
              <a:gd name="connsiteX0-31" fmla="*/ 597882 w 8965969"/>
              <a:gd name="connsiteY0-32" fmla="*/ 3005681 h 7477800"/>
              <a:gd name="connsiteX1-33" fmla="*/ 156220 w 8965969"/>
              <a:gd name="connsiteY1-34" fmla="*/ 5183625 h 7477800"/>
              <a:gd name="connsiteX2-35" fmla="*/ 1756420 w 8965969"/>
              <a:gd name="connsiteY2-36" fmla="*/ 6688575 h 7477800"/>
              <a:gd name="connsiteX3-37" fmla="*/ 5852170 w 8965969"/>
              <a:gd name="connsiteY3-38" fmla="*/ 7298175 h 7477800"/>
              <a:gd name="connsiteX4-39" fmla="*/ 8957320 w 8965969"/>
              <a:gd name="connsiteY4-40" fmla="*/ 3488175 h 7477800"/>
              <a:gd name="connsiteX5-41" fmla="*/ 4899670 w 8965969"/>
              <a:gd name="connsiteY5-42" fmla="*/ 2025 h 7477800"/>
              <a:gd name="connsiteX6-43" fmla="*/ 597882 w 8965969"/>
              <a:gd name="connsiteY6-44" fmla="*/ 3005681 h 7477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965969" h="7477800">
                <a:moveTo>
                  <a:pt x="597882" y="3005681"/>
                </a:moveTo>
                <a:cubicBezTo>
                  <a:pt x="-192693" y="3869281"/>
                  <a:pt x="-36870" y="4569809"/>
                  <a:pt x="156220" y="5183625"/>
                </a:cubicBezTo>
                <a:cubicBezTo>
                  <a:pt x="349310" y="5797441"/>
                  <a:pt x="807095" y="6336150"/>
                  <a:pt x="1756420" y="6688575"/>
                </a:cubicBezTo>
                <a:cubicBezTo>
                  <a:pt x="2705745" y="7041000"/>
                  <a:pt x="4652020" y="7831575"/>
                  <a:pt x="5852170" y="7298175"/>
                </a:cubicBezTo>
                <a:cubicBezTo>
                  <a:pt x="7052320" y="6764775"/>
                  <a:pt x="9116070" y="4704200"/>
                  <a:pt x="8957320" y="3488175"/>
                </a:cubicBezTo>
                <a:cubicBezTo>
                  <a:pt x="8798570" y="2272150"/>
                  <a:pt x="6292910" y="82441"/>
                  <a:pt x="4899670" y="2025"/>
                </a:cubicBezTo>
                <a:cubicBezTo>
                  <a:pt x="3506430" y="-78391"/>
                  <a:pt x="1734532" y="2259556"/>
                  <a:pt x="597882" y="3005681"/>
                </a:cubicBezTo>
                <a:close/>
              </a:path>
            </a:pathLst>
          </a:custGeom>
          <a:gradFill>
            <a:gsLst>
              <a:gs pos="100000">
                <a:schemeClr val="accent2"/>
              </a:gs>
              <a:gs pos="0">
                <a:schemeClr val="accent1"/>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图片占位符 12"/>
          <p:cNvSpPr>
            <a:spLocks noGrp="1"/>
          </p:cNvSpPr>
          <p:nvPr>
            <p:ph type="pic" sz="quarter" idx="13"/>
          </p:nvPr>
        </p:nvSpPr>
        <p:spPr>
          <a:xfrm>
            <a:off x="6429207" y="2038350"/>
            <a:ext cx="1416050" cy="1416050"/>
          </a:xfrm>
          <a:prstGeom prst="roundRect">
            <a:avLst>
              <a:gd name="adj" fmla="val 5905"/>
            </a:avLst>
          </a:prstGeom>
          <a:effectLst>
            <a:outerShdw blurRad="190500" algn="ctr" rotWithShape="0">
              <a:schemeClr val="accent1">
                <a:lumMod val="50000"/>
                <a:alpha val="40000"/>
              </a:schemeClr>
            </a:outerShdw>
          </a:effectLst>
        </p:spPr>
        <p:txBody>
          <a:bodyPr/>
          <a:lstStyle/>
          <a:p>
            <a:endParaRPr lang="zh-CN" altLang="en-US"/>
          </a:p>
        </p:txBody>
      </p:sp>
      <p:sp>
        <p:nvSpPr>
          <p:cNvPr id="15" name="图片占位符 12"/>
          <p:cNvSpPr>
            <a:spLocks noGrp="1"/>
          </p:cNvSpPr>
          <p:nvPr>
            <p:ph type="pic" sz="quarter" idx="14"/>
          </p:nvPr>
        </p:nvSpPr>
        <p:spPr>
          <a:xfrm>
            <a:off x="6429207" y="4461112"/>
            <a:ext cx="1416050" cy="1416050"/>
          </a:xfrm>
          <a:prstGeom prst="roundRect">
            <a:avLst>
              <a:gd name="adj" fmla="val 5905"/>
            </a:avLst>
          </a:prstGeom>
          <a:effectLst>
            <a:outerShdw blurRad="190500" algn="ctr" rotWithShape="0">
              <a:schemeClr val="accent1">
                <a:lumMod val="50000"/>
                <a:alpha val="40000"/>
              </a:schemeClr>
            </a:outerShdw>
          </a:effectLst>
        </p:spPr>
        <p:txBody>
          <a:bodyPr/>
          <a:lstStyle/>
          <a:p>
            <a:endParaRPr lang="zh-CN" altLang="en-US"/>
          </a:p>
        </p:txBody>
      </p:sp>
      <p:sp>
        <p:nvSpPr>
          <p:cNvPr id="16" name="图片占位符 12"/>
          <p:cNvSpPr>
            <a:spLocks noGrp="1"/>
          </p:cNvSpPr>
          <p:nvPr>
            <p:ph type="pic" sz="quarter" idx="15"/>
          </p:nvPr>
        </p:nvSpPr>
        <p:spPr>
          <a:xfrm>
            <a:off x="726660" y="4461112"/>
            <a:ext cx="1416050" cy="1416050"/>
          </a:xfrm>
          <a:prstGeom prst="roundRect">
            <a:avLst>
              <a:gd name="adj" fmla="val 5905"/>
            </a:avLst>
          </a:prstGeom>
          <a:effectLst>
            <a:outerShdw blurRad="190500" algn="ctr" rotWithShape="0">
              <a:schemeClr val="accent1">
                <a:lumMod val="50000"/>
                <a:alpha val="40000"/>
              </a:schemeClr>
            </a:outerShdw>
          </a:effectLst>
        </p:spPr>
        <p:txBody>
          <a:bodyPr/>
          <a:lstStyle/>
          <a:p>
            <a:endParaRPr lang="zh-CN" altLang="en-US"/>
          </a:p>
        </p:txBody>
      </p:sp>
      <p:sp>
        <p:nvSpPr>
          <p:cNvPr id="13" name="图片占位符 12"/>
          <p:cNvSpPr>
            <a:spLocks noGrp="1"/>
          </p:cNvSpPr>
          <p:nvPr>
            <p:ph type="pic" sz="quarter" idx="12"/>
          </p:nvPr>
        </p:nvSpPr>
        <p:spPr>
          <a:xfrm>
            <a:off x="727075" y="2038350"/>
            <a:ext cx="1416050" cy="1416050"/>
          </a:xfrm>
          <a:prstGeom prst="roundRect">
            <a:avLst>
              <a:gd name="adj" fmla="val 5905"/>
            </a:avLst>
          </a:prstGeom>
          <a:effectLst>
            <a:outerShdw blurRad="190500" algn="ctr" rotWithShape="0">
              <a:schemeClr val="accent1">
                <a:lumMod val="50000"/>
                <a:alpha val="40000"/>
              </a:schemeClr>
            </a:outerShdw>
          </a:effectLst>
        </p:spPr>
        <p:txBody>
          <a:bodyPr/>
          <a:lstStyle/>
          <a:p>
            <a:endParaRPr lang="zh-CN" altLang="en-US"/>
          </a:p>
        </p:txBody>
      </p:sp>
      <p:grpSp>
        <p:nvGrpSpPr>
          <p:cNvPr id="4" name="组合 3"/>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5" name="任意多边形: 形状 4"/>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6" name="任意多边形: 形状 5"/>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8"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endParaRPr lang="zh-CN" altLang="en-US" sz="2400" b="1">
              <a:solidFill>
                <a:schemeClr val="tx1">
                  <a:lumMod val="75000"/>
                  <a:lumOff val="25000"/>
                </a:scheme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正文页7">
    <p:spTree>
      <p:nvGrpSpPr>
        <p:cNvPr id="1" name=""/>
        <p:cNvGrpSpPr/>
        <p:nvPr/>
      </p:nvGrpSpPr>
      <p:grpSpPr>
        <a:xfrm>
          <a:off x="0" y="0"/>
          <a:ext cx="0" cy="0"/>
          <a:chOff x="0" y="0"/>
          <a:chExt cx="0" cy="0"/>
        </a:xfrm>
      </p:grpSpPr>
      <p:sp>
        <p:nvSpPr>
          <p:cNvPr id="14" name="任意多边形: 形状 13"/>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任意多边形: 形状 14"/>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图片占位符 11"/>
          <p:cNvSpPr>
            <a:spLocks noGrp="1"/>
          </p:cNvSpPr>
          <p:nvPr>
            <p:ph type="pic" sz="quarter" idx="12"/>
          </p:nvPr>
        </p:nvSpPr>
        <p:spPr>
          <a:xfrm>
            <a:off x="1124920" y="1778416"/>
            <a:ext cx="2213594" cy="3793710"/>
          </a:xfrm>
          <a:prstGeom prst="rect">
            <a:avLst/>
          </a:prstGeom>
          <a:ln w="19050">
            <a:solidFill>
              <a:schemeClr val="bg1"/>
            </a:solidFill>
          </a:ln>
          <a:effectLst>
            <a:outerShdw blurRad="190500" algn="ctr" rotWithShape="0">
              <a:schemeClr val="accent1">
                <a:lumMod val="50000"/>
                <a:alpha val="40000"/>
              </a:schemeClr>
            </a:outerShdw>
          </a:effectLst>
        </p:spPr>
        <p:txBody>
          <a:bodyPr/>
          <a:lstStyle/>
          <a:p>
            <a:endParaRPr lang="zh-CN" altLang="en-US"/>
          </a:p>
        </p:txBody>
      </p:sp>
      <p:sp>
        <p:nvSpPr>
          <p:cNvPr id="13" name="图片占位符 11"/>
          <p:cNvSpPr>
            <a:spLocks noGrp="1"/>
          </p:cNvSpPr>
          <p:nvPr>
            <p:ph type="pic" sz="quarter" idx="13"/>
          </p:nvPr>
        </p:nvSpPr>
        <p:spPr>
          <a:xfrm>
            <a:off x="3622813" y="1778416"/>
            <a:ext cx="2213594" cy="3793710"/>
          </a:xfrm>
          <a:prstGeom prst="rect">
            <a:avLst/>
          </a:prstGeom>
          <a:ln w="19050">
            <a:solidFill>
              <a:schemeClr val="bg1"/>
            </a:solidFill>
          </a:ln>
          <a:effectLst>
            <a:outerShdw blurRad="190500" algn="ctr" rotWithShape="0">
              <a:schemeClr val="accent1">
                <a:lumMod val="50000"/>
                <a:alpha val="40000"/>
              </a:schemeClr>
            </a:outerShdw>
          </a:effectLst>
        </p:spPr>
        <p:txBody>
          <a:bodyPr/>
          <a:lstStyle/>
          <a:p>
            <a:endParaRPr lang="zh-CN" altLang="en-US"/>
          </a:p>
        </p:txBody>
      </p:sp>
      <p:grpSp>
        <p:nvGrpSpPr>
          <p:cNvPr id="4" name="组合 3"/>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5" name="任意多边形: 形状 4"/>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6" name="任意多边形: 形状 5"/>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8"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endParaRPr lang="zh-CN" altLang="en-US" sz="2400" b="1">
              <a:solidFill>
                <a:schemeClr val="tx1">
                  <a:lumMod val="75000"/>
                  <a:lumOff val="25000"/>
                </a:scheme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正文页8">
    <p:spTree>
      <p:nvGrpSpPr>
        <p:cNvPr id="1" name=""/>
        <p:cNvGrpSpPr/>
        <p:nvPr/>
      </p:nvGrpSpPr>
      <p:grpSpPr>
        <a:xfrm>
          <a:off x="0" y="0"/>
          <a:ext cx="0" cy="0"/>
          <a:chOff x="0" y="0"/>
          <a:chExt cx="0" cy="0"/>
        </a:xfrm>
      </p:grpSpPr>
      <p:sp>
        <p:nvSpPr>
          <p:cNvPr id="10" name="任意多边形: 形状 9"/>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任意多边形: 形状 10"/>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4" name="组合 3"/>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5" name="任意多边形: 形状 4"/>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6" name="任意多边形: 形状 5"/>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8"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endParaRPr lang="zh-CN" altLang="en-US" sz="2400" b="1">
              <a:solidFill>
                <a:schemeClr val="tx1">
                  <a:lumMod val="75000"/>
                  <a:lumOff val="25000"/>
                </a:schemeClr>
              </a:solidFill>
            </a:endParaRPr>
          </a:p>
        </p:txBody>
      </p:sp>
      <p:sp>
        <p:nvSpPr>
          <p:cNvPr id="9" name="任意多边形: 形状 8"/>
          <p:cNvSpPr/>
          <p:nvPr userDrawn="1"/>
        </p:nvSpPr>
        <p:spPr>
          <a:xfrm>
            <a:off x="-872811" y="1561926"/>
            <a:ext cx="7743917" cy="5945680"/>
          </a:xfrm>
          <a:custGeom>
            <a:avLst/>
            <a:gdLst>
              <a:gd name="connsiteX0" fmla="*/ 326356 w 5979487"/>
              <a:gd name="connsiteY0" fmla="*/ 285870 h 4227172"/>
              <a:gd name="connsiteX1" fmla="*/ 2440906 w 5979487"/>
              <a:gd name="connsiteY1" fmla="*/ 38220 h 4227172"/>
              <a:gd name="connsiteX2" fmla="*/ 4069681 w 5979487"/>
              <a:gd name="connsiteY2" fmla="*/ 762120 h 4227172"/>
              <a:gd name="connsiteX3" fmla="*/ 5527006 w 5979487"/>
              <a:gd name="connsiteY3" fmla="*/ 457320 h 4227172"/>
              <a:gd name="connsiteX4" fmla="*/ 5927056 w 5979487"/>
              <a:gd name="connsiteY4" fmla="*/ 2124195 h 4227172"/>
              <a:gd name="connsiteX5" fmla="*/ 4526881 w 5979487"/>
              <a:gd name="connsiteY5" fmla="*/ 4000620 h 4227172"/>
              <a:gd name="connsiteX6" fmla="*/ 2593306 w 5979487"/>
              <a:gd name="connsiteY6" fmla="*/ 3686295 h 4227172"/>
              <a:gd name="connsiteX7" fmla="*/ 564481 w 5979487"/>
              <a:gd name="connsiteY7" fmla="*/ 4153020 h 4227172"/>
              <a:gd name="connsiteX8" fmla="*/ 31081 w 5979487"/>
              <a:gd name="connsiteY8" fmla="*/ 1838445 h 4227172"/>
              <a:gd name="connsiteX9" fmla="*/ 326356 w 5979487"/>
              <a:gd name="connsiteY9" fmla="*/ 285870 h 4227172"/>
              <a:gd name="connsiteX0-1" fmla="*/ 326356 w 5979487"/>
              <a:gd name="connsiteY0-2" fmla="*/ 285870 h 4261258"/>
              <a:gd name="connsiteX1-3" fmla="*/ 2440906 w 5979487"/>
              <a:gd name="connsiteY1-4" fmla="*/ 38220 h 4261258"/>
              <a:gd name="connsiteX2-5" fmla="*/ 4069681 w 5979487"/>
              <a:gd name="connsiteY2-6" fmla="*/ 762120 h 4261258"/>
              <a:gd name="connsiteX3-7" fmla="*/ 5527006 w 5979487"/>
              <a:gd name="connsiteY3-8" fmla="*/ 457320 h 4261258"/>
              <a:gd name="connsiteX4-9" fmla="*/ 5927056 w 5979487"/>
              <a:gd name="connsiteY4-10" fmla="*/ 2124195 h 4261258"/>
              <a:gd name="connsiteX5-11" fmla="*/ 4526881 w 5979487"/>
              <a:gd name="connsiteY5-12" fmla="*/ 4000620 h 4261258"/>
              <a:gd name="connsiteX6-13" fmla="*/ 2583781 w 5979487"/>
              <a:gd name="connsiteY6-14" fmla="*/ 3991095 h 4261258"/>
              <a:gd name="connsiteX7-15" fmla="*/ 564481 w 5979487"/>
              <a:gd name="connsiteY7-16" fmla="*/ 4153020 h 4261258"/>
              <a:gd name="connsiteX8-17" fmla="*/ 31081 w 5979487"/>
              <a:gd name="connsiteY8-18" fmla="*/ 1838445 h 4261258"/>
              <a:gd name="connsiteX9-19" fmla="*/ 326356 w 5979487"/>
              <a:gd name="connsiteY9-20" fmla="*/ 285870 h 4261258"/>
              <a:gd name="connsiteX0-21" fmla="*/ 326356 w 5941676"/>
              <a:gd name="connsiteY0-22" fmla="*/ 285870 h 4265313"/>
              <a:gd name="connsiteX1-23" fmla="*/ 2440906 w 5941676"/>
              <a:gd name="connsiteY1-24" fmla="*/ 38220 h 4265313"/>
              <a:gd name="connsiteX2-25" fmla="*/ 4069681 w 5941676"/>
              <a:gd name="connsiteY2-26" fmla="*/ 762120 h 4265313"/>
              <a:gd name="connsiteX3-27" fmla="*/ 5527006 w 5941676"/>
              <a:gd name="connsiteY3-28" fmla="*/ 457320 h 4265313"/>
              <a:gd name="connsiteX4-29" fmla="*/ 5927056 w 5941676"/>
              <a:gd name="connsiteY4-30" fmla="*/ 2124195 h 4265313"/>
              <a:gd name="connsiteX5-31" fmla="*/ 5136481 w 5941676"/>
              <a:gd name="connsiteY5-32" fmla="*/ 3838695 h 4265313"/>
              <a:gd name="connsiteX6-33" fmla="*/ 2583781 w 5941676"/>
              <a:gd name="connsiteY6-34" fmla="*/ 3991095 h 4265313"/>
              <a:gd name="connsiteX7-35" fmla="*/ 564481 w 5941676"/>
              <a:gd name="connsiteY7-36" fmla="*/ 4153020 h 4265313"/>
              <a:gd name="connsiteX8-37" fmla="*/ 31081 w 5941676"/>
              <a:gd name="connsiteY8-38" fmla="*/ 1838445 h 4265313"/>
              <a:gd name="connsiteX9-39" fmla="*/ 326356 w 5941676"/>
              <a:gd name="connsiteY9-40" fmla="*/ 285870 h 4265313"/>
              <a:gd name="connsiteX0-41" fmla="*/ 414564 w 6029884"/>
              <a:gd name="connsiteY0-42" fmla="*/ 285870 h 4265313"/>
              <a:gd name="connsiteX1-43" fmla="*/ 2529114 w 6029884"/>
              <a:gd name="connsiteY1-44" fmla="*/ 38220 h 4265313"/>
              <a:gd name="connsiteX2-45" fmla="*/ 4157889 w 6029884"/>
              <a:gd name="connsiteY2-46" fmla="*/ 762120 h 4265313"/>
              <a:gd name="connsiteX3-47" fmla="*/ 5615214 w 6029884"/>
              <a:gd name="connsiteY3-48" fmla="*/ 457320 h 4265313"/>
              <a:gd name="connsiteX4-49" fmla="*/ 6015264 w 6029884"/>
              <a:gd name="connsiteY4-50" fmla="*/ 2124195 h 4265313"/>
              <a:gd name="connsiteX5-51" fmla="*/ 5224689 w 6029884"/>
              <a:gd name="connsiteY5-52" fmla="*/ 3838695 h 4265313"/>
              <a:gd name="connsiteX6-53" fmla="*/ 2671989 w 6029884"/>
              <a:gd name="connsiteY6-54" fmla="*/ 3991095 h 4265313"/>
              <a:gd name="connsiteX7-55" fmla="*/ 652689 w 6029884"/>
              <a:gd name="connsiteY7-56" fmla="*/ 4153020 h 4265313"/>
              <a:gd name="connsiteX8-57" fmla="*/ 14514 w 6029884"/>
              <a:gd name="connsiteY8-58" fmla="*/ 1838445 h 4265313"/>
              <a:gd name="connsiteX9-59" fmla="*/ 414564 w 6029884"/>
              <a:gd name="connsiteY9-60" fmla="*/ 285870 h 4265313"/>
              <a:gd name="connsiteX0-61" fmla="*/ 414564 w 6028391"/>
              <a:gd name="connsiteY0-62" fmla="*/ 265711 h 4245154"/>
              <a:gd name="connsiteX1-63" fmla="*/ 2529114 w 6028391"/>
              <a:gd name="connsiteY1-64" fmla="*/ 18061 h 4245154"/>
              <a:gd name="connsiteX2-65" fmla="*/ 4327074 w 6028391"/>
              <a:gd name="connsiteY2-66" fmla="*/ 467007 h 4245154"/>
              <a:gd name="connsiteX3-67" fmla="*/ 5615214 w 6028391"/>
              <a:gd name="connsiteY3-68" fmla="*/ 437161 h 4245154"/>
              <a:gd name="connsiteX4-69" fmla="*/ 6015264 w 6028391"/>
              <a:gd name="connsiteY4-70" fmla="*/ 2104036 h 4245154"/>
              <a:gd name="connsiteX5-71" fmla="*/ 5224689 w 6028391"/>
              <a:gd name="connsiteY5-72" fmla="*/ 3818536 h 4245154"/>
              <a:gd name="connsiteX6-73" fmla="*/ 2671989 w 6028391"/>
              <a:gd name="connsiteY6-74" fmla="*/ 3970936 h 4245154"/>
              <a:gd name="connsiteX7-75" fmla="*/ 652689 w 6028391"/>
              <a:gd name="connsiteY7-76" fmla="*/ 4132861 h 4245154"/>
              <a:gd name="connsiteX8-77" fmla="*/ 14514 w 6028391"/>
              <a:gd name="connsiteY8-78" fmla="*/ 1818286 h 4245154"/>
              <a:gd name="connsiteX9-79" fmla="*/ 414564 w 6028391"/>
              <a:gd name="connsiteY9-80" fmla="*/ 265711 h 4245154"/>
              <a:gd name="connsiteX0-81" fmla="*/ 2008222 w 7622049"/>
              <a:gd name="connsiteY0-82" fmla="*/ 278949 h 4258392"/>
              <a:gd name="connsiteX1-83" fmla="*/ 4122772 w 7622049"/>
              <a:gd name="connsiteY1-84" fmla="*/ 31299 h 4258392"/>
              <a:gd name="connsiteX2-85" fmla="*/ 5920732 w 7622049"/>
              <a:gd name="connsiteY2-86" fmla="*/ 480245 h 4258392"/>
              <a:gd name="connsiteX3-87" fmla="*/ 7208872 w 7622049"/>
              <a:gd name="connsiteY3-88" fmla="*/ 450399 h 4258392"/>
              <a:gd name="connsiteX4-89" fmla="*/ 7608922 w 7622049"/>
              <a:gd name="connsiteY4-90" fmla="*/ 2117274 h 4258392"/>
              <a:gd name="connsiteX5-91" fmla="*/ 6818347 w 7622049"/>
              <a:gd name="connsiteY5-92" fmla="*/ 3831774 h 4258392"/>
              <a:gd name="connsiteX6-93" fmla="*/ 4265647 w 7622049"/>
              <a:gd name="connsiteY6-94" fmla="*/ 3984174 h 4258392"/>
              <a:gd name="connsiteX7-95" fmla="*/ 2246347 w 7622049"/>
              <a:gd name="connsiteY7-96" fmla="*/ 4146099 h 4258392"/>
              <a:gd name="connsiteX8-97" fmla="*/ 917 w 7622049"/>
              <a:gd name="connsiteY8-98" fmla="*/ 2191079 h 4258392"/>
              <a:gd name="connsiteX9-99" fmla="*/ 2008222 w 7622049"/>
              <a:gd name="connsiteY9-100" fmla="*/ 278949 h 4258392"/>
              <a:gd name="connsiteX0-101" fmla="*/ 2027774 w 7641601"/>
              <a:gd name="connsiteY0-102" fmla="*/ 278949 h 4400805"/>
              <a:gd name="connsiteX1-103" fmla="*/ 4142324 w 7641601"/>
              <a:gd name="connsiteY1-104" fmla="*/ 31299 h 4400805"/>
              <a:gd name="connsiteX2-105" fmla="*/ 5940284 w 7641601"/>
              <a:gd name="connsiteY2-106" fmla="*/ 480245 h 4400805"/>
              <a:gd name="connsiteX3-107" fmla="*/ 7228424 w 7641601"/>
              <a:gd name="connsiteY3-108" fmla="*/ 450399 h 4400805"/>
              <a:gd name="connsiteX4-109" fmla="*/ 7628474 w 7641601"/>
              <a:gd name="connsiteY4-110" fmla="*/ 2117274 h 4400805"/>
              <a:gd name="connsiteX5-111" fmla="*/ 6837899 w 7641601"/>
              <a:gd name="connsiteY5-112" fmla="*/ 3831774 h 4400805"/>
              <a:gd name="connsiteX6-113" fmla="*/ 4285199 w 7641601"/>
              <a:gd name="connsiteY6-114" fmla="*/ 3984174 h 4400805"/>
              <a:gd name="connsiteX7-115" fmla="*/ 1081606 w 7641601"/>
              <a:gd name="connsiteY7-116" fmla="*/ 4308251 h 4400805"/>
              <a:gd name="connsiteX8-117" fmla="*/ 20469 w 7641601"/>
              <a:gd name="connsiteY8-118" fmla="*/ 2191079 h 4400805"/>
              <a:gd name="connsiteX9-119" fmla="*/ 2027774 w 7641601"/>
              <a:gd name="connsiteY9-120" fmla="*/ 278949 h 44008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7641601" h="4400805">
                <a:moveTo>
                  <a:pt x="2027774" y="278949"/>
                </a:moveTo>
                <a:cubicBezTo>
                  <a:pt x="2714750" y="-81014"/>
                  <a:pt x="3490239" y="-2250"/>
                  <a:pt x="4142324" y="31299"/>
                </a:cubicBezTo>
                <a:cubicBezTo>
                  <a:pt x="4794409" y="64848"/>
                  <a:pt x="5425934" y="410395"/>
                  <a:pt x="5940284" y="480245"/>
                </a:cubicBezTo>
                <a:cubicBezTo>
                  <a:pt x="6454634" y="550095"/>
                  <a:pt x="6947059" y="177561"/>
                  <a:pt x="7228424" y="450399"/>
                </a:cubicBezTo>
                <a:cubicBezTo>
                  <a:pt x="7509789" y="723237"/>
                  <a:pt x="7693561" y="1553712"/>
                  <a:pt x="7628474" y="2117274"/>
                </a:cubicBezTo>
                <a:cubicBezTo>
                  <a:pt x="7563387" y="2680836"/>
                  <a:pt x="7395112" y="3520624"/>
                  <a:pt x="6837899" y="3831774"/>
                </a:cubicBezTo>
                <a:cubicBezTo>
                  <a:pt x="6280687" y="4142924"/>
                  <a:pt x="5244581" y="3904761"/>
                  <a:pt x="4285199" y="3984174"/>
                </a:cubicBezTo>
                <a:cubicBezTo>
                  <a:pt x="3325817" y="4063587"/>
                  <a:pt x="1508643" y="4616226"/>
                  <a:pt x="1081606" y="4308251"/>
                </a:cubicBezTo>
                <a:cubicBezTo>
                  <a:pt x="654569" y="4000276"/>
                  <a:pt x="-137226" y="2862629"/>
                  <a:pt x="20469" y="2191079"/>
                </a:cubicBezTo>
                <a:cubicBezTo>
                  <a:pt x="178164" y="1519529"/>
                  <a:pt x="1340798" y="638912"/>
                  <a:pt x="2027774" y="278949"/>
                </a:cubicBezTo>
                <a:close/>
              </a:path>
            </a:pathLst>
          </a:custGeom>
          <a:solidFill>
            <a:schemeClr val="bg1"/>
          </a:solidFill>
          <a:ln>
            <a:noFill/>
          </a:ln>
          <a:effectLst>
            <a:innerShdw blurRad="2540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正文页9">
    <p:spTree>
      <p:nvGrpSpPr>
        <p:cNvPr id="1" name=""/>
        <p:cNvGrpSpPr/>
        <p:nvPr/>
      </p:nvGrpSpPr>
      <p:grpSpPr>
        <a:xfrm>
          <a:off x="0" y="0"/>
          <a:ext cx="0" cy="0"/>
          <a:chOff x="0" y="0"/>
          <a:chExt cx="0" cy="0"/>
        </a:xfrm>
      </p:grpSpPr>
      <p:sp>
        <p:nvSpPr>
          <p:cNvPr id="13" name="任意多边形: 形状 12"/>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任意多边形: 形状 13"/>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5" name="组合 4"/>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6" name="任意多边形: 形状 5"/>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7" name="任意多边形: 形状 6"/>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9"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endParaRPr lang="zh-CN" altLang="en-US" sz="2400" b="1">
              <a:solidFill>
                <a:schemeClr val="tx1">
                  <a:lumMod val="75000"/>
                  <a:lumOff val="25000"/>
                </a:schemeClr>
              </a:solidFill>
            </a:endParaRPr>
          </a:p>
        </p:txBody>
      </p:sp>
      <p:sp>
        <p:nvSpPr>
          <p:cNvPr id="10" name="任意多边形: 形状 9"/>
          <p:cNvSpPr/>
          <p:nvPr userDrawn="1"/>
        </p:nvSpPr>
        <p:spPr>
          <a:xfrm rot="5146960">
            <a:off x="2911645" y="-1927544"/>
            <a:ext cx="8289981" cy="12118132"/>
          </a:xfrm>
          <a:custGeom>
            <a:avLst/>
            <a:gdLst>
              <a:gd name="connsiteX0" fmla="*/ 210041 w 8787952"/>
              <a:gd name="connsiteY0" fmla="*/ 1932694 h 10841053"/>
              <a:gd name="connsiteX1" fmla="*/ 2305541 w 8787952"/>
              <a:gd name="connsiteY1" fmla="*/ 3037594 h 10841053"/>
              <a:gd name="connsiteX2" fmla="*/ 3296141 w 8787952"/>
              <a:gd name="connsiteY2" fmla="*/ 4371094 h 10841053"/>
              <a:gd name="connsiteX3" fmla="*/ 5296391 w 8787952"/>
              <a:gd name="connsiteY3" fmla="*/ 6199894 h 10841053"/>
              <a:gd name="connsiteX4" fmla="*/ 5220191 w 8787952"/>
              <a:gd name="connsiteY4" fmla="*/ 8600194 h 10841053"/>
              <a:gd name="connsiteX5" fmla="*/ 7068041 w 8787952"/>
              <a:gd name="connsiteY5" fmla="*/ 10676644 h 10841053"/>
              <a:gd name="connsiteX6" fmla="*/ 8439641 w 8787952"/>
              <a:gd name="connsiteY6" fmla="*/ 4028194 h 10841053"/>
              <a:gd name="connsiteX7" fmla="*/ 7982441 w 8787952"/>
              <a:gd name="connsiteY7" fmla="*/ 46744 h 10841053"/>
              <a:gd name="connsiteX8" fmla="*/ 210041 w 8787952"/>
              <a:gd name="connsiteY8" fmla="*/ 1932694 h 10841053"/>
              <a:gd name="connsiteX0-1" fmla="*/ 355014 w 7256148"/>
              <a:gd name="connsiteY0-2" fmla="*/ 434957 h 11235438"/>
              <a:gd name="connsiteX1-3" fmla="*/ 877338 w 7256148"/>
              <a:gd name="connsiteY1-4" fmla="*/ 3431979 h 11235438"/>
              <a:gd name="connsiteX2-5" fmla="*/ 1867938 w 7256148"/>
              <a:gd name="connsiteY2-6" fmla="*/ 4765479 h 11235438"/>
              <a:gd name="connsiteX3-7" fmla="*/ 3868188 w 7256148"/>
              <a:gd name="connsiteY3-8" fmla="*/ 6594279 h 11235438"/>
              <a:gd name="connsiteX4-9" fmla="*/ 3791988 w 7256148"/>
              <a:gd name="connsiteY4-10" fmla="*/ 8994579 h 11235438"/>
              <a:gd name="connsiteX5-11" fmla="*/ 5639838 w 7256148"/>
              <a:gd name="connsiteY5-12" fmla="*/ 11071029 h 11235438"/>
              <a:gd name="connsiteX6-13" fmla="*/ 7011438 w 7256148"/>
              <a:gd name="connsiteY6-14" fmla="*/ 4422579 h 11235438"/>
              <a:gd name="connsiteX7-15" fmla="*/ 6554238 w 7256148"/>
              <a:gd name="connsiteY7-16" fmla="*/ 441129 h 11235438"/>
              <a:gd name="connsiteX8-17" fmla="*/ 355014 w 7256148"/>
              <a:gd name="connsiteY8-18" fmla="*/ 434957 h 11235438"/>
              <a:gd name="connsiteX0-19" fmla="*/ 337482 w 7238616"/>
              <a:gd name="connsiteY0-20" fmla="*/ 434957 h 11235438"/>
              <a:gd name="connsiteX1-21" fmla="*/ 859806 w 7238616"/>
              <a:gd name="connsiteY1-22" fmla="*/ 3431979 h 11235438"/>
              <a:gd name="connsiteX2-23" fmla="*/ 1173753 w 7238616"/>
              <a:gd name="connsiteY2-24" fmla="*/ 5508102 h 11235438"/>
              <a:gd name="connsiteX3-25" fmla="*/ 3850656 w 7238616"/>
              <a:gd name="connsiteY3-26" fmla="*/ 6594279 h 11235438"/>
              <a:gd name="connsiteX4-27" fmla="*/ 3774456 w 7238616"/>
              <a:gd name="connsiteY4-28" fmla="*/ 8994579 h 11235438"/>
              <a:gd name="connsiteX5-29" fmla="*/ 5622306 w 7238616"/>
              <a:gd name="connsiteY5-30" fmla="*/ 11071029 h 11235438"/>
              <a:gd name="connsiteX6-31" fmla="*/ 6993906 w 7238616"/>
              <a:gd name="connsiteY6-32" fmla="*/ 4422579 h 11235438"/>
              <a:gd name="connsiteX7-33" fmla="*/ 6536706 w 7238616"/>
              <a:gd name="connsiteY7-34" fmla="*/ 441129 h 11235438"/>
              <a:gd name="connsiteX8-35" fmla="*/ 337482 w 7238616"/>
              <a:gd name="connsiteY8-36" fmla="*/ 434957 h 11235438"/>
              <a:gd name="connsiteX0-37" fmla="*/ 333605 w 7234739"/>
              <a:gd name="connsiteY0-38" fmla="*/ 434957 h 11235438"/>
              <a:gd name="connsiteX1-39" fmla="*/ 855929 w 7234739"/>
              <a:gd name="connsiteY1-40" fmla="*/ 3431979 h 11235438"/>
              <a:gd name="connsiteX2-41" fmla="*/ 1012400 w 7234739"/>
              <a:gd name="connsiteY2-42" fmla="*/ 5933005 h 11235438"/>
              <a:gd name="connsiteX3-43" fmla="*/ 3846779 w 7234739"/>
              <a:gd name="connsiteY3-44" fmla="*/ 6594279 h 11235438"/>
              <a:gd name="connsiteX4-45" fmla="*/ 3770579 w 7234739"/>
              <a:gd name="connsiteY4-46" fmla="*/ 8994579 h 11235438"/>
              <a:gd name="connsiteX5-47" fmla="*/ 5618429 w 7234739"/>
              <a:gd name="connsiteY5-48" fmla="*/ 11071029 h 11235438"/>
              <a:gd name="connsiteX6-49" fmla="*/ 6990029 w 7234739"/>
              <a:gd name="connsiteY6-50" fmla="*/ 4422579 h 11235438"/>
              <a:gd name="connsiteX7-51" fmla="*/ 6532829 w 7234739"/>
              <a:gd name="connsiteY7-52" fmla="*/ 441129 h 11235438"/>
              <a:gd name="connsiteX8-53" fmla="*/ 333605 w 7234739"/>
              <a:gd name="connsiteY8-54" fmla="*/ 434957 h 11235438"/>
              <a:gd name="connsiteX0-55" fmla="*/ 333605 w 7234739"/>
              <a:gd name="connsiteY0-56" fmla="*/ 434957 h 11233207"/>
              <a:gd name="connsiteX1-57" fmla="*/ 855929 w 7234739"/>
              <a:gd name="connsiteY1-58" fmla="*/ 3431979 h 11233207"/>
              <a:gd name="connsiteX2-59" fmla="*/ 1012400 w 7234739"/>
              <a:gd name="connsiteY2-60" fmla="*/ 5933005 h 11233207"/>
              <a:gd name="connsiteX3-61" fmla="*/ 3817302 w 7234739"/>
              <a:gd name="connsiteY3-62" fmla="*/ 6830371 h 11233207"/>
              <a:gd name="connsiteX4-63" fmla="*/ 3770579 w 7234739"/>
              <a:gd name="connsiteY4-64" fmla="*/ 8994579 h 11233207"/>
              <a:gd name="connsiteX5-65" fmla="*/ 5618429 w 7234739"/>
              <a:gd name="connsiteY5-66" fmla="*/ 11071029 h 11233207"/>
              <a:gd name="connsiteX6-67" fmla="*/ 6990029 w 7234739"/>
              <a:gd name="connsiteY6-68" fmla="*/ 4422579 h 11233207"/>
              <a:gd name="connsiteX7-69" fmla="*/ 6532829 w 7234739"/>
              <a:gd name="connsiteY7-70" fmla="*/ 441129 h 11233207"/>
              <a:gd name="connsiteX8-71" fmla="*/ 333605 w 7234739"/>
              <a:gd name="connsiteY8-72" fmla="*/ 434957 h 11233207"/>
              <a:gd name="connsiteX0-73" fmla="*/ 333605 w 7234739"/>
              <a:gd name="connsiteY0-74" fmla="*/ 434957 h 11287885"/>
              <a:gd name="connsiteX1-75" fmla="*/ 855929 w 7234739"/>
              <a:gd name="connsiteY1-76" fmla="*/ 3431979 h 11287885"/>
              <a:gd name="connsiteX2-77" fmla="*/ 1012400 w 7234739"/>
              <a:gd name="connsiteY2-78" fmla="*/ 5933005 h 11287885"/>
              <a:gd name="connsiteX3-79" fmla="*/ 3817302 w 7234739"/>
              <a:gd name="connsiteY3-80" fmla="*/ 6830371 h 11287885"/>
              <a:gd name="connsiteX4-81" fmla="*/ 3728026 w 7234739"/>
              <a:gd name="connsiteY4-82" fmla="*/ 9415053 h 11287885"/>
              <a:gd name="connsiteX5-83" fmla="*/ 5618429 w 7234739"/>
              <a:gd name="connsiteY5-84" fmla="*/ 11071029 h 11287885"/>
              <a:gd name="connsiteX6-85" fmla="*/ 6990029 w 7234739"/>
              <a:gd name="connsiteY6-86" fmla="*/ 4422579 h 11287885"/>
              <a:gd name="connsiteX7-87" fmla="*/ 6532829 w 7234739"/>
              <a:gd name="connsiteY7-88" fmla="*/ 441129 h 11287885"/>
              <a:gd name="connsiteX8-89" fmla="*/ 333605 w 7234739"/>
              <a:gd name="connsiteY8-90" fmla="*/ 434957 h 11287885"/>
              <a:gd name="connsiteX0-91" fmla="*/ 333605 w 7234739"/>
              <a:gd name="connsiteY0-92" fmla="*/ 434957 h 11305563"/>
              <a:gd name="connsiteX1-93" fmla="*/ 855929 w 7234739"/>
              <a:gd name="connsiteY1-94" fmla="*/ 3431979 h 11305563"/>
              <a:gd name="connsiteX2-95" fmla="*/ 1012400 w 7234739"/>
              <a:gd name="connsiteY2-96" fmla="*/ 5933005 h 11305563"/>
              <a:gd name="connsiteX3-97" fmla="*/ 3817302 w 7234739"/>
              <a:gd name="connsiteY3-98" fmla="*/ 6830371 h 11305563"/>
              <a:gd name="connsiteX4-99" fmla="*/ 3834545 w 7234739"/>
              <a:gd name="connsiteY4-100" fmla="*/ 9529154 h 11305563"/>
              <a:gd name="connsiteX5-101" fmla="*/ 5618429 w 7234739"/>
              <a:gd name="connsiteY5-102" fmla="*/ 11071029 h 11305563"/>
              <a:gd name="connsiteX6-103" fmla="*/ 6990029 w 7234739"/>
              <a:gd name="connsiteY6-104" fmla="*/ 4422579 h 11305563"/>
              <a:gd name="connsiteX7-105" fmla="*/ 6532829 w 7234739"/>
              <a:gd name="connsiteY7-106" fmla="*/ 441129 h 11305563"/>
              <a:gd name="connsiteX8-107" fmla="*/ 333605 w 7234739"/>
              <a:gd name="connsiteY8-108" fmla="*/ 434957 h 11305563"/>
              <a:gd name="connsiteX0-109" fmla="*/ 346602 w 7247736"/>
              <a:gd name="connsiteY0-110" fmla="*/ 437802 h 11308408"/>
              <a:gd name="connsiteX1-111" fmla="*/ 814527 w 7247736"/>
              <a:gd name="connsiteY1-112" fmla="*/ 3483620 h 11308408"/>
              <a:gd name="connsiteX2-113" fmla="*/ 1025397 w 7247736"/>
              <a:gd name="connsiteY2-114" fmla="*/ 5935850 h 11308408"/>
              <a:gd name="connsiteX3-115" fmla="*/ 3830299 w 7247736"/>
              <a:gd name="connsiteY3-116" fmla="*/ 6833216 h 11308408"/>
              <a:gd name="connsiteX4-117" fmla="*/ 3847542 w 7247736"/>
              <a:gd name="connsiteY4-118" fmla="*/ 9531999 h 11308408"/>
              <a:gd name="connsiteX5-119" fmla="*/ 5631426 w 7247736"/>
              <a:gd name="connsiteY5-120" fmla="*/ 11073874 h 11308408"/>
              <a:gd name="connsiteX6-121" fmla="*/ 7003026 w 7247736"/>
              <a:gd name="connsiteY6-122" fmla="*/ 4425424 h 11308408"/>
              <a:gd name="connsiteX7-123" fmla="*/ 6545826 w 7247736"/>
              <a:gd name="connsiteY7-124" fmla="*/ 443974 h 11308408"/>
              <a:gd name="connsiteX8-125" fmla="*/ 346602 w 7247736"/>
              <a:gd name="connsiteY8-126" fmla="*/ 437802 h 11308408"/>
              <a:gd name="connsiteX0-127" fmla="*/ 360724 w 7163610"/>
              <a:gd name="connsiteY0-128" fmla="*/ 416345 h 11332832"/>
              <a:gd name="connsiteX1-129" fmla="*/ 736254 w 7163610"/>
              <a:gd name="connsiteY1-130" fmla="*/ 3508044 h 11332832"/>
              <a:gd name="connsiteX2-131" fmla="*/ 947124 w 7163610"/>
              <a:gd name="connsiteY2-132" fmla="*/ 5960274 h 11332832"/>
              <a:gd name="connsiteX3-133" fmla="*/ 3752026 w 7163610"/>
              <a:gd name="connsiteY3-134" fmla="*/ 6857640 h 11332832"/>
              <a:gd name="connsiteX4-135" fmla="*/ 3769269 w 7163610"/>
              <a:gd name="connsiteY4-136" fmla="*/ 9556423 h 11332832"/>
              <a:gd name="connsiteX5-137" fmla="*/ 5553153 w 7163610"/>
              <a:gd name="connsiteY5-138" fmla="*/ 11098298 h 11332832"/>
              <a:gd name="connsiteX6-139" fmla="*/ 6924753 w 7163610"/>
              <a:gd name="connsiteY6-140" fmla="*/ 4449848 h 11332832"/>
              <a:gd name="connsiteX7-141" fmla="*/ 6467553 w 7163610"/>
              <a:gd name="connsiteY7-142" fmla="*/ 468398 h 11332832"/>
              <a:gd name="connsiteX8-143" fmla="*/ 360724 w 7163610"/>
              <a:gd name="connsiteY8-144" fmla="*/ 416345 h 11332832"/>
              <a:gd name="connsiteX0-145" fmla="*/ 704448 w 7507334"/>
              <a:gd name="connsiteY0-146" fmla="*/ 415682 h 11332169"/>
              <a:gd name="connsiteX1-147" fmla="*/ 195809 w 7507334"/>
              <a:gd name="connsiteY1-148" fmla="*/ 3496465 h 11332169"/>
              <a:gd name="connsiteX2-149" fmla="*/ 1290848 w 7507334"/>
              <a:gd name="connsiteY2-150" fmla="*/ 5959611 h 11332169"/>
              <a:gd name="connsiteX3-151" fmla="*/ 4095750 w 7507334"/>
              <a:gd name="connsiteY3-152" fmla="*/ 6856977 h 11332169"/>
              <a:gd name="connsiteX4-153" fmla="*/ 4112993 w 7507334"/>
              <a:gd name="connsiteY4-154" fmla="*/ 9555760 h 11332169"/>
              <a:gd name="connsiteX5-155" fmla="*/ 5896877 w 7507334"/>
              <a:gd name="connsiteY5-156" fmla="*/ 11097635 h 11332169"/>
              <a:gd name="connsiteX6-157" fmla="*/ 7268477 w 7507334"/>
              <a:gd name="connsiteY6-158" fmla="*/ 4449185 h 11332169"/>
              <a:gd name="connsiteX7-159" fmla="*/ 6811277 w 7507334"/>
              <a:gd name="connsiteY7-160" fmla="*/ 467735 h 11332169"/>
              <a:gd name="connsiteX8-161" fmla="*/ 704448 w 7507334"/>
              <a:gd name="connsiteY8-162" fmla="*/ 415682 h 113321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7507334" h="11332169">
                <a:moveTo>
                  <a:pt x="704448" y="415682"/>
                </a:moveTo>
                <a:cubicBezTo>
                  <a:pt x="-398130" y="920470"/>
                  <a:pt x="98076" y="2572477"/>
                  <a:pt x="195809" y="3496465"/>
                </a:cubicBezTo>
                <a:cubicBezTo>
                  <a:pt x="293542" y="4420453"/>
                  <a:pt x="640858" y="5399526"/>
                  <a:pt x="1290848" y="5959611"/>
                </a:cubicBezTo>
                <a:cubicBezTo>
                  <a:pt x="1940838" y="6519696"/>
                  <a:pt x="3625393" y="6257619"/>
                  <a:pt x="4095750" y="6856977"/>
                </a:cubicBezTo>
                <a:cubicBezTo>
                  <a:pt x="4566107" y="7456335"/>
                  <a:pt x="3812805" y="8848984"/>
                  <a:pt x="4112993" y="9555760"/>
                </a:cubicBezTo>
                <a:cubicBezTo>
                  <a:pt x="4413181" y="10262536"/>
                  <a:pt x="5370963" y="11948731"/>
                  <a:pt x="5896877" y="11097635"/>
                </a:cubicBezTo>
                <a:cubicBezTo>
                  <a:pt x="6422791" y="10246539"/>
                  <a:pt x="7116077" y="6220835"/>
                  <a:pt x="7268477" y="4449185"/>
                </a:cubicBezTo>
                <a:cubicBezTo>
                  <a:pt x="7420877" y="2677535"/>
                  <a:pt x="7905282" y="1139986"/>
                  <a:pt x="6811277" y="467735"/>
                </a:cubicBezTo>
                <a:cubicBezTo>
                  <a:pt x="5717272" y="-204516"/>
                  <a:pt x="1807026" y="-89106"/>
                  <a:pt x="704448" y="415682"/>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userDrawn="1"/>
        </p:nvSpPr>
        <p:spPr>
          <a:xfrm>
            <a:off x="-584935" y="1717396"/>
            <a:ext cx="9798762" cy="4292327"/>
          </a:xfrm>
          <a:custGeom>
            <a:avLst/>
            <a:gdLst>
              <a:gd name="connsiteX0" fmla="*/ 9831415 w 10928423"/>
              <a:gd name="connsiteY0" fmla="*/ 1006781 h 3582246"/>
              <a:gd name="connsiteX1" fmla="*/ 8440765 w 10928423"/>
              <a:gd name="connsiteY1" fmla="*/ 1311581 h 3582246"/>
              <a:gd name="connsiteX2" fmla="*/ 6002365 w 10928423"/>
              <a:gd name="connsiteY2" fmla="*/ 682931 h 3582246"/>
              <a:gd name="connsiteX3" fmla="*/ 4268815 w 10928423"/>
              <a:gd name="connsiteY3" fmla="*/ 911531 h 3582246"/>
              <a:gd name="connsiteX4" fmla="*/ 1849465 w 10928423"/>
              <a:gd name="connsiteY4" fmla="*/ 73331 h 3582246"/>
              <a:gd name="connsiteX5" fmla="*/ 382615 w 10928423"/>
              <a:gd name="connsiteY5" fmla="*/ 92381 h 3582246"/>
              <a:gd name="connsiteX6" fmla="*/ 192115 w 10928423"/>
              <a:gd name="connsiteY6" fmla="*/ 511481 h 3582246"/>
              <a:gd name="connsiteX7" fmla="*/ 192115 w 10928423"/>
              <a:gd name="connsiteY7" fmla="*/ 3349931 h 3582246"/>
              <a:gd name="connsiteX8" fmla="*/ 2687665 w 10928423"/>
              <a:gd name="connsiteY8" fmla="*/ 3216581 h 3582246"/>
              <a:gd name="connsiteX9" fmla="*/ 4916515 w 10928423"/>
              <a:gd name="connsiteY9" fmla="*/ 3578531 h 3582246"/>
              <a:gd name="connsiteX10" fmla="*/ 6573865 w 10928423"/>
              <a:gd name="connsiteY10" fmla="*/ 2949881 h 3582246"/>
              <a:gd name="connsiteX11" fmla="*/ 8555065 w 10928423"/>
              <a:gd name="connsiteY11" fmla="*/ 3216581 h 3582246"/>
              <a:gd name="connsiteX12" fmla="*/ 10441015 w 10928423"/>
              <a:gd name="connsiteY12" fmla="*/ 2930831 h 3582246"/>
              <a:gd name="connsiteX13" fmla="*/ 10898215 w 10928423"/>
              <a:gd name="connsiteY13" fmla="*/ 1178231 h 3582246"/>
              <a:gd name="connsiteX14" fmla="*/ 9831415 w 10928423"/>
              <a:gd name="connsiteY14" fmla="*/ 1006781 h 3582246"/>
              <a:gd name="connsiteX0-1" fmla="*/ 9831415 w 10928423"/>
              <a:gd name="connsiteY0-2" fmla="*/ 1006781 h 3582246"/>
              <a:gd name="connsiteX1-3" fmla="*/ 8440765 w 10928423"/>
              <a:gd name="connsiteY1-4" fmla="*/ 1082981 h 3582246"/>
              <a:gd name="connsiteX2-5" fmla="*/ 6002365 w 10928423"/>
              <a:gd name="connsiteY2-6" fmla="*/ 682931 h 3582246"/>
              <a:gd name="connsiteX3-7" fmla="*/ 4268815 w 10928423"/>
              <a:gd name="connsiteY3-8" fmla="*/ 911531 h 3582246"/>
              <a:gd name="connsiteX4-9" fmla="*/ 1849465 w 10928423"/>
              <a:gd name="connsiteY4-10" fmla="*/ 73331 h 3582246"/>
              <a:gd name="connsiteX5-11" fmla="*/ 382615 w 10928423"/>
              <a:gd name="connsiteY5-12" fmla="*/ 92381 h 3582246"/>
              <a:gd name="connsiteX6-13" fmla="*/ 192115 w 10928423"/>
              <a:gd name="connsiteY6-14" fmla="*/ 511481 h 3582246"/>
              <a:gd name="connsiteX7-15" fmla="*/ 192115 w 10928423"/>
              <a:gd name="connsiteY7-16" fmla="*/ 3349931 h 3582246"/>
              <a:gd name="connsiteX8-17" fmla="*/ 2687665 w 10928423"/>
              <a:gd name="connsiteY8-18" fmla="*/ 3216581 h 3582246"/>
              <a:gd name="connsiteX9-19" fmla="*/ 4916515 w 10928423"/>
              <a:gd name="connsiteY9-20" fmla="*/ 3578531 h 3582246"/>
              <a:gd name="connsiteX10-21" fmla="*/ 6573865 w 10928423"/>
              <a:gd name="connsiteY10-22" fmla="*/ 2949881 h 3582246"/>
              <a:gd name="connsiteX11-23" fmla="*/ 8555065 w 10928423"/>
              <a:gd name="connsiteY11-24" fmla="*/ 3216581 h 3582246"/>
              <a:gd name="connsiteX12-25" fmla="*/ 10441015 w 10928423"/>
              <a:gd name="connsiteY12-26" fmla="*/ 2930831 h 3582246"/>
              <a:gd name="connsiteX13-27" fmla="*/ 10898215 w 10928423"/>
              <a:gd name="connsiteY13-28" fmla="*/ 1178231 h 3582246"/>
              <a:gd name="connsiteX14-29" fmla="*/ 9831415 w 10928423"/>
              <a:gd name="connsiteY14-30" fmla="*/ 1006781 h 3582246"/>
              <a:gd name="connsiteX0-31" fmla="*/ 9831415 w 10928423"/>
              <a:gd name="connsiteY0-32" fmla="*/ 1006781 h 3582246"/>
              <a:gd name="connsiteX1-33" fmla="*/ 8440765 w 10928423"/>
              <a:gd name="connsiteY1-34" fmla="*/ 1082981 h 3582246"/>
              <a:gd name="connsiteX2-35" fmla="*/ 6002365 w 10928423"/>
              <a:gd name="connsiteY2-36" fmla="*/ 682931 h 3582246"/>
              <a:gd name="connsiteX3-37" fmla="*/ 4268815 w 10928423"/>
              <a:gd name="connsiteY3-38" fmla="*/ 911531 h 3582246"/>
              <a:gd name="connsiteX4-39" fmla="*/ 1849465 w 10928423"/>
              <a:gd name="connsiteY4-40" fmla="*/ 73331 h 3582246"/>
              <a:gd name="connsiteX5-41" fmla="*/ 382615 w 10928423"/>
              <a:gd name="connsiteY5-42" fmla="*/ 92381 h 3582246"/>
              <a:gd name="connsiteX6-43" fmla="*/ 192115 w 10928423"/>
              <a:gd name="connsiteY6-44" fmla="*/ 511481 h 3582246"/>
              <a:gd name="connsiteX7-45" fmla="*/ 192115 w 10928423"/>
              <a:gd name="connsiteY7-46" fmla="*/ 3349931 h 3582246"/>
              <a:gd name="connsiteX8-47" fmla="*/ 2687665 w 10928423"/>
              <a:gd name="connsiteY8-48" fmla="*/ 3216581 h 3582246"/>
              <a:gd name="connsiteX9-49" fmla="*/ 4916515 w 10928423"/>
              <a:gd name="connsiteY9-50" fmla="*/ 3578531 h 3582246"/>
              <a:gd name="connsiteX10-51" fmla="*/ 6573865 w 10928423"/>
              <a:gd name="connsiteY10-52" fmla="*/ 2949881 h 3582246"/>
              <a:gd name="connsiteX11-53" fmla="*/ 8593165 w 10928423"/>
              <a:gd name="connsiteY11-54" fmla="*/ 3099628 h 3582246"/>
              <a:gd name="connsiteX12-55" fmla="*/ 10441015 w 10928423"/>
              <a:gd name="connsiteY12-56" fmla="*/ 2930831 h 3582246"/>
              <a:gd name="connsiteX13-57" fmla="*/ 10898215 w 10928423"/>
              <a:gd name="connsiteY13-58" fmla="*/ 1178231 h 3582246"/>
              <a:gd name="connsiteX14-59" fmla="*/ 9831415 w 10928423"/>
              <a:gd name="connsiteY14-60" fmla="*/ 1006781 h 3582246"/>
              <a:gd name="connsiteX0-61" fmla="*/ 9831415 w 10928423"/>
              <a:gd name="connsiteY0-62" fmla="*/ 1006781 h 3584582"/>
              <a:gd name="connsiteX1-63" fmla="*/ 8440765 w 10928423"/>
              <a:gd name="connsiteY1-64" fmla="*/ 1082981 h 3584582"/>
              <a:gd name="connsiteX2-65" fmla="*/ 6002365 w 10928423"/>
              <a:gd name="connsiteY2-66" fmla="*/ 682931 h 3584582"/>
              <a:gd name="connsiteX3-67" fmla="*/ 4268815 w 10928423"/>
              <a:gd name="connsiteY3-68" fmla="*/ 911531 h 3584582"/>
              <a:gd name="connsiteX4-69" fmla="*/ 1849465 w 10928423"/>
              <a:gd name="connsiteY4-70" fmla="*/ 73331 h 3584582"/>
              <a:gd name="connsiteX5-71" fmla="*/ 382615 w 10928423"/>
              <a:gd name="connsiteY5-72" fmla="*/ 92381 h 3584582"/>
              <a:gd name="connsiteX6-73" fmla="*/ 192115 w 10928423"/>
              <a:gd name="connsiteY6-74" fmla="*/ 511481 h 3584582"/>
              <a:gd name="connsiteX7-75" fmla="*/ 192115 w 10928423"/>
              <a:gd name="connsiteY7-76" fmla="*/ 3349931 h 3584582"/>
              <a:gd name="connsiteX8-77" fmla="*/ 2687665 w 10928423"/>
              <a:gd name="connsiteY8-78" fmla="*/ 3216581 h 3584582"/>
              <a:gd name="connsiteX9-79" fmla="*/ 4916515 w 10928423"/>
              <a:gd name="connsiteY9-80" fmla="*/ 3578531 h 3584582"/>
              <a:gd name="connsiteX10-81" fmla="*/ 6592915 w 10928423"/>
              <a:gd name="connsiteY10-82" fmla="*/ 2866344 h 3584582"/>
              <a:gd name="connsiteX11-83" fmla="*/ 8593165 w 10928423"/>
              <a:gd name="connsiteY11-84" fmla="*/ 3099628 h 3584582"/>
              <a:gd name="connsiteX12-85" fmla="*/ 10441015 w 10928423"/>
              <a:gd name="connsiteY12-86" fmla="*/ 2930831 h 3584582"/>
              <a:gd name="connsiteX13-87" fmla="*/ 10898215 w 10928423"/>
              <a:gd name="connsiteY13-88" fmla="*/ 1178231 h 3584582"/>
              <a:gd name="connsiteX14-89" fmla="*/ 9831415 w 10928423"/>
              <a:gd name="connsiteY14-90" fmla="*/ 1006781 h 3584582"/>
              <a:gd name="connsiteX0-91" fmla="*/ 9831415 w 10928423"/>
              <a:gd name="connsiteY0-92" fmla="*/ 1006781 h 3584582"/>
              <a:gd name="connsiteX1-93" fmla="*/ 8440765 w 10928423"/>
              <a:gd name="connsiteY1-94" fmla="*/ 1082981 h 3584582"/>
              <a:gd name="connsiteX2-95" fmla="*/ 6497665 w 10928423"/>
              <a:gd name="connsiteY2-96" fmla="*/ 682931 h 3584582"/>
              <a:gd name="connsiteX3-97" fmla="*/ 4268815 w 10928423"/>
              <a:gd name="connsiteY3-98" fmla="*/ 911531 h 3584582"/>
              <a:gd name="connsiteX4-99" fmla="*/ 1849465 w 10928423"/>
              <a:gd name="connsiteY4-100" fmla="*/ 73331 h 3584582"/>
              <a:gd name="connsiteX5-101" fmla="*/ 382615 w 10928423"/>
              <a:gd name="connsiteY5-102" fmla="*/ 92381 h 3584582"/>
              <a:gd name="connsiteX6-103" fmla="*/ 192115 w 10928423"/>
              <a:gd name="connsiteY6-104" fmla="*/ 511481 h 3584582"/>
              <a:gd name="connsiteX7-105" fmla="*/ 192115 w 10928423"/>
              <a:gd name="connsiteY7-106" fmla="*/ 3349931 h 3584582"/>
              <a:gd name="connsiteX8-107" fmla="*/ 2687665 w 10928423"/>
              <a:gd name="connsiteY8-108" fmla="*/ 3216581 h 3584582"/>
              <a:gd name="connsiteX9-109" fmla="*/ 4916515 w 10928423"/>
              <a:gd name="connsiteY9-110" fmla="*/ 3578531 h 3584582"/>
              <a:gd name="connsiteX10-111" fmla="*/ 6592915 w 10928423"/>
              <a:gd name="connsiteY10-112" fmla="*/ 2866344 h 3584582"/>
              <a:gd name="connsiteX11-113" fmla="*/ 8593165 w 10928423"/>
              <a:gd name="connsiteY11-114" fmla="*/ 3099628 h 3584582"/>
              <a:gd name="connsiteX12-115" fmla="*/ 10441015 w 10928423"/>
              <a:gd name="connsiteY12-116" fmla="*/ 2930831 h 3584582"/>
              <a:gd name="connsiteX13-117" fmla="*/ 10898215 w 10928423"/>
              <a:gd name="connsiteY13-118" fmla="*/ 1178231 h 3584582"/>
              <a:gd name="connsiteX14-119" fmla="*/ 9831415 w 10928423"/>
              <a:gd name="connsiteY14-120" fmla="*/ 1006781 h 3584582"/>
              <a:gd name="connsiteX0-121" fmla="*/ 9831415 w 10928423"/>
              <a:gd name="connsiteY0-122" fmla="*/ 1003154 h 3580955"/>
              <a:gd name="connsiteX1-123" fmla="*/ 8440765 w 10928423"/>
              <a:gd name="connsiteY1-124" fmla="*/ 1079354 h 3580955"/>
              <a:gd name="connsiteX2-125" fmla="*/ 6497665 w 10928423"/>
              <a:gd name="connsiteY2-126" fmla="*/ 679304 h 3580955"/>
              <a:gd name="connsiteX3-127" fmla="*/ 4345015 w 10928423"/>
              <a:gd name="connsiteY3-128" fmla="*/ 857781 h 3580955"/>
              <a:gd name="connsiteX4-129" fmla="*/ 1849465 w 10928423"/>
              <a:gd name="connsiteY4-130" fmla="*/ 69704 h 3580955"/>
              <a:gd name="connsiteX5-131" fmla="*/ 382615 w 10928423"/>
              <a:gd name="connsiteY5-132" fmla="*/ 88754 h 3580955"/>
              <a:gd name="connsiteX6-133" fmla="*/ 192115 w 10928423"/>
              <a:gd name="connsiteY6-134" fmla="*/ 507854 h 3580955"/>
              <a:gd name="connsiteX7-135" fmla="*/ 192115 w 10928423"/>
              <a:gd name="connsiteY7-136" fmla="*/ 3346304 h 3580955"/>
              <a:gd name="connsiteX8-137" fmla="*/ 2687665 w 10928423"/>
              <a:gd name="connsiteY8-138" fmla="*/ 3212954 h 3580955"/>
              <a:gd name="connsiteX9-139" fmla="*/ 4916515 w 10928423"/>
              <a:gd name="connsiteY9-140" fmla="*/ 3574904 h 3580955"/>
              <a:gd name="connsiteX10-141" fmla="*/ 6592915 w 10928423"/>
              <a:gd name="connsiteY10-142" fmla="*/ 2862717 h 3580955"/>
              <a:gd name="connsiteX11-143" fmla="*/ 8593165 w 10928423"/>
              <a:gd name="connsiteY11-144" fmla="*/ 3096001 h 3580955"/>
              <a:gd name="connsiteX12-145" fmla="*/ 10441015 w 10928423"/>
              <a:gd name="connsiteY12-146" fmla="*/ 2927204 h 3580955"/>
              <a:gd name="connsiteX13-147" fmla="*/ 10898215 w 10928423"/>
              <a:gd name="connsiteY13-148" fmla="*/ 1174604 h 3580955"/>
              <a:gd name="connsiteX14-149" fmla="*/ 9831415 w 10928423"/>
              <a:gd name="connsiteY14-150" fmla="*/ 1003154 h 3580955"/>
              <a:gd name="connsiteX0-151" fmla="*/ 9831415 w 10927227"/>
              <a:gd name="connsiteY0-152" fmla="*/ 1003154 h 3580955"/>
              <a:gd name="connsiteX1-153" fmla="*/ 8440765 w 10927227"/>
              <a:gd name="connsiteY1-154" fmla="*/ 1079354 h 3580955"/>
              <a:gd name="connsiteX2-155" fmla="*/ 6497665 w 10927227"/>
              <a:gd name="connsiteY2-156" fmla="*/ 679304 h 3580955"/>
              <a:gd name="connsiteX3-157" fmla="*/ 4345015 w 10927227"/>
              <a:gd name="connsiteY3-158" fmla="*/ 857781 h 3580955"/>
              <a:gd name="connsiteX4-159" fmla="*/ 1849465 w 10927227"/>
              <a:gd name="connsiteY4-160" fmla="*/ 69704 h 3580955"/>
              <a:gd name="connsiteX5-161" fmla="*/ 382615 w 10927227"/>
              <a:gd name="connsiteY5-162" fmla="*/ 88754 h 3580955"/>
              <a:gd name="connsiteX6-163" fmla="*/ 192115 w 10927227"/>
              <a:gd name="connsiteY6-164" fmla="*/ 507854 h 3580955"/>
              <a:gd name="connsiteX7-165" fmla="*/ 192115 w 10927227"/>
              <a:gd name="connsiteY7-166" fmla="*/ 3346304 h 3580955"/>
              <a:gd name="connsiteX8-167" fmla="*/ 2687665 w 10927227"/>
              <a:gd name="connsiteY8-168" fmla="*/ 3212954 h 3580955"/>
              <a:gd name="connsiteX9-169" fmla="*/ 4916515 w 10927227"/>
              <a:gd name="connsiteY9-170" fmla="*/ 3574904 h 3580955"/>
              <a:gd name="connsiteX10-171" fmla="*/ 6592915 w 10927227"/>
              <a:gd name="connsiteY10-172" fmla="*/ 2862717 h 3580955"/>
              <a:gd name="connsiteX11-173" fmla="*/ 8593165 w 10927227"/>
              <a:gd name="connsiteY11-174" fmla="*/ 3096001 h 3580955"/>
              <a:gd name="connsiteX12-175" fmla="*/ 10441015 w 10927227"/>
              <a:gd name="connsiteY12-176" fmla="*/ 2659884 h 3580955"/>
              <a:gd name="connsiteX13-177" fmla="*/ 10898215 w 10927227"/>
              <a:gd name="connsiteY13-178" fmla="*/ 1174604 h 3580955"/>
              <a:gd name="connsiteX14-179" fmla="*/ 9831415 w 10927227"/>
              <a:gd name="connsiteY14-180" fmla="*/ 1003154 h 3580955"/>
              <a:gd name="connsiteX0-181" fmla="*/ 9846045 w 10941857"/>
              <a:gd name="connsiteY0-182" fmla="*/ 1003154 h 3761089"/>
              <a:gd name="connsiteX1-183" fmla="*/ 8455395 w 10941857"/>
              <a:gd name="connsiteY1-184" fmla="*/ 1079354 h 3761089"/>
              <a:gd name="connsiteX2-185" fmla="*/ 6512295 w 10941857"/>
              <a:gd name="connsiteY2-186" fmla="*/ 679304 h 3761089"/>
              <a:gd name="connsiteX3-187" fmla="*/ 4359645 w 10941857"/>
              <a:gd name="connsiteY3-188" fmla="*/ 857781 h 3761089"/>
              <a:gd name="connsiteX4-189" fmla="*/ 1864095 w 10941857"/>
              <a:gd name="connsiteY4-190" fmla="*/ 69704 h 3761089"/>
              <a:gd name="connsiteX5-191" fmla="*/ 397245 w 10941857"/>
              <a:gd name="connsiteY5-192" fmla="*/ 88754 h 3761089"/>
              <a:gd name="connsiteX6-193" fmla="*/ 206745 w 10941857"/>
              <a:gd name="connsiteY6-194" fmla="*/ 507854 h 3761089"/>
              <a:gd name="connsiteX7-195" fmla="*/ 187695 w 10941857"/>
              <a:gd name="connsiteY7-196" fmla="*/ 3630331 h 3761089"/>
              <a:gd name="connsiteX8-197" fmla="*/ 2702295 w 10941857"/>
              <a:gd name="connsiteY8-198" fmla="*/ 3212954 h 3761089"/>
              <a:gd name="connsiteX9-199" fmla="*/ 4931145 w 10941857"/>
              <a:gd name="connsiteY9-200" fmla="*/ 3574904 h 3761089"/>
              <a:gd name="connsiteX10-201" fmla="*/ 6607545 w 10941857"/>
              <a:gd name="connsiteY10-202" fmla="*/ 2862717 h 3761089"/>
              <a:gd name="connsiteX11-203" fmla="*/ 8607795 w 10941857"/>
              <a:gd name="connsiteY11-204" fmla="*/ 3096001 h 3761089"/>
              <a:gd name="connsiteX12-205" fmla="*/ 10455645 w 10941857"/>
              <a:gd name="connsiteY12-206" fmla="*/ 2659884 h 3761089"/>
              <a:gd name="connsiteX13-207" fmla="*/ 10912845 w 10941857"/>
              <a:gd name="connsiteY13-208" fmla="*/ 1174604 h 3761089"/>
              <a:gd name="connsiteX14-209" fmla="*/ 9846045 w 10941857"/>
              <a:gd name="connsiteY14-210" fmla="*/ 1003154 h 3761089"/>
              <a:gd name="connsiteX0-211" fmla="*/ 9844635 w 10940447"/>
              <a:gd name="connsiteY0-212" fmla="*/ 1003154 h 3783583"/>
              <a:gd name="connsiteX1-213" fmla="*/ 8453985 w 10940447"/>
              <a:gd name="connsiteY1-214" fmla="*/ 1079354 h 3783583"/>
              <a:gd name="connsiteX2-215" fmla="*/ 6510885 w 10940447"/>
              <a:gd name="connsiteY2-216" fmla="*/ 679304 h 3783583"/>
              <a:gd name="connsiteX3-217" fmla="*/ 4358235 w 10940447"/>
              <a:gd name="connsiteY3-218" fmla="*/ 857781 h 3783583"/>
              <a:gd name="connsiteX4-219" fmla="*/ 1862685 w 10940447"/>
              <a:gd name="connsiteY4-220" fmla="*/ 69704 h 3783583"/>
              <a:gd name="connsiteX5-221" fmla="*/ 395835 w 10940447"/>
              <a:gd name="connsiteY5-222" fmla="*/ 88754 h 3783583"/>
              <a:gd name="connsiteX6-223" fmla="*/ 205335 w 10940447"/>
              <a:gd name="connsiteY6-224" fmla="*/ 507854 h 3783583"/>
              <a:gd name="connsiteX7-225" fmla="*/ 186285 w 10940447"/>
              <a:gd name="connsiteY7-226" fmla="*/ 3630331 h 3783583"/>
              <a:gd name="connsiteX8-227" fmla="*/ 2681835 w 10940447"/>
              <a:gd name="connsiteY8-228" fmla="*/ 3329907 h 3783583"/>
              <a:gd name="connsiteX9-229" fmla="*/ 4929735 w 10940447"/>
              <a:gd name="connsiteY9-230" fmla="*/ 3574904 h 3783583"/>
              <a:gd name="connsiteX10-231" fmla="*/ 6606135 w 10940447"/>
              <a:gd name="connsiteY10-232" fmla="*/ 2862717 h 3783583"/>
              <a:gd name="connsiteX11-233" fmla="*/ 8606385 w 10940447"/>
              <a:gd name="connsiteY11-234" fmla="*/ 3096001 h 3783583"/>
              <a:gd name="connsiteX12-235" fmla="*/ 10454235 w 10940447"/>
              <a:gd name="connsiteY12-236" fmla="*/ 2659884 h 3783583"/>
              <a:gd name="connsiteX13-237" fmla="*/ 10911435 w 10940447"/>
              <a:gd name="connsiteY13-238" fmla="*/ 1174604 h 3783583"/>
              <a:gd name="connsiteX14-239" fmla="*/ 9844635 w 10940447"/>
              <a:gd name="connsiteY14-240" fmla="*/ 1003154 h 3783583"/>
              <a:gd name="connsiteX0-241" fmla="*/ 9844635 w 10940447"/>
              <a:gd name="connsiteY0-242" fmla="*/ 1054162 h 3834591"/>
              <a:gd name="connsiteX1-243" fmla="*/ 8453985 w 10940447"/>
              <a:gd name="connsiteY1-244" fmla="*/ 1130362 h 3834591"/>
              <a:gd name="connsiteX2-245" fmla="*/ 6510885 w 10940447"/>
              <a:gd name="connsiteY2-246" fmla="*/ 730312 h 3834591"/>
              <a:gd name="connsiteX3-247" fmla="*/ 4358235 w 10940447"/>
              <a:gd name="connsiteY3-248" fmla="*/ 908789 h 3834591"/>
              <a:gd name="connsiteX4-249" fmla="*/ 1862685 w 10940447"/>
              <a:gd name="connsiteY4-250" fmla="*/ 53882 h 3834591"/>
              <a:gd name="connsiteX5-251" fmla="*/ 395835 w 10940447"/>
              <a:gd name="connsiteY5-252" fmla="*/ 139762 h 3834591"/>
              <a:gd name="connsiteX6-253" fmla="*/ 205335 w 10940447"/>
              <a:gd name="connsiteY6-254" fmla="*/ 558862 h 3834591"/>
              <a:gd name="connsiteX7-255" fmla="*/ 186285 w 10940447"/>
              <a:gd name="connsiteY7-256" fmla="*/ 3681339 h 3834591"/>
              <a:gd name="connsiteX8-257" fmla="*/ 2681835 w 10940447"/>
              <a:gd name="connsiteY8-258" fmla="*/ 3380915 h 3834591"/>
              <a:gd name="connsiteX9-259" fmla="*/ 4929735 w 10940447"/>
              <a:gd name="connsiteY9-260" fmla="*/ 3625912 h 3834591"/>
              <a:gd name="connsiteX10-261" fmla="*/ 6606135 w 10940447"/>
              <a:gd name="connsiteY10-262" fmla="*/ 2913725 h 3834591"/>
              <a:gd name="connsiteX11-263" fmla="*/ 8606385 w 10940447"/>
              <a:gd name="connsiteY11-264" fmla="*/ 3147009 h 3834591"/>
              <a:gd name="connsiteX12-265" fmla="*/ 10454235 w 10940447"/>
              <a:gd name="connsiteY12-266" fmla="*/ 2710892 h 3834591"/>
              <a:gd name="connsiteX13-267" fmla="*/ 10911435 w 10940447"/>
              <a:gd name="connsiteY13-268" fmla="*/ 1225612 h 3834591"/>
              <a:gd name="connsiteX14-269" fmla="*/ 9844635 w 10940447"/>
              <a:gd name="connsiteY14-270" fmla="*/ 1054162 h 3834591"/>
              <a:gd name="connsiteX0-271" fmla="*/ 9844635 w 11658022"/>
              <a:gd name="connsiteY0-272" fmla="*/ 1054162 h 3834591"/>
              <a:gd name="connsiteX1-273" fmla="*/ 8453985 w 11658022"/>
              <a:gd name="connsiteY1-274" fmla="*/ 1130362 h 3834591"/>
              <a:gd name="connsiteX2-275" fmla="*/ 6510885 w 11658022"/>
              <a:gd name="connsiteY2-276" fmla="*/ 730312 h 3834591"/>
              <a:gd name="connsiteX3-277" fmla="*/ 4358235 w 11658022"/>
              <a:gd name="connsiteY3-278" fmla="*/ 908789 h 3834591"/>
              <a:gd name="connsiteX4-279" fmla="*/ 1862685 w 11658022"/>
              <a:gd name="connsiteY4-280" fmla="*/ 53882 h 3834591"/>
              <a:gd name="connsiteX5-281" fmla="*/ 395835 w 11658022"/>
              <a:gd name="connsiteY5-282" fmla="*/ 139762 h 3834591"/>
              <a:gd name="connsiteX6-283" fmla="*/ 205335 w 11658022"/>
              <a:gd name="connsiteY6-284" fmla="*/ 558862 h 3834591"/>
              <a:gd name="connsiteX7-285" fmla="*/ 186285 w 11658022"/>
              <a:gd name="connsiteY7-286" fmla="*/ 3681339 h 3834591"/>
              <a:gd name="connsiteX8-287" fmla="*/ 2681835 w 11658022"/>
              <a:gd name="connsiteY8-288" fmla="*/ 3380915 h 3834591"/>
              <a:gd name="connsiteX9-289" fmla="*/ 4929735 w 11658022"/>
              <a:gd name="connsiteY9-290" fmla="*/ 3625912 h 3834591"/>
              <a:gd name="connsiteX10-291" fmla="*/ 6606135 w 11658022"/>
              <a:gd name="connsiteY10-292" fmla="*/ 2913725 h 3834591"/>
              <a:gd name="connsiteX11-293" fmla="*/ 8606385 w 11658022"/>
              <a:gd name="connsiteY11-294" fmla="*/ 3147009 h 3834591"/>
              <a:gd name="connsiteX12-295" fmla="*/ 10454235 w 11658022"/>
              <a:gd name="connsiteY12-296" fmla="*/ 2710892 h 3834591"/>
              <a:gd name="connsiteX13-297" fmla="*/ 11650140 w 11658022"/>
              <a:gd name="connsiteY13-298" fmla="*/ 1837488 h 3834591"/>
              <a:gd name="connsiteX14-299" fmla="*/ 9844635 w 11658022"/>
              <a:gd name="connsiteY14-300" fmla="*/ 1054162 h 3834591"/>
              <a:gd name="connsiteX0-301" fmla="*/ 9967752 w 11655349"/>
              <a:gd name="connsiteY0-302" fmla="*/ 1342104 h 3834591"/>
              <a:gd name="connsiteX1-303" fmla="*/ 8453985 w 11655349"/>
              <a:gd name="connsiteY1-304" fmla="*/ 1130362 h 3834591"/>
              <a:gd name="connsiteX2-305" fmla="*/ 6510885 w 11655349"/>
              <a:gd name="connsiteY2-306" fmla="*/ 730312 h 3834591"/>
              <a:gd name="connsiteX3-307" fmla="*/ 4358235 w 11655349"/>
              <a:gd name="connsiteY3-308" fmla="*/ 908789 h 3834591"/>
              <a:gd name="connsiteX4-309" fmla="*/ 1862685 w 11655349"/>
              <a:gd name="connsiteY4-310" fmla="*/ 53882 h 3834591"/>
              <a:gd name="connsiteX5-311" fmla="*/ 395835 w 11655349"/>
              <a:gd name="connsiteY5-312" fmla="*/ 139762 h 3834591"/>
              <a:gd name="connsiteX6-313" fmla="*/ 205335 w 11655349"/>
              <a:gd name="connsiteY6-314" fmla="*/ 558862 h 3834591"/>
              <a:gd name="connsiteX7-315" fmla="*/ 186285 w 11655349"/>
              <a:gd name="connsiteY7-316" fmla="*/ 3681339 h 3834591"/>
              <a:gd name="connsiteX8-317" fmla="*/ 2681835 w 11655349"/>
              <a:gd name="connsiteY8-318" fmla="*/ 3380915 h 3834591"/>
              <a:gd name="connsiteX9-319" fmla="*/ 4929735 w 11655349"/>
              <a:gd name="connsiteY9-320" fmla="*/ 3625912 h 3834591"/>
              <a:gd name="connsiteX10-321" fmla="*/ 6606135 w 11655349"/>
              <a:gd name="connsiteY10-322" fmla="*/ 2913725 h 3834591"/>
              <a:gd name="connsiteX11-323" fmla="*/ 8606385 w 11655349"/>
              <a:gd name="connsiteY11-324" fmla="*/ 3147009 h 3834591"/>
              <a:gd name="connsiteX12-325" fmla="*/ 10454235 w 11655349"/>
              <a:gd name="connsiteY12-326" fmla="*/ 2710892 h 3834591"/>
              <a:gd name="connsiteX13-327" fmla="*/ 11650140 w 11655349"/>
              <a:gd name="connsiteY13-328" fmla="*/ 1837488 h 3834591"/>
              <a:gd name="connsiteX14-329" fmla="*/ 9967752 w 11655349"/>
              <a:gd name="connsiteY14-330" fmla="*/ 1342104 h 3834591"/>
              <a:gd name="connsiteX0-331" fmla="*/ 9967752 w 11655349"/>
              <a:gd name="connsiteY0-332" fmla="*/ 1342104 h 3834591"/>
              <a:gd name="connsiteX1-333" fmla="*/ 8495025 w 11655349"/>
              <a:gd name="connsiteY1-334" fmla="*/ 1400307 h 3834591"/>
              <a:gd name="connsiteX2-335" fmla="*/ 6510885 w 11655349"/>
              <a:gd name="connsiteY2-336" fmla="*/ 730312 h 3834591"/>
              <a:gd name="connsiteX3-337" fmla="*/ 4358235 w 11655349"/>
              <a:gd name="connsiteY3-338" fmla="*/ 908789 h 3834591"/>
              <a:gd name="connsiteX4-339" fmla="*/ 1862685 w 11655349"/>
              <a:gd name="connsiteY4-340" fmla="*/ 53882 h 3834591"/>
              <a:gd name="connsiteX5-341" fmla="*/ 395835 w 11655349"/>
              <a:gd name="connsiteY5-342" fmla="*/ 139762 h 3834591"/>
              <a:gd name="connsiteX6-343" fmla="*/ 205335 w 11655349"/>
              <a:gd name="connsiteY6-344" fmla="*/ 558862 h 3834591"/>
              <a:gd name="connsiteX7-345" fmla="*/ 186285 w 11655349"/>
              <a:gd name="connsiteY7-346" fmla="*/ 3681339 h 3834591"/>
              <a:gd name="connsiteX8-347" fmla="*/ 2681835 w 11655349"/>
              <a:gd name="connsiteY8-348" fmla="*/ 3380915 h 3834591"/>
              <a:gd name="connsiteX9-349" fmla="*/ 4929735 w 11655349"/>
              <a:gd name="connsiteY9-350" fmla="*/ 3625912 h 3834591"/>
              <a:gd name="connsiteX10-351" fmla="*/ 6606135 w 11655349"/>
              <a:gd name="connsiteY10-352" fmla="*/ 2913725 h 3834591"/>
              <a:gd name="connsiteX11-353" fmla="*/ 8606385 w 11655349"/>
              <a:gd name="connsiteY11-354" fmla="*/ 3147009 h 3834591"/>
              <a:gd name="connsiteX12-355" fmla="*/ 10454235 w 11655349"/>
              <a:gd name="connsiteY12-356" fmla="*/ 2710892 h 3834591"/>
              <a:gd name="connsiteX13-357" fmla="*/ 11650140 w 11655349"/>
              <a:gd name="connsiteY13-358" fmla="*/ 1837488 h 3834591"/>
              <a:gd name="connsiteX14-359" fmla="*/ 9967752 w 11655349"/>
              <a:gd name="connsiteY14-360" fmla="*/ 1342104 h 3834591"/>
              <a:gd name="connsiteX0-361" fmla="*/ 9967752 w 11655349"/>
              <a:gd name="connsiteY0-362" fmla="*/ 1342104 h 3834591"/>
              <a:gd name="connsiteX1-363" fmla="*/ 8495025 w 11655349"/>
              <a:gd name="connsiteY1-364" fmla="*/ 1400307 h 3834591"/>
              <a:gd name="connsiteX2-365" fmla="*/ 6510885 w 11655349"/>
              <a:gd name="connsiteY2-366" fmla="*/ 730312 h 3834591"/>
              <a:gd name="connsiteX3-367" fmla="*/ 4358235 w 11655349"/>
              <a:gd name="connsiteY3-368" fmla="*/ 908789 h 3834591"/>
              <a:gd name="connsiteX4-369" fmla="*/ 1862685 w 11655349"/>
              <a:gd name="connsiteY4-370" fmla="*/ 53882 h 3834591"/>
              <a:gd name="connsiteX5-371" fmla="*/ 395835 w 11655349"/>
              <a:gd name="connsiteY5-372" fmla="*/ 139762 h 3834591"/>
              <a:gd name="connsiteX6-373" fmla="*/ 205335 w 11655349"/>
              <a:gd name="connsiteY6-374" fmla="*/ 558862 h 3834591"/>
              <a:gd name="connsiteX7-375" fmla="*/ 186285 w 11655349"/>
              <a:gd name="connsiteY7-376" fmla="*/ 3681339 h 3834591"/>
              <a:gd name="connsiteX8-377" fmla="*/ 2681835 w 11655349"/>
              <a:gd name="connsiteY8-378" fmla="*/ 3380915 h 3834591"/>
              <a:gd name="connsiteX9-379" fmla="*/ 4929735 w 11655349"/>
              <a:gd name="connsiteY9-380" fmla="*/ 3625912 h 3834591"/>
              <a:gd name="connsiteX10-381" fmla="*/ 6606135 w 11655349"/>
              <a:gd name="connsiteY10-382" fmla="*/ 2913725 h 3834591"/>
              <a:gd name="connsiteX11-383" fmla="*/ 8606385 w 11655349"/>
              <a:gd name="connsiteY11-384" fmla="*/ 2805079 h 3834591"/>
              <a:gd name="connsiteX12-385" fmla="*/ 10454235 w 11655349"/>
              <a:gd name="connsiteY12-386" fmla="*/ 2710892 h 3834591"/>
              <a:gd name="connsiteX13-387" fmla="*/ 11650140 w 11655349"/>
              <a:gd name="connsiteY13-388" fmla="*/ 1837488 h 3834591"/>
              <a:gd name="connsiteX14-389" fmla="*/ 9967752 w 11655349"/>
              <a:gd name="connsiteY14-390" fmla="*/ 1342104 h 3834591"/>
              <a:gd name="connsiteX0-391" fmla="*/ 9967752 w 11655349"/>
              <a:gd name="connsiteY0-392" fmla="*/ 1342104 h 3834591"/>
              <a:gd name="connsiteX1-393" fmla="*/ 8495025 w 11655349"/>
              <a:gd name="connsiteY1-394" fmla="*/ 1400307 h 3834591"/>
              <a:gd name="connsiteX2-395" fmla="*/ 6510885 w 11655349"/>
              <a:gd name="connsiteY2-396" fmla="*/ 730312 h 3834591"/>
              <a:gd name="connsiteX3-397" fmla="*/ 4358235 w 11655349"/>
              <a:gd name="connsiteY3-398" fmla="*/ 908789 h 3834591"/>
              <a:gd name="connsiteX4-399" fmla="*/ 1862685 w 11655349"/>
              <a:gd name="connsiteY4-400" fmla="*/ 53882 h 3834591"/>
              <a:gd name="connsiteX5-401" fmla="*/ 395835 w 11655349"/>
              <a:gd name="connsiteY5-402" fmla="*/ 139762 h 3834591"/>
              <a:gd name="connsiteX6-403" fmla="*/ 205335 w 11655349"/>
              <a:gd name="connsiteY6-404" fmla="*/ 558862 h 3834591"/>
              <a:gd name="connsiteX7-405" fmla="*/ 186285 w 11655349"/>
              <a:gd name="connsiteY7-406" fmla="*/ 3681339 h 3834591"/>
              <a:gd name="connsiteX8-407" fmla="*/ 2681835 w 11655349"/>
              <a:gd name="connsiteY8-408" fmla="*/ 3380915 h 3834591"/>
              <a:gd name="connsiteX9-409" fmla="*/ 4929735 w 11655349"/>
              <a:gd name="connsiteY9-410" fmla="*/ 3625912 h 3834591"/>
              <a:gd name="connsiteX10-411" fmla="*/ 6606135 w 11655349"/>
              <a:gd name="connsiteY10-412" fmla="*/ 2913725 h 3834591"/>
              <a:gd name="connsiteX11-413" fmla="*/ 8606385 w 11655349"/>
              <a:gd name="connsiteY11-414" fmla="*/ 2805079 h 3834591"/>
              <a:gd name="connsiteX12-415" fmla="*/ 10454235 w 11655349"/>
              <a:gd name="connsiteY12-416" fmla="*/ 2314972 h 3834591"/>
              <a:gd name="connsiteX13-417" fmla="*/ 11650140 w 11655349"/>
              <a:gd name="connsiteY13-418" fmla="*/ 1837488 h 3834591"/>
              <a:gd name="connsiteX14-419" fmla="*/ 9967752 w 11655349"/>
              <a:gd name="connsiteY14-420" fmla="*/ 1342104 h 3834591"/>
              <a:gd name="connsiteX0-421" fmla="*/ 9967752 w 11651650"/>
              <a:gd name="connsiteY0-422" fmla="*/ 1342104 h 3834591"/>
              <a:gd name="connsiteX1-423" fmla="*/ 8495025 w 11651650"/>
              <a:gd name="connsiteY1-424" fmla="*/ 1400307 h 3834591"/>
              <a:gd name="connsiteX2-425" fmla="*/ 6510885 w 11651650"/>
              <a:gd name="connsiteY2-426" fmla="*/ 730312 h 3834591"/>
              <a:gd name="connsiteX3-427" fmla="*/ 4358235 w 11651650"/>
              <a:gd name="connsiteY3-428" fmla="*/ 908789 h 3834591"/>
              <a:gd name="connsiteX4-429" fmla="*/ 1862685 w 11651650"/>
              <a:gd name="connsiteY4-430" fmla="*/ 53882 h 3834591"/>
              <a:gd name="connsiteX5-431" fmla="*/ 395835 w 11651650"/>
              <a:gd name="connsiteY5-432" fmla="*/ 139762 h 3834591"/>
              <a:gd name="connsiteX6-433" fmla="*/ 205335 w 11651650"/>
              <a:gd name="connsiteY6-434" fmla="*/ 558862 h 3834591"/>
              <a:gd name="connsiteX7-435" fmla="*/ 186285 w 11651650"/>
              <a:gd name="connsiteY7-436" fmla="*/ 3681339 h 3834591"/>
              <a:gd name="connsiteX8-437" fmla="*/ 2681835 w 11651650"/>
              <a:gd name="connsiteY8-438" fmla="*/ 3380915 h 3834591"/>
              <a:gd name="connsiteX9-439" fmla="*/ 4929735 w 11651650"/>
              <a:gd name="connsiteY9-440" fmla="*/ 3625912 h 3834591"/>
              <a:gd name="connsiteX10-441" fmla="*/ 6606135 w 11651650"/>
              <a:gd name="connsiteY10-442" fmla="*/ 2913725 h 3834591"/>
              <a:gd name="connsiteX11-443" fmla="*/ 8606385 w 11651650"/>
              <a:gd name="connsiteY11-444" fmla="*/ 2805079 h 3834591"/>
              <a:gd name="connsiteX12-445" fmla="*/ 10249039 w 11651650"/>
              <a:gd name="connsiteY12-446" fmla="*/ 2117013 h 3834591"/>
              <a:gd name="connsiteX13-447" fmla="*/ 11650140 w 11651650"/>
              <a:gd name="connsiteY13-448" fmla="*/ 1837488 h 3834591"/>
              <a:gd name="connsiteX14-449" fmla="*/ 9967752 w 11651650"/>
              <a:gd name="connsiteY14-450" fmla="*/ 1342104 h 3834591"/>
              <a:gd name="connsiteX0-451" fmla="*/ 9967752 w 11733622"/>
              <a:gd name="connsiteY0-452" fmla="*/ 1342104 h 3834591"/>
              <a:gd name="connsiteX1-453" fmla="*/ 8495025 w 11733622"/>
              <a:gd name="connsiteY1-454" fmla="*/ 1400307 h 3834591"/>
              <a:gd name="connsiteX2-455" fmla="*/ 6510885 w 11733622"/>
              <a:gd name="connsiteY2-456" fmla="*/ 730312 h 3834591"/>
              <a:gd name="connsiteX3-457" fmla="*/ 4358235 w 11733622"/>
              <a:gd name="connsiteY3-458" fmla="*/ 908789 h 3834591"/>
              <a:gd name="connsiteX4-459" fmla="*/ 1862685 w 11733622"/>
              <a:gd name="connsiteY4-460" fmla="*/ 53882 h 3834591"/>
              <a:gd name="connsiteX5-461" fmla="*/ 395835 w 11733622"/>
              <a:gd name="connsiteY5-462" fmla="*/ 139762 h 3834591"/>
              <a:gd name="connsiteX6-463" fmla="*/ 205335 w 11733622"/>
              <a:gd name="connsiteY6-464" fmla="*/ 558862 h 3834591"/>
              <a:gd name="connsiteX7-465" fmla="*/ 186285 w 11733622"/>
              <a:gd name="connsiteY7-466" fmla="*/ 3681339 h 3834591"/>
              <a:gd name="connsiteX8-467" fmla="*/ 2681835 w 11733622"/>
              <a:gd name="connsiteY8-468" fmla="*/ 3380915 h 3834591"/>
              <a:gd name="connsiteX9-469" fmla="*/ 4929735 w 11733622"/>
              <a:gd name="connsiteY9-470" fmla="*/ 3625912 h 3834591"/>
              <a:gd name="connsiteX10-471" fmla="*/ 6606135 w 11733622"/>
              <a:gd name="connsiteY10-472" fmla="*/ 2913725 h 3834591"/>
              <a:gd name="connsiteX11-473" fmla="*/ 8606385 w 11733622"/>
              <a:gd name="connsiteY11-474" fmla="*/ 2805079 h 3834591"/>
              <a:gd name="connsiteX12-475" fmla="*/ 10249039 w 11733622"/>
              <a:gd name="connsiteY12-476" fmla="*/ 2117013 h 3834591"/>
              <a:gd name="connsiteX13-477" fmla="*/ 11732218 w 11733622"/>
              <a:gd name="connsiteY13-478" fmla="*/ 1765503 h 3834591"/>
              <a:gd name="connsiteX14-479" fmla="*/ 9967752 w 11733622"/>
              <a:gd name="connsiteY14-480" fmla="*/ 1342104 h 3834591"/>
              <a:gd name="connsiteX0-481" fmla="*/ 9967752 w 11732413"/>
              <a:gd name="connsiteY0-482" fmla="*/ 1342104 h 3834591"/>
              <a:gd name="connsiteX1-483" fmla="*/ 8495025 w 11732413"/>
              <a:gd name="connsiteY1-484" fmla="*/ 1400307 h 3834591"/>
              <a:gd name="connsiteX2-485" fmla="*/ 6510885 w 11732413"/>
              <a:gd name="connsiteY2-486" fmla="*/ 730312 h 3834591"/>
              <a:gd name="connsiteX3-487" fmla="*/ 4358235 w 11732413"/>
              <a:gd name="connsiteY3-488" fmla="*/ 908789 h 3834591"/>
              <a:gd name="connsiteX4-489" fmla="*/ 1862685 w 11732413"/>
              <a:gd name="connsiteY4-490" fmla="*/ 53882 h 3834591"/>
              <a:gd name="connsiteX5-491" fmla="*/ 395835 w 11732413"/>
              <a:gd name="connsiteY5-492" fmla="*/ 139762 h 3834591"/>
              <a:gd name="connsiteX6-493" fmla="*/ 205335 w 11732413"/>
              <a:gd name="connsiteY6-494" fmla="*/ 558862 h 3834591"/>
              <a:gd name="connsiteX7-495" fmla="*/ 186285 w 11732413"/>
              <a:gd name="connsiteY7-496" fmla="*/ 3681339 h 3834591"/>
              <a:gd name="connsiteX8-497" fmla="*/ 2681835 w 11732413"/>
              <a:gd name="connsiteY8-498" fmla="*/ 3380915 h 3834591"/>
              <a:gd name="connsiteX9-499" fmla="*/ 4929735 w 11732413"/>
              <a:gd name="connsiteY9-500" fmla="*/ 3625912 h 3834591"/>
              <a:gd name="connsiteX10-501" fmla="*/ 6606135 w 11732413"/>
              <a:gd name="connsiteY10-502" fmla="*/ 2913725 h 3834591"/>
              <a:gd name="connsiteX11-503" fmla="*/ 8606385 w 11732413"/>
              <a:gd name="connsiteY11-504" fmla="*/ 2805079 h 3834591"/>
              <a:gd name="connsiteX12-505" fmla="*/ 9859167 w 11732413"/>
              <a:gd name="connsiteY12-506" fmla="*/ 2117013 h 3834591"/>
              <a:gd name="connsiteX13-507" fmla="*/ 11732218 w 11732413"/>
              <a:gd name="connsiteY13-508" fmla="*/ 1765503 h 3834591"/>
              <a:gd name="connsiteX14-509" fmla="*/ 9967752 w 11732413"/>
              <a:gd name="connsiteY14-510" fmla="*/ 1342104 h 3834591"/>
              <a:gd name="connsiteX0-511" fmla="*/ 9967752 w 11732413"/>
              <a:gd name="connsiteY0-512" fmla="*/ 1342104 h 3834591"/>
              <a:gd name="connsiteX1-513" fmla="*/ 8495025 w 11732413"/>
              <a:gd name="connsiteY1-514" fmla="*/ 1400307 h 3834591"/>
              <a:gd name="connsiteX2-515" fmla="*/ 6510885 w 11732413"/>
              <a:gd name="connsiteY2-516" fmla="*/ 730312 h 3834591"/>
              <a:gd name="connsiteX3-517" fmla="*/ 4358235 w 11732413"/>
              <a:gd name="connsiteY3-518" fmla="*/ 908789 h 3834591"/>
              <a:gd name="connsiteX4-519" fmla="*/ 1862685 w 11732413"/>
              <a:gd name="connsiteY4-520" fmla="*/ 53882 h 3834591"/>
              <a:gd name="connsiteX5-521" fmla="*/ 395835 w 11732413"/>
              <a:gd name="connsiteY5-522" fmla="*/ 139762 h 3834591"/>
              <a:gd name="connsiteX6-523" fmla="*/ 205335 w 11732413"/>
              <a:gd name="connsiteY6-524" fmla="*/ 558862 h 3834591"/>
              <a:gd name="connsiteX7-525" fmla="*/ 186285 w 11732413"/>
              <a:gd name="connsiteY7-526" fmla="*/ 3681339 h 3834591"/>
              <a:gd name="connsiteX8-527" fmla="*/ 2681835 w 11732413"/>
              <a:gd name="connsiteY8-528" fmla="*/ 3380915 h 3834591"/>
              <a:gd name="connsiteX9-529" fmla="*/ 4929735 w 11732413"/>
              <a:gd name="connsiteY9-530" fmla="*/ 3625912 h 3834591"/>
              <a:gd name="connsiteX10-531" fmla="*/ 6606135 w 11732413"/>
              <a:gd name="connsiteY10-532" fmla="*/ 2913725 h 3834591"/>
              <a:gd name="connsiteX11-533" fmla="*/ 9160414 w 11732413"/>
              <a:gd name="connsiteY11-534" fmla="*/ 2751090 h 3834591"/>
              <a:gd name="connsiteX12-535" fmla="*/ 9859167 w 11732413"/>
              <a:gd name="connsiteY12-536" fmla="*/ 2117013 h 3834591"/>
              <a:gd name="connsiteX13-537" fmla="*/ 11732218 w 11732413"/>
              <a:gd name="connsiteY13-538" fmla="*/ 1765503 h 3834591"/>
              <a:gd name="connsiteX14-539" fmla="*/ 9967752 w 11732413"/>
              <a:gd name="connsiteY14-540" fmla="*/ 1342104 h 3834591"/>
              <a:gd name="connsiteX0-541" fmla="*/ 9967751 w 11732413"/>
              <a:gd name="connsiteY0-542" fmla="*/ 1216129 h 3834591"/>
              <a:gd name="connsiteX1-543" fmla="*/ 8495025 w 11732413"/>
              <a:gd name="connsiteY1-544" fmla="*/ 1400307 h 3834591"/>
              <a:gd name="connsiteX2-545" fmla="*/ 6510885 w 11732413"/>
              <a:gd name="connsiteY2-546" fmla="*/ 730312 h 3834591"/>
              <a:gd name="connsiteX3-547" fmla="*/ 4358235 w 11732413"/>
              <a:gd name="connsiteY3-548" fmla="*/ 908789 h 3834591"/>
              <a:gd name="connsiteX4-549" fmla="*/ 1862685 w 11732413"/>
              <a:gd name="connsiteY4-550" fmla="*/ 53882 h 3834591"/>
              <a:gd name="connsiteX5-551" fmla="*/ 395835 w 11732413"/>
              <a:gd name="connsiteY5-552" fmla="*/ 139762 h 3834591"/>
              <a:gd name="connsiteX6-553" fmla="*/ 205335 w 11732413"/>
              <a:gd name="connsiteY6-554" fmla="*/ 558862 h 3834591"/>
              <a:gd name="connsiteX7-555" fmla="*/ 186285 w 11732413"/>
              <a:gd name="connsiteY7-556" fmla="*/ 3681339 h 3834591"/>
              <a:gd name="connsiteX8-557" fmla="*/ 2681835 w 11732413"/>
              <a:gd name="connsiteY8-558" fmla="*/ 3380915 h 3834591"/>
              <a:gd name="connsiteX9-559" fmla="*/ 4929735 w 11732413"/>
              <a:gd name="connsiteY9-560" fmla="*/ 3625912 h 3834591"/>
              <a:gd name="connsiteX10-561" fmla="*/ 6606135 w 11732413"/>
              <a:gd name="connsiteY10-562" fmla="*/ 2913725 h 3834591"/>
              <a:gd name="connsiteX11-563" fmla="*/ 9160414 w 11732413"/>
              <a:gd name="connsiteY11-564" fmla="*/ 2751090 h 3834591"/>
              <a:gd name="connsiteX12-565" fmla="*/ 9859167 w 11732413"/>
              <a:gd name="connsiteY12-566" fmla="*/ 2117013 h 3834591"/>
              <a:gd name="connsiteX13-567" fmla="*/ 11732218 w 11732413"/>
              <a:gd name="connsiteY13-568" fmla="*/ 1765503 h 3834591"/>
              <a:gd name="connsiteX14-569" fmla="*/ 9967751 w 11732413"/>
              <a:gd name="connsiteY14-570" fmla="*/ 1216129 h 3834591"/>
              <a:gd name="connsiteX0-571" fmla="*/ 9967751 w 11732410"/>
              <a:gd name="connsiteY0-572" fmla="*/ 1216129 h 3834591"/>
              <a:gd name="connsiteX1-573" fmla="*/ 8597624 w 11732410"/>
              <a:gd name="connsiteY1-574" fmla="*/ 1418303 h 3834591"/>
              <a:gd name="connsiteX2-575" fmla="*/ 6510885 w 11732410"/>
              <a:gd name="connsiteY2-576" fmla="*/ 730312 h 3834591"/>
              <a:gd name="connsiteX3-577" fmla="*/ 4358235 w 11732410"/>
              <a:gd name="connsiteY3-578" fmla="*/ 908789 h 3834591"/>
              <a:gd name="connsiteX4-579" fmla="*/ 1862685 w 11732410"/>
              <a:gd name="connsiteY4-580" fmla="*/ 53882 h 3834591"/>
              <a:gd name="connsiteX5-581" fmla="*/ 395835 w 11732410"/>
              <a:gd name="connsiteY5-582" fmla="*/ 139762 h 3834591"/>
              <a:gd name="connsiteX6-583" fmla="*/ 205335 w 11732410"/>
              <a:gd name="connsiteY6-584" fmla="*/ 558862 h 3834591"/>
              <a:gd name="connsiteX7-585" fmla="*/ 186285 w 11732410"/>
              <a:gd name="connsiteY7-586" fmla="*/ 3681339 h 3834591"/>
              <a:gd name="connsiteX8-587" fmla="*/ 2681835 w 11732410"/>
              <a:gd name="connsiteY8-588" fmla="*/ 3380915 h 3834591"/>
              <a:gd name="connsiteX9-589" fmla="*/ 4929735 w 11732410"/>
              <a:gd name="connsiteY9-590" fmla="*/ 3625912 h 3834591"/>
              <a:gd name="connsiteX10-591" fmla="*/ 6606135 w 11732410"/>
              <a:gd name="connsiteY10-592" fmla="*/ 2913725 h 3834591"/>
              <a:gd name="connsiteX11-593" fmla="*/ 9160414 w 11732410"/>
              <a:gd name="connsiteY11-594" fmla="*/ 2751090 h 3834591"/>
              <a:gd name="connsiteX12-595" fmla="*/ 9859167 w 11732410"/>
              <a:gd name="connsiteY12-596" fmla="*/ 2117013 h 3834591"/>
              <a:gd name="connsiteX13-597" fmla="*/ 11732218 w 11732410"/>
              <a:gd name="connsiteY13-598" fmla="*/ 1765503 h 3834591"/>
              <a:gd name="connsiteX14-599" fmla="*/ 9967751 w 11732410"/>
              <a:gd name="connsiteY14-600" fmla="*/ 1216129 h 3834591"/>
              <a:gd name="connsiteX0-601" fmla="*/ 9967751 w 11732410"/>
              <a:gd name="connsiteY0-602" fmla="*/ 1216129 h 3834591"/>
              <a:gd name="connsiteX1-603" fmla="*/ 8597624 w 11732410"/>
              <a:gd name="connsiteY1-604" fmla="*/ 1418303 h 3834591"/>
              <a:gd name="connsiteX2-605" fmla="*/ 6510885 w 11732410"/>
              <a:gd name="connsiteY2-606" fmla="*/ 730312 h 3834591"/>
              <a:gd name="connsiteX3-607" fmla="*/ 4358235 w 11732410"/>
              <a:gd name="connsiteY3-608" fmla="*/ 908789 h 3834591"/>
              <a:gd name="connsiteX4-609" fmla="*/ 1862685 w 11732410"/>
              <a:gd name="connsiteY4-610" fmla="*/ 53882 h 3834591"/>
              <a:gd name="connsiteX5-611" fmla="*/ 395835 w 11732410"/>
              <a:gd name="connsiteY5-612" fmla="*/ 139762 h 3834591"/>
              <a:gd name="connsiteX6-613" fmla="*/ 205335 w 11732410"/>
              <a:gd name="connsiteY6-614" fmla="*/ 558862 h 3834591"/>
              <a:gd name="connsiteX7-615" fmla="*/ 186285 w 11732410"/>
              <a:gd name="connsiteY7-616" fmla="*/ 3681339 h 3834591"/>
              <a:gd name="connsiteX8-617" fmla="*/ 2681835 w 11732410"/>
              <a:gd name="connsiteY8-618" fmla="*/ 3380915 h 3834591"/>
              <a:gd name="connsiteX9-619" fmla="*/ 4929735 w 11732410"/>
              <a:gd name="connsiteY9-620" fmla="*/ 3625912 h 3834591"/>
              <a:gd name="connsiteX10-621" fmla="*/ 6663759 w 11732410"/>
              <a:gd name="connsiteY10-622" fmla="*/ 3063833 h 3834591"/>
              <a:gd name="connsiteX11-623" fmla="*/ 9160414 w 11732410"/>
              <a:gd name="connsiteY11-624" fmla="*/ 2751090 h 3834591"/>
              <a:gd name="connsiteX12-625" fmla="*/ 9859167 w 11732410"/>
              <a:gd name="connsiteY12-626" fmla="*/ 2117013 h 3834591"/>
              <a:gd name="connsiteX13-627" fmla="*/ 11732218 w 11732410"/>
              <a:gd name="connsiteY13-628" fmla="*/ 1765503 h 3834591"/>
              <a:gd name="connsiteX14-629" fmla="*/ 9967751 w 11732410"/>
              <a:gd name="connsiteY14-630" fmla="*/ 1216129 h 3834591"/>
              <a:gd name="connsiteX0-631" fmla="*/ 9967751 w 11732410"/>
              <a:gd name="connsiteY0-632" fmla="*/ 1206674 h 3825136"/>
              <a:gd name="connsiteX1-633" fmla="*/ 8597624 w 11732410"/>
              <a:gd name="connsiteY1-634" fmla="*/ 1408848 h 3825136"/>
              <a:gd name="connsiteX2-635" fmla="*/ 6510885 w 11732410"/>
              <a:gd name="connsiteY2-636" fmla="*/ 720857 h 3825136"/>
              <a:gd name="connsiteX3-637" fmla="*/ 4358235 w 11732410"/>
              <a:gd name="connsiteY3-638" fmla="*/ 770670 h 3825136"/>
              <a:gd name="connsiteX4-639" fmla="*/ 1862685 w 11732410"/>
              <a:gd name="connsiteY4-640" fmla="*/ 44427 h 3825136"/>
              <a:gd name="connsiteX5-641" fmla="*/ 395835 w 11732410"/>
              <a:gd name="connsiteY5-642" fmla="*/ 130307 h 3825136"/>
              <a:gd name="connsiteX6-643" fmla="*/ 205335 w 11732410"/>
              <a:gd name="connsiteY6-644" fmla="*/ 549407 h 3825136"/>
              <a:gd name="connsiteX7-645" fmla="*/ 186285 w 11732410"/>
              <a:gd name="connsiteY7-646" fmla="*/ 3671884 h 3825136"/>
              <a:gd name="connsiteX8-647" fmla="*/ 2681835 w 11732410"/>
              <a:gd name="connsiteY8-648" fmla="*/ 3371460 h 3825136"/>
              <a:gd name="connsiteX9-649" fmla="*/ 4929735 w 11732410"/>
              <a:gd name="connsiteY9-650" fmla="*/ 3616457 h 3825136"/>
              <a:gd name="connsiteX10-651" fmla="*/ 6663759 w 11732410"/>
              <a:gd name="connsiteY10-652" fmla="*/ 3054378 h 3825136"/>
              <a:gd name="connsiteX11-653" fmla="*/ 9160414 w 11732410"/>
              <a:gd name="connsiteY11-654" fmla="*/ 2741635 h 3825136"/>
              <a:gd name="connsiteX12-655" fmla="*/ 9859167 w 11732410"/>
              <a:gd name="connsiteY12-656" fmla="*/ 2107558 h 3825136"/>
              <a:gd name="connsiteX13-657" fmla="*/ 11732218 w 11732410"/>
              <a:gd name="connsiteY13-658" fmla="*/ 1756048 h 3825136"/>
              <a:gd name="connsiteX14-659" fmla="*/ 9967751 w 11732410"/>
              <a:gd name="connsiteY14-660" fmla="*/ 1206674 h 3825136"/>
              <a:gd name="connsiteX0-661" fmla="*/ 9967751 w 11732410"/>
              <a:gd name="connsiteY0-662" fmla="*/ 1206674 h 3825136"/>
              <a:gd name="connsiteX1-663" fmla="*/ 8597624 w 11732410"/>
              <a:gd name="connsiteY1-664" fmla="*/ 1408848 h 3825136"/>
              <a:gd name="connsiteX2-665" fmla="*/ 6554103 w 11732410"/>
              <a:gd name="connsiteY2-666" fmla="*/ 635081 h 3825136"/>
              <a:gd name="connsiteX3-667" fmla="*/ 4358235 w 11732410"/>
              <a:gd name="connsiteY3-668" fmla="*/ 770670 h 3825136"/>
              <a:gd name="connsiteX4-669" fmla="*/ 1862685 w 11732410"/>
              <a:gd name="connsiteY4-670" fmla="*/ 44427 h 3825136"/>
              <a:gd name="connsiteX5-671" fmla="*/ 395835 w 11732410"/>
              <a:gd name="connsiteY5-672" fmla="*/ 130307 h 3825136"/>
              <a:gd name="connsiteX6-673" fmla="*/ 205335 w 11732410"/>
              <a:gd name="connsiteY6-674" fmla="*/ 549407 h 3825136"/>
              <a:gd name="connsiteX7-675" fmla="*/ 186285 w 11732410"/>
              <a:gd name="connsiteY7-676" fmla="*/ 3671884 h 3825136"/>
              <a:gd name="connsiteX8-677" fmla="*/ 2681835 w 11732410"/>
              <a:gd name="connsiteY8-678" fmla="*/ 3371460 h 3825136"/>
              <a:gd name="connsiteX9-679" fmla="*/ 4929735 w 11732410"/>
              <a:gd name="connsiteY9-680" fmla="*/ 3616457 h 3825136"/>
              <a:gd name="connsiteX10-681" fmla="*/ 6663759 w 11732410"/>
              <a:gd name="connsiteY10-682" fmla="*/ 3054378 h 3825136"/>
              <a:gd name="connsiteX11-683" fmla="*/ 9160414 w 11732410"/>
              <a:gd name="connsiteY11-684" fmla="*/ 2741635 h 3825136"/>
              <a:gd name="connsiteX12-685" fmla="*/ 9859167 w 11732410"/>
              <a:gd name="connsiteY12-686" fmla="*/ 2107558 h 3825136"/>
              <a:gd name="connsiteX13-687" fmla="*/ 11732218 w 11732410"/>
              <a:gd name="connsiteY13-688" fmla="*/ 1756048 h 3825136"/>
              <a:gd name="connsiteX14-689" fmla="*/ 9967751 w 11732410"/>
              <a:gd name="connsiteY14-690" fmla="*/ 1206674 h 382513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732410" h="3825136">
                <a:moveTo>
                  <a:pt x="9967751" y="1206674"/>
                </a:moveTo>
                <a:cubicBezTo>
                  <a:pt x="9445319" y="1148807"/>
                  <a:pt x="9166565" y="1504113"/>
                  <a:pt x="8597624" y="1408848"/>
                </a:cubicBezTo>
                <a:cubicBezTo>
                  <a:pt x="8028683" y="1313583"/>
                  <a:pt x="7260668" y="741444"/>
                  <a:pt x="6554103" y="635081"/>
                </a:cubicBezTo>
                <a:cubicBezTo>
                  <a:pt x="5847538" y="528718"/>
                  <a:pt x="5140138" y="869112"/>
                  <a:pt x="4358235" y="770670"/>
                </a:cubicBezTo>
                <a:cubicBezTo>
                  <a:pt x="3576332" y="672228"/>
                  <a:pt x="2523085" y="151154"/>
                  <a:pt x="1862685" y="44427"/>
                </a:cubicBezTo>
                <a:cubicBezTo>
                  <a:pt x="1202285" y="-62300"/>
                  <a:pt x="672060" y="46144"/>
                  <a:pt x="395835" y="130307"/>
                </a:cubicBezTo>
                <a:cubicBezTo>
                  <a:pt x="119610" y="214470"/>
                  <a:pt x="240260" y="-40856"/>
                  <a:pt x="205335" y="549407"/>
                </a:cubicBezTo>
                <a:cubicBezTo>
                  <a:pt x="170410" y="1139670"/>
                  <a:pt x="-226465" y="3201542"/>
                  <a:pt x="186285" y="3671884"/>
                </a:cubicBezTo>
                <a:cubicBezTo>
                  <a:pt x="599035" y="4142226"/>
                  <a:pt x="1891260" y="3380698"/>
                  <a:pt x="2681835" y="3371460"/>
                </a:cubicBezTo>
                <a:cubicBezTo>
                  <a:pt x="3472410" y="3362222"/>
                  <a:pt x="4266081" y="3669304"/>
                  <a:pt x="4929735" y="3616457"/>
                </a:cubicBezTo>
                <a:cubicBezTo>
                  <a:pt x="5593389" y="3563610"/>
                  <a:pt x="5958646" y="3200182"/>
                  <a:pt x="6663759" y="3054378"/>
                </a:cubicBezTo>
                <a:cubicBezTo>
                  <a:pt x="7368872" y="2908574"/>
                  <a:pt x="8627846" y="2899438"/>
                  <a:pt x="9160414" y="2741635"/>
                </a:cubicBezTo>
                <a:cubicBezTo>
                  <a:pt x="9692982" y="2583832"/>
                  <a:pt x="9468642" y="2447283"/>
                  <a:pt x="9859167" y="2107558"/>
                </a:cubicBezTo>
                <a:cubicBezTo>
                  <a:pt x="10249692" y="1767833"/>
                  <a:pt x="11714121" y="1906195"/>
                  <a:pt x="11732218" y="1756048"/>
                </a:cubicBezTo>
                <a:cubicBezTo>
                  <a:pt x="11750315" y="1605901"/>
                  <a:pt x="10490183" y="1264541"/>
                  <a:pt x="9967751" y="1206674"/>
                </a:cubicBez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dir="10800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任意多边形: 形状 11"/>
          <p:cNvSpPr/>
          <p:nvPr userDrawn="1"/>
        </p:nvSpPr>
        <p:spPr>
          <a:xfrm rot="5146960">
            <a:off x="3389605" y="-758491"/>
            <a:ext cx="7631180" cy="10896751"/>
          </a:xfrm>
          <a:custGeom>
            <a:avLst/>
            <a:gdLst>
              <a:gd name="connsiteX0" fmla="*/ 210041 w 8787952"/>
              <a:gd name="connsiteY0" fmla="*/ 1932694 h 10841053"/>
              <a:gd name="connsiteX1" fmla="*/ 2305541 w 8787952"/>
              <a:gd name="connsiteY1" fmla="*/ 3037594 h 10841053"/>
              <a:gd name="connsiteX2" fmla="*/ 3296141 w 8787952"/>
              <a:gd name="connsiteY2" fmla="*/ 4371094 h 10841053"/>
              <a:gd name="connsiteX3" fmla="*/ 5296391 w 8787952"/>
              <a:gd name="connsiteY3" fmla="*/ 6199894 h 10841053"/>
              <a:gd name="connsiteX4" fmla="*/ 5220191 w 8787952"/>
              <a:gd name="connsiteY4" fmla="*/ 8600194 h 10841053"/>
              <a:gd name="connsiteX5" fmla="*/ 7068041 w 8787952"/>
              <a:gd name="connsiteY5" fmla="*/ 10676644 h 10841053"/>
              <a:gd name="connsiteX6" fmla="*/ 8439641 w 8787952"/>
              <a:gd name="connsiteY6" fmla="*/ 4028194 h 10841053"/>
              <a:gd name="connsiteX7" fmla="*/ 7982441 w 8787952"/>
              <a:gd name="connsiteY7" fmla="*/ 46744 h 10841053"/>
              <a:gd name="connsiteX8" fmla="*/ 210041 w 8787952"/>
              <a:gd name="connsiteY8" fmla="*/ 1932694 h 10841053"/>
              <a:gd name="connsiteX0-1" fmla="*/ 355014 w 7256148"/>
              <a:gd name="connsiteY0-2" fmla="*/ 434957 h 11235438"/>
              <a:gd name="connsiteX1-3" fmla="*/ 877338 w 7256148"/>
              <a:gd name="connsiteY1-4" fmla="*/ 3431979 h 11235438"/>
              <a:gd name="connsiteX2-5" fmla="*/ 1867938 w 7256148"/>
              <a:gd name="connsiteY2-6" fmla="*/ 4765479 h 11235438"/>
              <a:gd name="connsiteX3-7" fmla="*/ 3868188 w 7256148"/>
              <a:gd name="connsiteY3-8" fmla="*/ 6594279 h 11235438"/>
              <a:gd name="connsiteX4-9" fmla="*/ 3791988 w 7256148"/>
              <a:gd name="connsiteY4-10" fmla="*/ 8994579 h 11235438"/>
              <a:gd name="connsiteX5-11" fmla="*/ 5639838 w 7256148"/>
              <a:gd name="connsiteY5-12" fmla="*/ 11071029 h 11235438"/>
              <a:gd name="connsiteX6-13" fmla="*/ 7011438 w 7256148"/>
              <a:gd name="connsiteY6-14" fmla="*/ 4422579 h 11235438"/>
              <a:gd name="connsiteX7-15" fmla="*/ 6554238 w 7256148"/>
              <a:gd name="connsiteY7-16" fmla="*/ 441129 h 11235438"/>
              <a:gd name="connsiteX8-17" fmla="*/ 355014 w 7256148"/>
              <a:gd name="connsiteY8-18" fmla="*/ 434957 h 11235438"/>
              <a:gd name="connsiteX0-19" fmla="*/ 337482 w 7238616"/>
              <a:gd name="connsiteY0-20" fmla="*/ 434957 h 11235438"/>
              <a:gd name="connsiteX1-21" fmla="*/ 859806 w 7238616"/>
              <a:gd name="connsiteY1-22" fmla="*/ 3431979 h 11235438"/>
              <a:gd name="connsiteX2-23" fmla="*/ 1173753 w 7238616"/>
              <a:gd name="connsiteY2-24" fmla="*/ 5508102 h 11235438"/>
              <a:gd name="connsiteX3-25" fmla="*/ 3850656 w 7238616"/>
              <a:gd name="connsiteY3-26" fmla="*/ 6594279 h 11235438"/>
              <a:gd name="connsiteX4-27" fmla="*/ 3774456 w 7238616"/>
              <a:gd name="connsiteY4-28" fmla="*/ 8994579 h 11235438"/>
              <a:gd name="connsiteX5-29" fmla="*/ 5622306 w 7238616"/>
              <a:gd name="connsiteY5-30" fmla="*/ 11071029 h 11235438"/>
              <a:gd name="connsiteX6-31" fmla="*/ 6993906 w 7238616"/>
              <a:gd name="connsiteY6-32" fmla="*/ 4422579 h 11235438"/>
              <a:gd name="connsiteX7-33" fmla="*/ 6536706 w 7238616"/>
              <a:gd name="connsiteY7-34" fmla="*/ 441129 h 11235438"/>
              <a:gd name="connsiteX8-35" fmla="*/ 337482 w 7238616"/>
              <a:gd name="connsiteY8-36" fmla="*/ 434957 h 11235438"/>
              <a:gd name="connsiteX0-37" fmla="*/ 333605 w 7234739"/>
              <a:gd name="connsiteY0-38" fmla="*/ 434957 h 11235438"/>
              <a:gd name="connsiteX1-39" fmla="*/ 855929 w 7234739"/>
              <a:gd name="connsiteY1-40" fmla="*/ 3431979 h 11235438"/>
              <a:gd name="connsiteX2-41" fmla="*/ 1012400 w 7234739"/>
              <a:gd name="connsiteY2-42" fmla="*/ 5933005 h 11235438"/>
              <a:gd name="connsiteX3-43" fmla="*/ 3846779 w 7234739"/>
              <a:gd name="connsiteY3-44" fmla="*/ 6594279 h 11235438"/>
              <a:gd name="connsiteX4-45" fmla="*/ 3770579 w 7234739"/>
              <a:gd name="connsiteY4-46" fmla="*/ 8994579 h 11235438"/>
              <a:gd name="connsiteX5-47" fmla="*/ 5618429 w 7234739"/>
              <a:gd name="connsiteY5-48" fmla="*/ 11071029 h 11235438"/>
              <a:gd name="connsiteX6-49" fmla="*/ 6990029 w 7234739"/>
              <a:gd name="connsiteY6-50" fmla="*/ 4422579 h 11235438"/>
              <a:gd name="connsiteX7-51" fmla="*/ 6532829 w 7234739"/>
              <a:gd name="connsiteY7-52" fmla="*/ 441129 h 11235438"/>
              <a:gd name="connsiteX8-53" fmla="*/ 333605 w 7234739"/>
              <a:gd name="connsiteY8-54" fmla="*/ 434957 h 11235438"/>
              <a:gd name="connsiteX0-55" fmla="*/ 333605 w 7234739"/>
              <a:gd name="connsiteY0-56" fmla="*/ 434957 h 11233207"/>
              <a:gd name="connsiteX1-57" fmla="*/ 855929 w 7234739"/>
              <a:gd name="connsiteY1-58" fmla="*/ 3431979 h 11233207"/>
              <a:gd name="connsiteX2-59" fmla="*/ 1012400 w 7234739"/>
              <a:gd name="connsiteY2-60" fmla="*/ 5933005 h 11233207"/>
              <a:gd name="connsiteX3-61" fmla="*/ 3817302 w 7234739"/>
              <a:gd name="connsiteY3-62" fmla="*/ 6830371 h 11233207"/>
              <a:gd name="connsiteX4-63" fmla="*/ 3770579 w 7234739"/>
              <a:gd name="connsiteY4-64" fmla="*/ 8994579 h 11233207"/>
              <a:gd name="connsiteX5-65" fmla="*/ 5618429 w 7234739"/>
              <a:gd name="connsiteY5-66" fmla="*/ 11071029 h 11233207"/>
              <a:gd name="connsiteX6-67" fmla="*/ 6990029 w 7234739"/>
              <a:gd name="connsiteY6-68" fmla="*/ 4422579 h 11233207"/>
              <a:gd name="connsiteX7-69" fmla="*/ 6532829 w 7234739"/>
              <a:gd name="connsiteY7-70" fmla="*/ 441129 h 11233207"/>
              <a:gd name="connsiteX8-71" fmla="*/ 333605 w 7234739"/>
              <a:gd name="connsiteY8-72" fmla="*/ 434957 h 11233207"/>
              <a:gd name="connsiteX0-73" fmla="*/ 333605 w 7234739"/>
              <a:gd name="connsiteY0-74" fmla="*/ 434957 h 11287885"/>
              <a:gd name="connsiteX1-75" fmla="*/ 855929 w 7234739"/>
              <a:gd name="connsiteY1-76" fmla="*/ 3431979 h 11287885"/>
              <a:gd name="connsiteX2-77" fmla="*/ 1012400 w 7234739"/>
              <a:gd name="connsiteY2-78" fmla="*/ 5933005 h 11287885"/>
              <a:gd name="connsiteX3-79" fmla="*/ 3817302 w 7234739"/>
              <a:gd name="connsiteY3-80" fmla="*/ 6830371 h 11287885"/>
              <a:gd name="connsiteX4-81" fmla="*/ 3728026 w 7234739"/>
              <a:gd name="connsiteY4-82" fmla="*/ 9415053 h 11287885"/>
              <a:gd name="connsiteX5-83" fmla="*/ 5618429 w 7234739"/>
              <a:gd name="connsiteY5-84" fmla="*/ 11071029 h 11287885"/>
              <a:gd name="connsiteX6-85" fmla="*/ 6990029 w 7234739"/>
              <a:gd name="connsiteY6-86" fmla="*/ 4422579 h 11287885"/>
              <a:gd name="connsiteX7-87" fmla="*/ 6532829 w 7234739"/>
              <a:gd name="connsiteY7-88" fmla="*/ 441129 h 11287885"/>
              <a:gd name="connsiteX8-89" fmla="*/ 333605 w 7234739"/>
              <a:gd name="connsiteY8-90" fmla="*/ 434957 h 11287885"/>
              <a:gd name="connsiteX0-91" fmla="*/ 333605 w 7234739"/>
              <a:gd name="connsiteY0-92" fmla="*/ 434957 h 11305563"/>
              <a:gd name="connsiteX1-93" fmla="*/ 855929 w 7234739"/>
              <a:gd name="connsiteY1-94" fmla="*/ 3431979 h 11305563"/>
              <a:gd name="connsiteX2-95" fmla="*/ 1012400 w 7234739"/>
              <a:gd name="connsiteY2-96" fmla="*/ 5933005 h 11305563"/>
              <a:gd name="connsiteX3-97" fmla="*/ 3817302 w 7234739"/>
              <a:gd name="connsiteY3-98" fmla="*/ 6830371 h 11305563"/>
              <a:gd name="connsiteX4-99" fmla="*/ 3834545 w 7234739"/>
              <a:gd name="connsiteY4-100" fmla="*/ 9529154 h 11305563"/>
              <a:gd name="connsiteX5-101" fmla="*/ 5618429 w 7234739"/>
              <a:gd name="connsiteY5-102" fmla="*/ 11071029 h 11305563"/>
              <a:gd name="connsiteX6-103" fmla="*/ 6990029 w 7234739"/>
              <a:gd name="connsiteY6-104" fmla="*/ 4422579 h 11305563"/>
              <a:gd name="connsiteX7-105" fmla="*/ 6532829 w 7234739"/>
              <a:gd name="connsiteY7-106" fmla="*/ 441129 h 11305563"/>
              <a:gd name="connsiteX8-107" fmla="*/ 333605 w 7234739"/>
              <a:gd name="connsiteY8-108" fmla="*/ 434957 h 11305563"/>
              <a:gd name="connsiteX0-109" fmla="*/ 346602 w 7247736"/>
              <a:gd name="connsiteY0-110" fmla="*/ 437802 h 11308408"/>
              <a:gd name="connsiteX1-111" fmla="*/ 814527 w 7247736"/>
              <a:gd name="connsiteY1-112" fmla="*/ 3483620 h 11308408"/>
              <a:gd name="connsiteX2-113" fmla="*/ 1025397 w 7247736"/>
              <a:gd name="connsiteY2-114" fmla="*/ 5935850 h 11308408"/>
              <a:gd name="connsiteX3-115" fmla="*/ 3830299 w 7247736"/>
              <a:gd name="connsiteY3-116" fmla="*/ 6833216 h 11308408"/>
              <a:gd name="connsiteX4-117" fmla="*/ 3847542 w 7247736"/>
              <a:gd name="connsiteY4-118" fmla="*/ 9531999 h 11308408"/>
              <a:gd name="connsiteX5-119" fmla="*/ 5631426 w 7247736"/>
              <a:gd name="connsiteY5-120" fmla="*/ 11073874 h 11308408"/>
              <a:gd name="connsiteX6-121" fmla="*/ 7003026 w 7247736"/>
              <a:gd name="connsiteY6-122" fmla="*/ 4425424 h 11308408"/>
              <a:gd name="connsiteX7-123" fmla="*/ 6545826 w 7247736"/>
              <a:gd name="connsiteY7-124" fmla="*/ 443974 h 11308408"/>
              <a:gd name="connsiteX8-125" fmla="*/ 346602 w 7247736"/>
              <a:gd name="connsiteY8-126" fmla="*/ 437802 h 11308408"/>
              <a:gd name="connsiteX0-127" fmla="*/ 360724 w 7163610"/>
              <a:gd name="connsiteY0-128" fmla="*/ 416345 h 11332832"/>
              <a:gd name="connsiteX1-129" fmla="*/ 736254 w 7163610"/>
              <a:gd name="connsiteY1-130" fmla="*/ 3508044 h 11332832"/>
              <a:gd name="connsiteX2-131" fmla="*/ 947124 w 7163610"/>
              <a:gd name="connsiteY2-132" fmla="*/ 5960274 h 11332832"/>
              <a:gd name="connsiteX3-133" fmla="*/ 3752026 w 7163610"/>
              <a:gd name="connsiteY3-134" fmla="*/ 6857640 h 11332832"/>
              <a:gd name="connsiteX4-135" fmla="*/ 3769269 w 7163610"/>
              <a:gd name="connsiteY4-136" fmla="*/ 9556423 h 11332832"/>
              <a:gd name="connsiteX5-137" fmla="*/ 5553153 w 7163610"/>
              <a:gd name="connsiteY5-138" fmla="*/ 11098298 h 11332832"/>
              <a:gd name="connsiteX6-139" fmla="*/ 6924753 w 7163610"/>
              <a:gd name="connsiteY6-140" fmla="*/ 4449848 h 11332832"/>
              <a:gd name="connsiteX7-141" fmla="*/ 6467553 w 7163610"/>
              <a:gd name="connsiteY7-142" fmla="*/ 468398 h 11332832"/>
              <a:gd name="connsiteX8-143" fmla="*/ 360724 w 7163610"/>
              <a:gd name="connsiteY8-144" fmla="*/ 416345 h 11332832"/>
              <a:gd name="connsiteX0-145" fmla="*/ 828294 w 7631180"/>
              <a:gd name="connsiteY0-146" fmla="*/ 414349 h 11330836"/>
              <a:gd name="connsiteX1-147" fmla="*/ 120375 w 7631180"/>
              <a:gd name="connsiteY1-148" fmla="*/ 3473151 h 11330836"/>
              <a:gd name="connsiteX2-149" fmla="*/ 1414694 w 7631180"/>
              <a:gd name="connsiteY2-150" fmla="*/ 5958278 h 11330836"/>
              <a:gd name="connsiteX3-151" fmla="*/ 4219596 w 7631180"/>
              <a:gd name="connsiteY3-152" fmla="*/ 6855644 h 11330836"/>
              <a:gd name="connsiteX4-153" fmla="*/ 4236839 w 7631180"/>
              <a:gd name="connsiteY4-154" fmla="*/ 9554427 h 11330836"/>
              <a:gd name="connsiteX5-155" fmla="*/ 6020723 w 7631180"/>
              <a:gd name="connsiteY5-156" fmla="*/ 11096302 h 11330836"/>
              <a:gd name="connsiteX6-157" fmla="*/ 7392323 w 7631180"/>
              <a:gd name="connsiteY6-158" fmla="*/ 4447852 h 11330836"/>
              <a:gd name="connsiteX7-159" fmla="*/ 6935123 w 7631180"/>
              <a:gd name="connsiteY7-160" fmla="*/ 466402 h 11330836"/>
              <a:gd name="connsiteX8-161" fmla="*/ 828294 w 7631180"/>
              <a:gd name="connsiteY8-162" fmla="*/ 414349 h 1133083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7631180" h="11330836">
                <a:moveTo>
                  <a:pt x="828294" y="414349"/>
                </a:moveTo>
                <a:cubicBezTo>
                  <a:pt x="-307497" y="915474"/>
                  <a:pt x="22642" y="2549163"/>
                  <a:pt x="120375" y="3473151"/>
                </a:cubicBezTo>
                <a:cubicBezTo>
                  <a:pt x="218108" y="4397139"/>
                  <a:pt x="731491" y="5394529"/>
                  <a:pt x="1414694" y="5958278"/>
                </a:cubicBezTo>
                <a:cubicBezTo>
                  <a:pt x="2097898" y="6522027"/>
                  <a:pt x="3749239" y="6256286"/>
                  <a:pt x="4219596" y="6855644"/>
                </a:cubicBezTo>
                <a:cubicBezTo>
                  <a:pt x="4689953" y="7455002"/>
                  <a:pt x="3936651" y="8847651"/>
                  <a:pt x="4236839" y="9554427"/>
                </a:cubicBezTo>
                <a:cubicBezTo>
                  <a:pt x="4537027" y="10261203"/>
                  <a:pt x="5494809" y="11947398"/>
                  <a:pt x="6020723" y="11096302"/>
                </a:cubicBezTo>
                <a:cubicBezTo>
                  <a:pt x="6546637" y="10245206"/>
                  <a:pt x="7239923" y="6219502"/>
                  <a:pt x="7392323" y="4447852"/>
                </a:cubicBezTo>
                <a:cubicBezTo>
                  <a:pt x="7544723" y="2676202"/>
                  <a:pt x="8029128" y="1138653"/>
                  <a:pt x="6935123" y="466402"/>
                </a:cubicBezTo>
                <a:cubicBezTo>
                  <a:pt x="5841118" y="-205849"/>
                  <a:pt x="1964085" y="-86776"/>
                  <a:pt x="828294" y="414349"/>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正文页10">
    <p:spTree>
      <p:nvGrpSpPr>
        <p:cNvPr id="1" name=""/>
        <p:cNvGrpSpPr/>
        <p:nvPr/>
      </p:nvGrpSpPr>
      <p:grpSpPr>
        <a:xfrm>
          <a:off x="0" y="0"/>
          <a:ext cx="0" cy="0"/>
          <a:chOff x="0" y="0"/>
          <a:chExt cx="0" cy="0"/>
        </a:xfrm>
      </p:grpSpPr>
      <p:sp>
        <p:nvSpPr>
          <p:cNvPr id="15" name="图片占位符 2"/>
          <p:cNvSpPr>
            <a:spLocks noGrp="1"/>
          </p:cNvSpPr>
          <p:nvPr>
            <p:ph type="pic" sz="quarter" idx="13"/>
          </p:nvPr>
        </p:nvSpPr>
        <p:spPr>
          <a:xfrm>
            <a:off x="4087234" y="2162955"/>
            <a:ext cx="1125537" cy="1123169"/>
          </a:xfrm>
          <a:prstGeom prst="roundRect">
            <a:avLst>
              <a:gd name="adj" fmla="val 14971"/>
            </a:avLst>
          </a:prstGeom>
          <a:effectLst>
            <a:outerShdw blurRad="190500" algn="ctr" rotWithShape="0">
              <a:schemeClr val="accent1">
                <a:lumMod val="50000"/>
                <a:alpha val="40000"/>
              </a:schemeClr>
            </a:outerShdw>
          </a:effectLst>
        </p:spPr>
        <p:txBody>
          <a:bodyPr/>
          <a:lstStyle/>
          <a:p>
            <a:endParaRPr lang="zh-CN" altLang="en-US"/>
          </a:p>
        </p:txBody>
      </p:sp>
      <p:sp>
        <p:nvSpPr>
          <p:cNvPr id="16" name="图片占位符 2"/>
          <p:cNvSpPr>
            <a:spLocks noGrp="1"/>
          </p:cNvSpPr>
          <p:nvPr>
            <p:ph type="pic" sz="quarter" idx="14"/>
          </p:nvPr>
        </p:nvSpPr>
        <p:spPr>
          <a:xfrm>
            <a:off x="6960030" y="2162955"/>
            <a:ext cx="1125537" cy="1123169"/>
          </a:xfrm>
          <a:prstGeom prst="roundRect">
            <a:avLst>
              <a:gd name="adj" fmla="val 14971"/>
            </a:avLst>
          </a:prstGeom>
          <a:effectLst>
            <a:outerShdw blurRad="190500" algn="ctr" rotWithShape="0">
              <a:schemeClr val="accent1">
                <a:lumMod val="50000"/>
                <a:alpha val="40000"/>
              </a:schemeClr>
            </a:outerShdw>
          </a:effectLst>
        </p:spPr>
        <p:txBody>
          <a:bodyPr/>
          <a:lstStyle/>
          <a:p>
            <a:endParaRPr lang="zh-CN" altLang="en-US"/>
          </a:p>
        </p:txBody>
      </p:sp>
      <p:sp>
        <p:nvSpPr>
          <p:cNvPr id="17" name="图片占位符 2"/>
          <p:cNvSpPr>
            <a:spLocks noGrp="1"/>
          </p:cNvSpPr>
          <p:nvPr>
            <p:ph type="pic" sz="quarter" idx="15"/>
          </p:nvPr>
        </p:nvSpPr>
        <p:spPr>
          <a:xfrm>
            <a:off x="9820679" y="2162955"/>
            <a:ext cx="1125537" cy="1123169"/>
          </a:xfrm>
          <a:prstGeom prst="roundRect">
            <a:avLst>
              <a:gd name="adj" fmla="val 14971"/>
            </a:avLst>
          </a:prstGeom>
          <a:effectLst>
            <a:outerShdw blurRad="190500" algn="ctr" rotWithShape="0">
              <a:schemeClr val="accent1">
                <a:lumMod val="50000"/>
                <a:alpha val="40000"/>
              </a:schemeClr>
            </a:outerShdw>
          </a:effectLst>
        </p:spPr>
        <p:txBody>
          <a:bodyPr/>
          <a:lstStyle/>
          <a:p>
            <a:endParaRPr lang="zh-CN" altLang="en-US"/>
          </a:p>
        </p:txBody>
      </p:sp>
      <p:sp>
        <p:nvSpPr>
          <p:cNvPr id="3" name="图片占位符 2"/>
          <p:cNvSpPr>
            <a:spLocks noGrp="1"/>
          </p:cNvSpPr>
          <p:nvPr>
            <p:ph type="pic" sz="quarter" idx="12"/>
          </p:nvPr>
        </p:nvSpPr>
        <p:spPr>
          <a:xfrm>
            <a:off x="1214438" y="2162955"/>
            <a:ext cx="1125537" cy="1123169"/>
          </a:xfrm>
          <a:prstGeom prst="roundRect">
            <a:avLst>
              <a:gd name="adj" fmla="val 14971"/>
            </a:avLst>
          </a:prstGeom>
          <a:effectLst>
            <a:outerShdw blurRad="190500" algn="ctr" rotWithShape="0">
              <a:schemeClr val="accent1">
                <a:lumMod val="50000"/>
                <a:alpha val="40000"/>
              </a:schemeClr>
            </a:outerShdw>
          </a:effectLst>
        </p:spPr>
        <p:txBody>
          <a:bodyPr/>
          <a:lstStyle/>
          <a:p>
            <a:endParaRPr lang="zh-CN" altLang="en-US"/>
          </a:p>
        </p:txBody>
      </p:sp>
      <p:sp>
        <p:nvSpPr>
          <p:cNvPr id="10" name="任意多边形: 形状 9"/>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任意多边形: 形状 10"/>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5" name="组合 4"/>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6" name="任意多边形: 形状 5"/>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7" name="任意多边形: 形状 6"/>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9"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endParaRPr lang="zh-CN" altLang="en-US" sz="2400" b="1">
              <a:solidFill>
                <a:schemeClr val="tx1">
                  <a:lumMod val="75000"/>
                  <a:lumOff val="25000"/>
                </a:scheme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四项目录页">
    <p:bg>
      <p:bgPr>
        <a:gradFill>
          <a:gsLst>
            <a:gs pos="51000">
              <a:schemeClr val="accent1">
                <a:lumMod val="60000"/>
                <a:lumOff val="40000"/>
              </a:schemeClr>
            </a:gs>
            <a:gs pos="100000">
              <a:schemeClr val="accent2"/>
            </a:gs>
            <a:gs pos="0">
              <a:schemeClr val="accent1"/>
            </a:gs>
          </a:gsLst>
          <a:path path="circle">
            <a:fillToRect r="100000" b="100000"/>
          </a:path>
        </a:gradFill>
        <a:effectLst/>
      </p:bgPr>
    </p:bg>
    <p:spTree>
      <p:nvGrpSpPr>
        <p:cNvPr id="1" name=""/>
        <p:cNvGrpSpPr/>
        <p:nvPr/>
      </p:nvGrpSpPr>
      <p:grpSpPr>
        <a:xfrm>
          <a:off x="0" y="0"/>
          <a:ext cx="0" cy="0"/>
          <a:chOff x="0" y="0"/>
          <a:chExt cx="0" cy="0"/>
        </a:xfrm>
      </p:grpSpPr>
      <p:sp>
        <p:nvSpPr>
          <p:cNvPr id="21" name="文本框 20"/>
          <p:cNvSpPr txBox="1"/>
          <p:nvPr userDrawn="1"/>
        </p:nvSpPr>
        <p:spPr>
          <a:xfrm>
            <a:off x="5490403" y="1745548"/>
            <a:ext cx="1215218" cy="595419"/>
          </a:xfrm>
          <a:prstGeom prst="rect">
            <a:avLst/>
          </a:prstGeom>
          <a:noFill/>
        </p:spPr>
        <p:txBody>
          <a:bodyPr wrap="square" rtlCol="0" anchor="ctr">
            <a:spAutoFit/>
          </a:bodyPr>
          <a:lstStyle/>
          <a:p>
            <a:pPr algn="ctr">
              <a:lnSpc>
                <a:spcPct val="110000"/>
              </a:lnSpc>
            </a:pPr>
            <a:r>
              <a:rPr kumimoji="1" lang="zh-CN" altLang="en-US" sz="3200" b="1" spc="300">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rPr>
              <a:t>目录</a:t>
            </a:r>
            <a:endParaRPr kumimoji="1" lang="zh-CN" altLang="en-US" sz="3200" b="1" spc="300">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endParaRPr>
          </a:p>
        </p:txBody>
      </p:sp>
      <p:sp>
        <p:nvSpPr>
          <p:cNvPr id="34" name="文本框 33"/>
          <p:cNvSpPr txBox="1"/>
          <p:nvPr userDrawn="1"/>
        </p:nvSpPr>
        <p:spPr>
          <a:xfrm>
            <a:off x="4890768" y="1213307"/>
            <a:ext cx="2416046" cy="646331"/>
          </a:xfrm>
          <a:prstGeom prst="rect">
            <a:avLst/>
          </a:prstGeom>
          <a:noFill/>
        </p:spPr>
        <p:txBody>
          <a:bodyPr wrap="none" rtlCol="0">
            <a:spAutoFit/>
          </a:bodyPr>
          <a:lstStyle/>
          <a:p>
            <a:r>
              <a:rPr lang="en-US" altLang="zh-CN" sz="3600" b="1">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rPr>
              <a:t>CONTENT</a:t>
            </a:r>
            <a:endParaRPr lang="zh-CN" altLang="en-US" sz="3600" b="1">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endParaRPr>
          </a:p>
        </p:txBody>
      </p:sp>
      <p:sp>
        <p:nvSpPr>
          <p:cNvPr id="24" name="任意多边形: 形状 23"/>
          <p:cNvSpPr/>
          <p:nvPr userDrawn="1"/>
        </p:nvSpPr>
        <p:spPr>
          <a:xfrm>
            <a:off x="8293560" y="1"/>
            <a:ext cx="3898440" cy="6858000"/>
          </a:xfrm>
          <a:custGeom>
            <a:avLst/>
            <a:gdLst>
              <a:gd name="connsiteX0" fmla="*/ 0 w 3898440"/>
              <a:gd name="connsiteY0" fmla="*/ 0 h 6858000"/>
              <a:gd name="connsiteX1" fmla="*/ 3898440 w 3898440"/>
              <a:gd name="connsiteY1" fmla="*/ 0 h 6858000"/>
              <a:gd name="connsiteX2" fmla="*/ 3898440 w 3898440"/>
              <a:gd name="connsiteY2" fmla="*/ 6858000 h 6858000"/>
              <a:gd name="connsiteX3" fmla="*/ 3620819 w 3898440"/>
              <a:gd name="connsiteY3" fmla="*/ 6858000 h 6858000"/>
              <a:gd name="connsiteX4" fmla="*/ 3595582 w 3898440"/>
              <a:gd name="connsiteY4" fmla="*/ 6815644 h 6858000"/>
              <a:gd name="connsiteX5" fmla="*/ 3022631 w 3898440"/>
              <a:gd name="connsiteY5" fmla="*/ 5629837 h 6858000"/>
              <a:gd name="connsiteX6" fmla="*/ 3098831 w 3898440"/>
              <a:gd name="connsiteY6" fmla="*/ 3229537 h 6858000"/>
              <a:gd name="connsiteX7" fmla="*/ 1098581 w 3898440"/>
              <a:gd name="connsiteY7" fmla="*/ 1400737 h 6858000"/>
              <a:gd name="connsiteX8" fmla="*/ 107981 w 3898440"/>
              <a:gd name="connsiteY8" fmla="*/ 672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8440" h="6858000">
                <a:moveTo>
                  <a:pt x="0" y="0"/>
                </a:moveTo>
                <a:lnTo>
                  <a:pt x="3898440" y="0"/>
                </a:lnTo>
                <a:lnTo>
                  <a:pt x="3898440" y="6858000"/>
                </a:lnTo>
                <a:lnTo>
                  <a:pt x="3620819" y="6858000"/>
                </a:lnTo>
                <a:lnTo>
                  <a:pt x="3595582" y="6815644"/>
                </a:lnTo>
                <a:cubicBezTo>
                  <a:pt x="3345439" y="6378740"/>
                  <a:pt x="3133359" y="5909634"/>
                  <a:pt x="3022631" y="5629837"/>
                </a:cubicBezTo>
                <a:cubicBezTo>
                  <a:pt x="2727356" y="4883712"/>
                  <a:pt x="3419506" y="3934387"/>
                  <a:pt x="3098831" y="3229537"/>
                </a:cubicBezTo>
                <a:cubicBezTo>
                  <a:pt x="2778156" y="2524687"/>
                  <a:pt x="1597056" y="1927787"/>
                  <a:pt x="1098581" y="1400737"/>
                </a:cubicBezTo>
                <a:cubicBezTo>
                  <a:pt x="600106" y="873687"/>
                  <a:pt x="622331" y="473637"/>
                  <a:pt x="107981" y="67237"/>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6" name="任意多边形: 形状 25"/>
          <p:cNvSpPr/>
          <p:nvPr userDrawn="1"/>
        </p:nvSpPr>
        <p:spPr>
          <a:xfrm rot="11387881">
            <a:off x="-593290" y="163871"/>
            <a:ext cx="5144199" cy="6984168"/>
          </a:xfrm>
          <a:custGeom>
            <a:avLst/>
            <a:gdLst>
              <a:gd name="connsiteX0" fmla="*/ 5144199 w 5144199"/>
              <a:gd name="connsiteY0" fmla="*/ 6757967 h 6984168"/>
              <a:gd name="connsiteX1" fmla="*/ 3834367 w 5144199"/>
              <a:gd name="connsiteY1" fmla="*/ 6984168 h 6984168"/>
              <a:gd name="connsiteX2" fmla="*/ 3782198 w 5144199"/>
              <a:gd name="connsiteY2" fmla="*/ 6871192 h 6984168"/>
              <a:gd name="connsiteX3" fmla="*/ 3640030 w 5144199"/>
              <a:gd name="connsiteY3" fmla="*/ 6536496 h 6984168"/>
              <a:gd name="connsiteX4" fmla="*/ 3716229 w 5144199"/>
              <a:gd name="connsiteY4" fmla="*/ 4136196 h 6984168"/>
              <a:gd name="connsiteX5" fmla="*/ 1715979 w 5144199"/>
              <a:gd name="connsiteY5" fmla="*/ 2307396 h 6984168"/>
              <a:gd name="connsiteX6" fmla="*/ 725380 w 5144199"/>
              <a:gd name="connsiteY6" fmla="*/ 973896 h 6984168"/>
              <a:gd name="connsiteX7" fmla="*/ 47914 w 5144199"/>
              <a:gd name="connsiteY7" fmla="*/ 699903 h 6984168"/>
              <a:gd name="connsiteX8" fmla="*/ 0 w 5144199"/>
              <a:gd name="connsiteY8" fmla="*/ 686829 h 6984168"/>
              <a:gd name="connsiteX9" fmla="*/ 3977136 w 5144199"/>
              <a:gd name="connsiteY9" fmla="*/ 0 h 698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4199" h="6984168">
                <a:moveTo>
                  <a:pt x="5144199" y="6757967"/>
                </a:moveTo>
                <a:lnTo>
                  <a:pt x="3834367" y="6984168"/>
                </a:lnTo>
                <a:lnTo>
                  <a:pt x="3782198" y="6871192"/>
                </a:lnTo>
                <a:cubicBezTo>
                  <a:pt x="3725110" y="6744061"/>
                  <a:pt x="3676939" y="6629761"/>
                  <a:pt x="3640030" y="6536496"/>
                </a:cubicBezTo>
                <a:cubicBezTo>
                  <a:pt x="3344754" y="5790371"/>
                  <a:pt x="4036904" y="4841046"/>
                  <a:pt x="3716229" y="4136196"/>
                </a:cubicBezTo>
                <a:cubicBezTo>
                  <a:pt x="3395555" y="3431346"/>
                  <a:pt x="2214455" y="2834446"/>
                  <a:pt x="1715979" y="2307396"/>
                </a:cubicBezTo>
                <a:cubicBezTo>
                  <a:pt x="1217505" y="1780346"/>
                  <a:pt x="1239729" y="1380296"/>
                  <a:pt x="725380" y="973896"/>
                </a:cubicBezTo>
                <a:cubicBezTo>
                  <a:pt x="596792" y="872296"/>
                  <a:pt x="342395" y="783595"/>
                  <a:pt x="47914" y="699903"/>
                </a:cubicBezTo>
                <a:lnTo>
                  <a:pt x="0" y="686829"/>
                </a:lnTo>
                <a:lnTo>
                  <a:pt x="3977136" y="0"/>
                </a:ln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8" name="任意多边形: 形状 27"/>
          <p:cNvSpPr/>
          <p:nvPr userDrawn="1"/>
        </p:nvSpPr>
        <p:spPr>
          <a:xfrm rot="11387881">
            <a:off x="-594798" y="181464"/>
            <a:ext cx="3767265" cy="6848425"/>
          </a:xfrm>
          <a:custGeom>
            <a:avLst/>
            <a:gdLst>
              <a:gd name="connsiteX0" fmla="*/ 3767265 w 3767265"/>
              <a:gd name="connsiteY0" fmla="*/ 6757967 h 6848425"/>
              <a:gd name="connsiteX1" fmla="*/ 3243459 w 3767265"/>
              <a:gd name="connsiteY1" fmla="*/ 6848425 h 6848425"/>
              <a:gd name="connsiteX2" fmla="*/ 3148271 w 3767265"/>
              <a:gd name="connsiteY2" fmla="*/ 6664493 h 6848425"/>
              <a:gd name="connsiteX3" fmla="*/ 2810430 w 3767265"/>
              <a:gd name="connsiteY3" fmla="*/ 5918120 h 6848425"/>
              <a:gd name="connsiteX4" fmla="*/ 2886630 w 3767265"/>
              <a:gd name="connsiteY4" fmla="*/ 3517820 h 6848425"/>
              <a:gd name="connsiteX5" fmla="*/ 886381 w 3767265"/>
              <a:gd name="connsiteY5" fmla="*/ 1689020 h 6848425"/>
              <a:gd name="connsiteX6" fmla="*/ 65575 w 3767265"/>
              <a:gd name="connsiteY6" fmla="*/ 507883 h 6848425"/>
              <a:gd name="connsiteX7" fmla="*/ 0 w 3767265"/>
              <a:gd name="connsiteY7" fmla="*/ 449040 h 6848425"/>
              <a:gd name="connsiteX8" fmla="*/ 2600202 w 3767265"/>
              <a:gd name="connsiteY8" fmla="*/ 0 h 684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7265" h="6848425">
                <a:moveTo>
                  <a:pt x="3767265" y="6757967"/>
                </a:moveTo>
                <a:lnTo>
                  <a:pt x="3243459" y="6848425"/>
                </a:lnTo>
                <a:lnTo>
                  <a:pt x="3148271" y="6664493"/>
                </a:lnTo>
                <a:cubicBezTo>
                  <a:pt x="3003113" y="6375320"/>
                  <a:pt x="2884249" y="6104651"/>
                  <a:pt x="2810430" y="5918120"/>
                </a:cubicBezTo>
                <a:cubicBezTo>
                  <a:pt x="2515155" y="5171995"/>
                  <a:pt x="3207306" y="4222670"/>
                  <a:pt x="2886630" y="3517820"/>
                </a:cubicBezTo>
                <a:cubicBezTo>
                  <a:pt x="2565956" y="2812970"/>
                  <a:pt x="1384855" y="2216070"/>
                  <a:pt x="886381" y="1689020"/>
                </a:cubicBezTo>
                <a:cubicBezTo>
                  <a:pt x="450215" y="1227851"/>
                  <a:pt x="412710" y="863917"/>
                  <a:pt x="65575" y="507883"/>
                </a:cubicBezTo>
                <a:lnTo>
                  <a:pt x="0" y="449040"/>
                </a:lnTo>
                <a:lnTo>
                  <a:pt x="2600202" y="0"/>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userDrawn="1"/>
        </p:nvSpPr>
        <p:spPr>
          <a:xfrm>
            <a:off x="9244100" y="1"/>
            <a:ext cx="2947901" cy="5984138"/>
          </a:xfrm>
          <a:custGeom>
            <a:avLst/>
            <a:gdLst>
              <a:gd name="connsiteX0" fmla="*/ 0 w 2947901"/>
              <a:gd name="connsiteY0" fmla="*/ 0 h 5984138"/>
              <a:gd name="connsiteX1" fmla="*/ 2947901 w 2947901"/>
              <a:gd name="connsiteY1" fmla="*/ 0 h 5984138"/>
              <a:gd name="connsiteX2" fmla="*/ 2947901 w 2947901"/>
              <a:gd name="connsiteY2" fmla="*/ 5984138 h 5984138"/>
              <a:gd name="connsiteX3" fmla="*/ 2862027 w 2947901"/>
              <a:gd name="connsiteY3" fmla="*/ 5808169 h 5984138"/>
              <a:gd name="connsiteX4" fmla="*/ 2627832 w 2947901"/>
              <a:gd name="connsiteY4" fmla="*/ 5274180 h 5984138"/>
              <a:gd name="connsiteX5" fmla="*/ 2704032 w 2947901"/>
              <a:gd name="connsiteY5" fmla="*/ 2873880 h 5984138"/>
              <a:gd name="connsiteX6" fmla="*/ 703782 w 2947901"/>
              <a:gd name="connsiteY6" fmla="*/ 1045080 h 5984138"/>
              <a:gd name="connsiteX7" fmla="*/ 14857 w 2947901"/>
              <a:gd name="connsiteY7" fmla="*/ 17273 h 598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7901" h="5984138">
                <a:moveTo>
                  <a:pt x="0" y="0"/>
                </a:moveTo>
                <a:lnTo>
                  <a:pt x="2947901" y="0"/>
                </a:lnTo>
                <a:lnTo>
                  <a:pt x="2947901" y="5984138"/>
                </a:lnTo>
                <a:lnTo>
                  <a:pt x="2862027" y="5808169"/>
                </a:lnTo>
                <a:cubicBezTo>
                  <a:pt x="2763898" y="5601304"/>
                  <a:pt x="2683196" y="5414079"/>
                  <a:pt x="2627832" y="5274180"/>
                </a:cubicBezTo>
                <a:cubicBezTo>
                  <a:pt x="2332557" y="4528055"/>
                  <a:pt x="3024707" y="3578730"/>
                  <a:pt x="2704032" y="2873880"/>
                </a:cubicBezTo>
                <a:cubicBezTo>
                  <a:pt x="2383357" y="2169030"/>
                  <a:pt x="1202257" y="1572130"/>
                  <a:pt x="703782" y="1045080"/>
                </a:cubicBezTo>
                <a:cubicBezTo>
                  <a:pt x="329926" y="649793"/>
                  <a:pt x="248963" y="325943"/>
                  <a:pt x="14857" y="17273"/>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文本框 38"/>
          <p:cNvSpPr txBox="1"/>
          <p:nvPr userDrawn="1"/>
        </p:nvSpPr>
        <p:spPr>
          <a:xfrm>
            <a:off x="3634567" y="2798287"/>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1</a:t>
            </a:r>
            <a:endParaRPr lang="zh-CN" altLang="en-US" sz="5400" b="1">
              <a:solidFill>
                <a:schemeClr val="bg1"/>
              </a:solidFill>
              <a:effectLst>
                <a:outerShdw blurRad="38100" dist="38100" dir="2700000" algn="tl">
                  <a:srgbClr val="000000">
                    <a:alpha val="43137"/>
                  </a:srgbClr>
                </a:outerShdw>
              </a:effectLst>
            </a:endParaRPr>
          </a:p>
        </p:txBody>
      </p:sp>
      <p:sp>
        <p:nvSpPr>
          <p:cNvPr id="40" name="文本框 39"/>
          <p:cNvSpPr txBox="1"/>
          <p:nvPr userDrawn="1"/>
        </p:nvSpPr>
        <p:spPr>
          <a:xfrm>
            <a:off x="6802481" y="2774186"/>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2</a:t>
            </a:r>
            <a:endParaRPr lang="zh-CN" altLang="en-US" sz="5400" b="1">
              <a:solidFill>
                <a:schemeClr val="bg1"/>
              </a:solidFill>
              <a:effectLst>
                <a:outerShdw blurRad="38100" dist="38100" dir="2700000" algn="tl">
                  <a:srgbClr val="000000">
                    <a:alpha val="43137"/>
                  </a:srgbClr>
                </a:outerShdw>
              </a:effectLst>
            </a:endParaRPr>
          </a:p>
        </p:txBody>
      </p:sp>
      <p:sp>
        <p:nvSpPr>
          <p:cNvPr id="41" name="文本框 40"/>
          <p:cNvSpPr txBox="1"/>
          <p:nvPr userDrawn="1"/>
        </p:nvSpPr>
        <p:spPr>
          <a:xfrm>
            <a:off x="3686804" y="4243671"/>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3</a:t>
            </a:r>
            <a:endParaRPr lang="zh-CN" altLang="en-US" sz="5400" b="1">
              <a:solidFill>
                <a:schemeClr val="bg1"/>
              </a:solidFill>
              <a:effectLst>
                <a:outerShdw blurRad="38100" dist="38100" dir="2700000" algn="tl">
                  <a:srgbClr val="000000">
                    <a:alpha val="43137"/>
                  </a:srgbClr>
                </a:outerShdw>
              </a:effectLst>
            </a:endParaRPr>
          </a:p>
        </p:txBody>
      </p:sp>
      <p:sp>
        <p:nvSpPr>
          <p:cNvPr id="42" name="文本框 41"/>
          <p:cNvSpPr txBox="1"/>
          <p:nvPr userDrawn="1"/>
        </p:nvSpPr>
        <p:spPr>
          <a:xfrm>
            <a:off x="6811055" y="4213729"/>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4</a:t>
            </a:r>
            <a:endParaRPr lang="zh-CN" altLang="en-US" sz="5400" b="1">
              <a:solidFill>
                <a:schemeClr val="bg1"/>
              </a:solidFill>
              <a:effectLst>
                <a:outerShdw blurRad="38100" dist="38100" dir="2700000" algn="tl">
                  <a:srgbClr val="000000">
                    <a:alpha val="43137"/>
                  </a:srgbClr>
                </a:outerShdw>
              </a:effectLst>
            </a:endParaRPr>
          </a:p>
        </p:txBody>
      </p:sp>
      <p:sp>
        <p:nvSpPr>
          <p:cNvPr id="43" name="文本占位符 27"/>
          <p:cNvSpPr>
            <a:spLocks noGrp="1"/>
          </p:cNvSpPr>
          <p:nvPr>
            <p:ph type="body" sz="quarter" idx="10" hasCustomPrompt="1"/>
          </p:nvPr>
        </p:nvSpPr>
        <p:spPr>
          <a:xfrm>
            <a:off x="7299988" y="2896989"/>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endParaRPr lang="zh-CN" altLang="en-US"/>
          </a:p>
        </p:txBody>
      </p:sp>
      <p:sp>
        <p:nvSpPr>
          <p:cNvPr id="44" name="文本占位符 32"/>
          <p:cNvSpPr>
            <a:spLocks noGrp="1"/>
          </p:cNvSpPr>
          <p:nvPr>
            <p:ph type="body" sz="quarter" idx="12" hasCustomPrompt="1"/>
          </p:nvPr>
        </p:nvSpPr>
        <p:spPr>
          <a:xfrm>
            <a:off x="7299988" y="3285269"/>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45" name="文本占位符 27"/>
          <p:cNvSpPr>
            <a:spLocks noGrp="1"/>
          </p:cNvSpPr>
          <p:nvPr>
            <p:ph type="body" sz="quarter" idx="13" hasCustomPrompt="1"/>
          </p:nvPr>
        </p:nvSpPr>
        <p:spPr>
          <a:xfrm>
            <a:off x="4107040" y="2896989"/>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endParaRPr lang="zh-CN" altLang="en-US"/>
          </a:p>
        </p:txBody>
      </p:sp>
      <p:sp>
        <p:nvSpPr>
          <p:cNvPr id="46" name="文本占位符 32"/>
          <p:cNvSpPr>
            <a:spLocks noGrp="1"/>
          </p:cNvSpPr>
          <p:nvPr>
            <p:ph type="body" sz="quarter" idx="14" hasCustomPrompt="1"/>
          </p:nvPr>
        </p:nvSpPr>
        <p:spPr>
          <a:xfrm>
            <a:off x="4107040" y="3285269"/>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47" name="文本占位符 27"/>
          <p:cNvSpPr>
            <a:spLocks noGrp="1"/>
          </p:cNvSpPr>
          <p:nvPr>
            <p:ph type="body" sz="quarter" idx="15" hasCustomPrompt="1"/>
          </p:nvPr>
        </p:nvSpPr>
        <p:spPr>
          <a:xfrm>
            <a:off x="4107040" y="4376075"/>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endParaRPr lang="zh-CN" altLang="en-US"/>
          </a:p>
        </p:txBody>
      </p:sp>
      <p:sp>
        <p:nvSpPr>
          <p:cNvPr id="48" name="文本占位符 32"/>
          <p:cNvSpPr>
            <a:spLocks noGrp="1"/>
          </p:cNvSpPr>
          <p:nvPr>
            <p:ph type="body" sz="quarter" idx="16" hasCustomPrompt="1"/>
          </p:nvPr>
        </p:nvSpPr>
        <p:spPr>
          <a:xfrm>
            <a:off x="4107040" y="4764355"/>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49" name="文本占位符 27"/>
          <p:cNvSpPr>
            <a:spLocks noGrp="1"/>
          </p:cNvSpPr>
          <p:nvPr>
            <p:ph type="body" sz="quarter" idx="17" hasCustomPrompt="1"/>
          </p:nvPr>
        </p:nvSpPr>
        <p:spPr>
          <a:xfrm>
            <a:off x="7297572" y="4376075"/>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endParaRPr lang="zh-CN" altLang="en-US"/>
          </a:p>
        </p:txBody>
      </p:sp>
      <p:sp>
        <p:nvSpPr>
          <p:cNvPr id="50" name="文本占位符 32"/>
          <p:cNvSpPr>
            <a:spLocks noGrp="1"/>
          </p:cNvSpPr>
          <p:nvPr>
            <p:ph type="body" sz="quarter" idx="18" hasCustomPrompt="1"/>
          </p:nvPr>
        </p:nvSpPr>
        <p:spPr>
          <a:xfrm>
            <a:off x="7297572" y="4764355"/>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六项目录页">
    <p:bg>
      <p:bgPr>
        <a:gradFill>
          <a:gsLst>
            <a:gs pos="51000">
              <a:schemeClr val="accent1">
                <a:lumMod val="60000"/>
                <a:lumOff val="40000"/>
              </a:schemeClr>
            </a:gs>
            <a:gs pos="100000">
              <a:schemeClr val="accent2"/>
            </a:gs>
            <a:gs pos="0">
              <a:schemeClr val="accent1"/>
            </a:gs>
          </a:gsLst>
          <a:path path="circle">
            <a:fillToRect r="100000" b="100000"/>
          </a:path>
        </a:gradFill>
        <a:effectLst/>
      </p:bgPr>
    </p:bg>
    <p:spTree>
      <p:nvGrpSpPr>
        <p:cNvPr id="1" name=""/>
        <p:cNvGrpSpPr/>
        <p:nvPr/>
      </p:nvGrpSpPr>
      <p:grpSpPr>
        <a:xfrm>
          <a:off x="0" y="0"/>
          <a:ext cx="0" cy="0"/>
          <a:chOff x="0" y="0"/>
          <a:chExt cx="0" cy="0"/>
        </a:xfrm>
      </p:grpSpPr>
      <p:sp>
        <p:nvSpPr>
          <p:cNvPr id="21" name="文本框 20"/>
          <p:cNvSpPr txBox="1"/>
          <p:nvPr userDrawn="1"/>
        </p:nvSpPr>
        <p:spPr>
          <a:xfrm>
            <a:off x="5490403" y="1745548"/>
            <a:ext cx="1215218" cy="595419"/>
          </a:xfrm>
          <a:prstGeom prst="rect">
            <a:avLst/>
          </a:prstGeom>
          <a:noFill/>
        </p:spPr>
        <p:txBody>
          <a:bodyPr wrap="square" rtlCol="0" anchor="ctr">
            <a:spAutoFit/>
          </a:bodyPr>
          <a:lstStyle/>
          <a:p>
            <a:pPr algn="ctr">
              <a:lnSpc>
                <a:spcPct val="110000"/>
              </a:lnSpc>
            </a:pPr>
            <a:r>
              <a:rPr kumimoji="1" lang="zh-CN" altLang="en-US" sz="3200" b="1" spc="300">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rPr>
              <a:t>目录</a:t>
            </a:r>
            <a:endParaRPr kumimoji="1" lang="zh-CN" altLang="en-US" sz="3200" b="1" spc="300">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endParaRPr>
          </a:p>
        </p:txBody>
      </p:sp>
      <p:sp>
        <p:nvSpPr>
          <p:cNvPr id="34" name="文本框 33"/>
          <p:cNvSpPr txBox="1"/>
          <p:nvPr userDrawn="1"/>
        </p:nvSpPr>
        <p:spPr>
          <a:xfrm>
            <a:off x="4890768" y="1213307"/>
            <a:ext cx="2416046" cy="646331"/>
          </a:xfrm>
          <a:prstGeom prst="rect">
            <a:avLst/>
          </a:prstGeom>
          <a:noFill/>
        </p:spPr>
        <p:txBody>
          <a:bodyPr wrap="none" rtlCol="0">
            <a:spAutoFit/>
          </a:bodyPr>
          <a:lstStyle/>
          <a:p>
            <a:r>
              <a:rPr lang="en-US" altLang="zh-CN" sz="3600" b="1">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rPr>
              <a:t>CONTENT</a:t>
            </a:r>
            <a:endParaRPr lang="zh-CN" altLang="en-US" sz="3600" b="1">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endParaRPr>
          </a:p>
        </p:txBody>
      </p:sp>
      <p:sp>
        <p:nvSpPr>
          <p:cNvPr id="20" name="文本框 19"/>
          <p:cNvSpPr txBox="1"/>
          <p:nvPr userDrawn="1"/>
        </p:nvSpPr>
        <p:spPr>
          <a:xfrm>
            <a:off x="2413016" y="2811451"/>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1</a:t>
            </a:r>
            <a:endParaRPr lang="zh-CN" altLang="en-US" sz="5400" b="1">
              <a:solidFill>
                <a:schemeClr val="bg1"/>
              </a:solidFill>
              <a:effectLst>
                <a:outerShdw blurRad="38100" dist="38100" dir="2700000" algn="tl">
                  <a:srgbClr val="000000">
                    <a:alpha val="43137"/>
                  </a:srgbClr>
                </a:outerShdw>
              </a:effectLst>
            </a:endParaRPr>
          </a:p>
        </p:txBody>
      </p:sp>
      <p:sp>
        <p:nvSpPr>
          <p:cNvPr id="22" name="文本框 21"/>
          <p:cNvSpPr txBox="1"/>
          <p:nvPr userDrawn="1"/>
        </p:nvSpPr>
        <p:spPr>
          <a:xfrm>
            <a:off x="5377778" y="2787350"/>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2</a:t>
            </a:r>
            <a:endParaRPr lang="zh-CN" altLang="en-US" sz="5400" b="1">
              <a:solidFill>
                <a:schemeClr val="bg1"/>
              </a:solidFill>
              <a:effectLst>
                <a:outerShdw blurRad="38100" dist="38100" dir="2700000" algn="tl">
                  <a:srgbClr val="000000">
                    <a:alpha val="43137"/>
                  </a:srgbClr>
                </a:outerShdw>
              </a:effectLst>
            </a:endParaRPr>
          </a:p>
        </p:txBody>
      </p:sp>
      <p:sp>
        <p:nvSpPr>
          <p:cNvPr id="23" name="文本框 22"/>
          <p:cNvSpPr txBox="1"/>
          <p:nvPr userDrawn="1"/>
        </p:nvSpPr>
        <p:spPr>
          <a:xfrm>
            <a:off x="8419055" y="2777749"/>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3</a:t>
            </a:r>
            <a:endParaRPr lang="zh-CN" altLang="en-US" sz="5400" b="1">
              <a:solidFill>
                <a:schemeClr val="bg1"/>
              </a:solidFill>
              <a:effectLst>
                <a:outerShdw blurRad="38100" dist="38100" dir="2700000" algn="tl">
                  <a:srgbClr val="000000">
                    <a:alpha val="43137"/>
                  </a:srgbClr>
                </a:outerShdw>
              </a:effectLst>
            </a:endParaRPr>
          </a:p>
        </p:txBody>
      </p:sp>
      <p:sp>
        <p:nvSpPr>
          <p:cNvPr id="24" name="文本框 23"/>
          <p:cNvSpPr txBox="1"/>
          <p:nvPr userDrawn="1"/>
        </p:nvSpPr>
        <p:spPr>
          <a:xfrm>
            <a:off x="2422686" y="3820968"/>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4</a:t>
            </a:r>
            <a:endParaRPr lang="zh-CN" altLang="en-US" sz="5400" b="1">
              <a:solidFill>
                <a:schemeClr val="bg1"/>
              </a:solidFill>
              <a:effectLst>
                <a:outerShdw blurRad="38100" dist="38100" dir="2700000" algn="tl">
                  <a:srgbClr val="000000">
                    <a:alpha val="43137"/>
                  </a:srgbClr>
                </a:outerShdw>
              </a:effectLst>
            </a:endParaRPr>
          </a:p>
        </p:txBody>
      </p:sp>
      <p:sp>
        <p:nvSpPr>
          <p:cNvPr id="25" name="文本占位符 27"/>
          <p:cNvSpPr>
            <a:spLocks noGrp="1"/>
          </p:cNvSpPr>
          <p:nvPr>
            <p:ph type="body" sz="quarter" idx="10" hasCustomPrompt="1"/>
          </p:nvPr>
        </p:nvSpPr>
        <p:spPr>
          <a:xfrm>
            <a:off x="5875284" y="2910153"/>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endParaRPr lang="zh-CN" altLang="en-US"/>
          </a:p>
        </p:txBody>
      </p:sp>
      <p:sp>
        <p:nvSpPr>
          <p:cNvPr id="26" name="文本占位符 32"/>
          <p:cNvSpPr>
            <a:spLocks noGrp="1"/>
          </p:cNvSpPr>
          <p:nvPr>
            <p:ph type="body" sz="quarter" idx="12" hasCustomPrompt="1"/>
          </p:nvPr>
        </p:nvSpPr>
        <p:spPr>
          <a:xfrm>
            <a:off x="5875284" y="3298433"/>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27" name="文本占位符 27"/>
          <p:cNvSpPr>
            <a:spLocks noGrp="1"/>
          </p:cNvSpPr>
          <p:nvPr>
            <p:ph type="body" sz="quarter" idx="13" hasCustomPrompt="1"/>
          </p:nvPr>
        </p:nvSpPr>
        <p:spPr>
          <a:xfrm>
            <a:off x="2885489" y="2910153"/>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endParaRPr lang="zh-CN" altLang="en-US"/>
          </a:p>
        </p:txBody>
      </p:sp>
      <p:sp>
        <p:nvSpPr>
          <p:cNvPr id="28" name="文本占位符 32"/>
          <p:cNvSpPr>
            <a:spLocks noGrp="1"/>
          </p:cNvSpPr>
          <p:nvPr>
            <p:ph type="body" sz="quarter" idx="14" hasCustomPrompt="1"/>
          </p:nvPr>
        </p:nvSpPr>
        <p:spPr>
          <a:xfrm>
            <a:off x="2885488" y="3298433"/>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29" name="文本占位符 27"/>
          <p:cNvSpPr>
            <a:spLocks noGrp="1"/>
          </p:cNvSpPr>
          <p:nvPr>
            <p:ph type="body" sz="quarter" idx="15" hasCustomPrompt="1"/>
          </p:nvPr>
        </p:nvSpPr>
        <p:spPr>
          <a:xfrm>
            <a:off x="8839291" y="2910153"/>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endParaRPr lang="zh-CN" altLang="en-US"/>
          </a:p>
        </p:txBody>
      </p:sp>
      <p:sp>
        <p:nvSpPr>
          <p:cNvPr id="30" name="文本占位符 32"/>
          <p:cNvSpPr>
            <a:spLocks noGrp="1"/>
          </p:cNvSpPr>
          <p:nvPr>
            <p:ph type="body" sz="quarter" idx="16" hasCustomPrompt="1"/>
          </p:nvPr>
        </p:nvSpPr>
        <p:spPr>
          <a:xfrm>
            <a:off x="8839291" y="3298433"/>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31" name="文本占位符 27"/>
          <p:cNvSpPr>
            <a:spLocks noGrp="1"/>
          </p:cNvSpPr>
          <p:nvPr>
            <p:ph type="body" sz="quarter" idx="17" hasCustomPrompt="1"/>
          </p:nvPr>
        </p:nvSpPr>
        <p:spPr>
          <a:xfrm>
            <a:off x="2909203" y="3983314"/>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endParaRPr lang="zh-CN" altLang="en-US"/>
          </a:p>
        </p:txBody>
      </p:sp>
      <p:sp>
        <p:nvSpPr>
          <p:cNvPr id="32" name="文本占位符 32"/>
          <p:cNvSpPr>
            <a:spLocks noGrp="1"/>
          </p:cNvSpPr>
          <p:nvPr>
            <p:ph type="body" sz="quarter" idx="18" hasCustomPrompt="1"/>
          </p:nvPr>
        </p:nvSpPr>
        <p:spPr>
          <a:xfrm>
            <a:off x="2909203" y="4371594"/>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33" name="文本框 32"/>
          <p:cNvSpPr txBox="1"/>
          <p:nvPr userDrawn="1"/>
        </p:nvSpPr>
        <p:spPr>
          <a:xfrm>
            <a:off x="5377778" y="3842440"/>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5</a:t>
            </a:r>
            <a:endParaRPr lang="zh-CN" altLang="en-US" sz="5400" b="1">
              <a:solidFill>
                <a:schemeClr val="bg1"/>
              </a:solidFill>
              <a:effectLst>
                <a:outerShdw blurRad="38100" dist="38100" dir="2700000" algn="tl">
                  <a:srgbClr val="000000">
                    <a:alpha val="43137"/>
                  </a:srgbClr>
                </a:outerShdw>
              </a:effectLst>
            </a:endParaRPr>
          </a:p>
        </p:txBody>
      </p:sp>
      <p:sp>
        <p:nvSpPr>
          <p:cNvPr id="51" name="文本框 50"/>
          <p:cNvSpPr txBox="1"/>
          <p:nvPr userDrawn="1"/>
        </p:nvSpPr>
        <p:spPr>
          <a:xfrm>
            <a:off x="8419055" y="3832839"/>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6</a:t>
            </a:r>
            <a:endParaRPr lang="zh-CN" altLang="en-US" sz="5400" b="1">
              <a:solidFill>
                <a:schemeClr val="bg1"/>
              </a:solidFill>
              <a:effectLst>
                <a:outerShdw blurRad="38100" dist="38100" dir="2700000" algn="tl">
                  <a:srgbClr val="000000">
                    <a:alpha val="43137"/>
                  </a:srgbClr>
                </a:outerShdw>
              </a:effectLst>
            </a:endParaRPr>
          </a:p>
        </p:txBody>
      </p:sp>
      <p:sp>
        <p:nvSpPr>
          <p:cNvPr id="52" name="文本占位符 27"/>
          <p:cNvSpPr>
            <a:spLocks noGrp="1"/>
          </p:cNvSpPr>
          <p:nvPr>
            <p:ph type="body" sz="quarter" idx="19" hasCustomPrompt="1"/>
          </p:nvPr>
        </p:nvSpPr>
        <p:spPr>
          <a:xfrm>
            <a:off x="5875285" y="3965243"/>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endParaRPr lang="zh-CN" altLang="en-US"/>
          </a:p>
        </p:txBody>
      </p:sp>
      <p:sp>
        <p:nvSpPr>
          <p:cNvPr id="53" name="文本占位符 32"/>
          <p:cNvSpPr>
            <a:spLocks noGrp="1"/>
          </p:cNvSpPr>
          <p:nvPr>
            <p:ph type="body" sz="quarter" idx="20" hasCustomPrompt="1"/>
          </p:nvPr>
        </p:nvSpPr>
        <p:spPr>
          <a:xfrm>
            <a:off x="5875285" y="4353523"/>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54" name="文本占位符 27"/>
          <p:cNvSpPr>
            <a:spLocks noGrp="1"/>
          </p:cNvSpPr>
          <p:nvPr>
            <p:ph type="body" sz="quarter" idx="21" hasCustomPrompt="1"/>
          </p:nvPr>
        </p:nvSpPr>
        <p:spPr>
          <a:xfrm>
            <a:off x="8839291" y="3965243"/>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endParaRPr lang="zh-CN" altLang="en-US"/>
          </a:p>
        </p:txBody>
      </p:sp>
      <p:sp>
        <p:nvSpPr>
          <p:cNvPr id="55" name="文本占位符 32"/>
          <p:cNvSpPr>
            <a:spLocks noGrp="1"/>
          </p:cNvSpPr>
          <p:nvPr>
            <p:ph type="body" sz="quarter" idx="22" hasCustomPrompt="1"/>
          </p:nvPr>
        </p:nvSpPr>
        <p:spPr>
          <a:xfrm>
            <a:off x="8839291" y="4353523"/>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39" name="任意多边形: 形状 38"/>
          <p:cNvSpPr/>
          <p:nvPr userDrawn="1"/>
        </p:nvSpPr>
        <p:spPr>
          <a:xfrm>
            <a:off x="8293560" y="1"/>
            <a:ext cx="3898440" cy="6858000"/>
          </a:xfrm>
          <a:custGeom>
            <a:avLst/>
            <a:gdLst>
              <a:gd name="connsiteX0" fmla="*/ 0 w 3898440"/>
              <a:gd name="connsiteY0" fmla="*/ 0 h 6858000"/>
              <a:gd name="connsiteX1" fmla="*/ 3898440 w 3898440"/>
              <a:gd name="connsiteY1" fmla="*/ 0 h 6858000"/>
              <a:gd name="connsiteX2" fmla="*/ 3898440 w 3898440"/>
              <a:gd name="connsiteY2" fmla="*/ 6858000 h 6858000"/>
              <a:gd name="connsiteX3" fmla="*/ 3620819 w 3898440"/>
              <a:gd name="connsiteY3" fmla="*/ 6858000 h 6858000"/>
              <a:gd name="connsiteX4" fmla="*/ 3595582 w 3898440"/>
              <a:gd name="connsiteY4" fmla="*/ 6815644 h 6858000"/>
              <a:gd name="connsiteX5" fmla="*/ 3022631 w 3898440"/>
              <a:gd name="connsiteY5" fmla="*/ 5629837 h 6858000"/>
              <a:gd name="connsiteX6" fmla="*/ 3098831 w 3898440"/>
              <a:gd name="connsiteY6" fmla="*/ 3229537 h 6858000"/>
              <a:gd name="connsiteX7" fmla="*/ 1098581 w 3898440"/>
              <a:gd name="connsiteY7" fmla="*/ 1400737 h 6858000"/>
              <a:gd name="connsiteX8" fmla="*/ 107981 w 3898440"/>
              <a:gd name="connsiteY8" fmla="*/ 672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8440" h="6858000">
                <a:moveTo>
                  <a:pt x="0" y="0"/>
                </a:moveTo>
                <a:lnTo>
                  <a:pt x="3898440" y="0"/>
                </a:lnTo>
                <a:lnTo>
                  <a:pt x="3898440" y="6858000"/>
                </a:lnTo>
                <a:lnTo>
                  <a:pt x="3620819" y="6858000"/>
                </a:lnTo>
                <a:lnTo>
                  <a:pt x="3595582" y="6815644"/>
                </a:lnTo>
                <a:cubicBezTo>
                  <a:pt x="3345439" y="6378740"/>
                  <a:pt x="3133359" y="5909634"/>
                  <a:pt x="3022631" y="5629837"/>
                </a:cubicBezTo>
                <a:cubicBezTo>
                  <a:pt x="2727356" y="4883712"/>
                  <a:pt x="3419506" y="3934387"/>
                  <a:pt x="3098831" y="3229537"/>
                </a:cubicBezTo>
                <a:cubicBezTo>
                  <a:pt x="2778156" y="2524687"/>
                  <a:pt x="1597056" y="1927787"/>
                  <a:pt x="1098581" y="1400737"/>
                </a:cubicBezTo>
                <a:cubicBezTo>
                  <a:pt x="600106" y="873687"/>
                  <a:pt x="622331" y="473637"/>
                  <a:pt x="107981" y="67237"/>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形状 39"/>
          <p:cNvSpPr/>
          <p:nvPr userDrawn="1"/>
        </p:nvSpPr>
        <p:spPr>
          <a:xfrm rot="11387881">
            <a:off x="-593290" y="163871"/>
            <a:ext cx="5144199" cy="6984168"/>
          </a:xfrm>
          <a:custGeom>
            <a:avLst/>
            <a:gdLst>
              <a:gd name="connsiteX0" fmla="*/ 5144199 w 5144199"/>
              <a:gd name="connsiteY0" fmla="*/ 6757967 h 6984168"/>
              <a:gd name="connsiteX1" fmla="*/ 3834367 w 5144199"/>
              <a:gd name="connsiteY1" fmla="*/ 6984168 h 6984168"/>
              <a:gd name="connsiteX2" fmla="*/ 3782198 w 5144199"/>
              <a:gd name="connsiteY2" fmla="*/ 6871192 h 6984168"/>
              <a:gd name="connsiteX3" fmla="*/ 3640030 w 5144199"/>
              <a:gd name="connsiteY3" fmla="*/ 6536496 h 6984168"/>
              <a:gd name="connsiteX4" fmla="*/ 3716229 w 5144199"/>
              <a:gd name="connsiteY4" fmla="*/ 4136196 h 6984168"/>
              <a:gd name="connsiteX5" fmla="*/ 1715979 w 5144199"/>
              <a:gd name="connsiteY5" fmla="*/ 2307396 h 6984168"/>
              <a:gd name="connsiteX6" fmla="*/ 725380 w 5144199"/>
              <a:gd name="connsiteY6" fmla="*/ 973896 h 6984168"/>
              <a:gd name="connsiteX7" fmla="*/ 47914 w 5144199"/>
              <a:gd name="connsiteY7" fmla="*/ 699903 h 6984168"/>
              <a:gd name="connsiteX8" fmla="*/ 0 w 5144199"/>
              <a:gd name="connsiteY8" fmla="*/ 686829 h 6984168"/>
              <a:gd name="connsiteX9" fmla="*/ 3977136 w 5144199"/>
              <a:gd name="connsiteY9" fmla="*/ 0 h 698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4199" h="6984168">
                <a:moveTo>
                  <a:pt x="5144199" y="6757967"/>
                </a:moveTo>
                <a:lnTo>
                  <a:pt x="3834367" y="6984168"/>
                </a:lnTo>
                <a:lnTo>
                  <a:pt x="3782198" y="6871192"/>
                </a:lnTo>
                <a:cubicBezTo>
                  <a:pt x="3725110" y="6744061"/>
                  <a:pt x="3676939" y="6629761"/>
                  <a:pt x="3640030" y="6536496"/>
                </a:cubicBezTo>
                <a:cubicBezTo>
                  <a:pt x="3344754" y="5790371"/>
                  <a:pt x="4036904" y="4841046"/>
                  <a:pt x="3716229" y="4136196"/>
                </a:cubicBezTo>
                <a:cubicBezTo>
                  <a:pt x="3395555" y="3431346"/>
                  <a:pt x="2214455" y="2834446"/>
                  <a:pt x="1715979" y="2307396"/>
                </a:cubicBezTo>
                <a:cubicBezTo>
                  <a:pt x="1217505" y="1780346"/>
                  <a:pt x="1239729" y="1380296"/>
                  <a:pt x="725380" y="973896"/>
                </a:cubicBezTo>
                <a:cubicBezTo>
                  <a:pt x="596792" y="872296"/>
                  <a:pt x="342395" y="783595"/>
                  <a:pt x="47914" y="699903"/>
                </a:cubicBezTo>
                <a:lnTo>
                  <a:pt x="0" y="686829"/>
                </a:lnTo>
                <a:lnTo>
                  <a:pt x="3977136" y="0"/>
                </a:ln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1" name="任意多边形: 形状 40"/>
          <p:cNvSpPr/>
          <p:nvPr userDrawn="1"/>
        </p:nvSpPr>
        <p:spPr>
          <a:xfrm rot="11387881">
            <a:off x="-594798" y="181464"/>
            <a:ext cx="3767265" cy="6848425"/>
          </a:xfrm>
          <a:custGeom>
            <a:avLst/>
            <a:gdLst>
              <a:gd name="connsiteX0" fmla="*/ 3767265 w 3767265"/>
              <a:gd name="connsiteY0" fmla="*/ 6757967 h 6848425"/>
              <a:gd name="connsiteX1" fmla="*/ 3243459 w 3767265"/>
              <a:gd name="connsiteY1" fmla="*/ 6848425 h 6848425"/>
              <a:gd name="connsiteX2" fmla="*/ 3148271 w 3767265"/>
              <a:gd name="connsiteY2" fmla="*/ 6664493 h 6848425"/>
              <a:gd name="connsiteX3" fmla="*/ 2810430 w 3767265"/>
              <a:gd name="connsiteY3" fmla="*/ 5918120 h 6848425"/>
              <a:gd name="connsiteX4" fmla="*/ 2886630 w 3767265"/>
              <a:gd name="connsiteY4" fmla="*/ 3517820 h 6848425"/>
              <a:gd name="connsiteX5" fmla="*/ 886381 w 3767265"/>
              <a:gd name="connsiteY5" fmla="*/ 1689020 h 6848425"/>
              <a:gd name="connsiteX6" fmla="*/ 65575 w 3767265"/>
              <a:gd name="connsiteY6" fmla="*/ 507883 h 6848425"/>
              <a:gd name="connsiteX7" fmla="*/ 0 w 3767265"/>
              <a:gd name="connsiteY7" fmla="*/ 449040 h 6848425"/>
              <a:gd name="connsiteX8" fmla="*/ 2600202 w 3767265"/>
              <a:gd name="connsiteY8" fmla="*/ 0 h 684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7265" h="6848425">
                <a:moveTo>
                  <a:pt x="3767265" y="6757967"/>
                </a:moveTo>
                <a:lnTo>
                  <a:pt x="3243459" y="6848425"/>
                </a:lnTo>
                <a:lnTo>
                  <a:pt x="3148271" y="6664493"/>
                </a:lnTo>
                <a:cubicBezTo>
                  <a:pt x="3003113" y="6375320"/>
                  <a:pt x="2884249" y="6104651"/>
                  <a:pt x="2810430" y="5918120"/>
                </a:cubicBezTo>
                <a:cubicBezTo>
                  <a:pt x="2515155" y="5171995"/>
                  <a:pt x="3207306" y="4222670"/>
                  <a:pt x="2886630" y="3517820"/>
                </a:cubicBezTo>
                <a:cubicBezTo>
                  <a:pt x="2565956" y="2812970"/>
                  <a:pt x="1384855" y="2216070"/>
                  <a:pt x="886381" y="1689020"/>
                </a:cubicBezTo>
                <a:cubicBezTo>
                  <a:pt x="450215" y="1227851"/>
                  <a:pt x="412710" y="863917"/>
                  <a:pt x="65575" y="507883"/>
                </a:cubicBezTo>
                <a:lnTo>
                  <a:pt x="0" y="449040"/>
                </a:lnTo>
                <a:lnTo>
                  <a:pt x="2600202" y="0"/>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2" name="任意多边形: 形状 41"/>
          <p:cNvSpPr/>
          <p:nvPr userDrawn="1"/>
        </p:nvSpPr>
        <p:spPr>
          <a:xfrm>
            <a:off x="9244100" y="1"/>
            <a:ext cx="2947901" cy="5984138"/>
          </a:xfrm>
          <a:custGeom>
            <a:avLst/>
            <a:gdLst>
              <a:gd name="connsiteX0" fmla="*/ 0 w 2947901"/>
              <a:gd name="connsiteY0" fmla="*/ 0 h 5984138"/>
              <a:gd name="connsiteX1" fmla="*/ 2947901 w 2947901"/>
              <a:gd name="connsiteY1" fmla="*/ 0 h 5984138"/>
              <a:gd name="connsiteX2" fmla="*/ 2947901 w 2947901"/>
              <a:gd name="connsiteY2" fmla="*/ 5984138 h 5984138"/>
              <a:gd name="connsiteX3" fmla="*/ 2862027 w 2947901"/>
              <a:gd name="connsiteY3" fmla="*/ 5808169 h 5984138"/>
              <a:gd name="connsiteX4" fmla="*/ 2627832 w 2947901"/>
              <a:gd name="connsiteY4" fmla="*/ 5274180 h 5984138"/>
              <a:gd name="connsiteX5" fmla="*/ 2704032 w 2947901"/>
              <a:gd name="connsiteY5" fmla="*/ 2873880 h 5984138"/>
              <a:gd name="connsiteX6" fmla="*/ 703782 w 2947901"/>
              <a:gd name="connsiteY6" fmla="*/ 1045080 h 5984138"/>
              <a:gd name="connsiteX7" fmla="*/ 14857 w 2947901"/>
              <a:gd name="connsiteY7" fmla="*/ 17273 h 598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7901" h="5984138">
                <a:moveTo>
                  <a:pt x="0" y="0"/>
                </a:moveTo>
                <a:lnTo>
                  <a:pt x="2947901" y="0"/>
                </a:lnTo>
                <a:lnTo>
                  <a:pt x="2947901" y="5984138"/>
                </a:lnTo>
                <a:lnTo>
                  <a:pt x="2862027" y="5808169"/>
                </a:lnTo>
                <a:cubicBezTo>
                  <a:pt x="2763898" y="5601304"/>
                  <a:pt x="2683196" y="5414079"/>
                  <a:pt x="2627832" y="5274180"/>
                </a:cubicBezTo>
                <a:cubicBezTo>
                  <a:pt x="2332557" y="4528055"/>
                  <a:pt x="3024707" y="3578730"/>
                  <a:pt x="2704032" y="2873880"/>
                </a:cubicBezTo>
                <a:cubicBezTo>
                  <a:pt x="2383357" y="2169030"/>
                  <a:pt x="1202257" y="1572130"/>
                  <a:pt x="703782" y="1045080"/>
                </a:cubicBezTo>
                <a:cubicBezTo>
                  <a:pt x="329926" y="649793"/>
                  <a:pt x="248963" y="325943"/>
                  <a:pt x="14857" y="17273"/>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bg>
      <p:bgPr>
        <a:gradFill>
          <a:gsLst>
            <a:gs pos="51000">
              <a:schemeClr val="accent1">
                <a:lumMod val="60000"/>
                <a:lumOff val="40000"/>
              </a:schemeClr>
            </a:gs>
            <a:gs pos="100000">
              <a:schemeClr val="accent2"/>
            </a:gs>
            <a:gs pos="0">
              <a:schemeClr val="accent1"/>
            </a:gs>
          </a:gsLst>
          <a:path path="circle">
            <a:fillToRect r="100000" b="100000"/>
          </a:path>
        </a:gradFill>
        <a:effectLst/>
      </p:bgPr>
    </p:bg>
    <p:spTree>
      <p:nvGrpSpPr>
        <p:cNvPr id="1" name=""/>
        <p:cNvGrpSpPr/>
        <p:nvPr/>
      </p:nvGrpSpPr>
      <p:grpSpPr>
        <a:xfrm>
          <a:off x="0" y="0"/>
          <a:ext cx="0" cy="0"/>
          <a:chOff x="0" y="0"/>
          <a:chExt cx="0" cy="0"/>
        </a:xfrm>
      </p:grpSpPr>
      <p:sp>
        <p:nvSpPr>
          <p:cNvPr id="21" name="任意多边形: 形状 20"/>
          <p:cNvSpPr/>
          <p:nvPr userDrawn="1"/>
        </p:nvSpPr>
        <p:spPr>
          <a:xfrm>
            <a:off x="1387076" y="-9708"/>
            <a:ext cx="10583518" cy="6867708"/>
          </a:xfrm>
          <a:custGeom>
            <a:avLst/>
            <a:gdLst>
              <a:gd name="connsiteX0" fmla="*/ 4458 w 10583518"/>
              <a:gd name="connsiteY0" fmla="*/ 0 h 6867708"/>
              <a:gd name="connsiteX1" fmla="*/ 10583518 w 10583518"/>
              <a:gd name="connsiteY1" fmla="*/ 0 h 6867708"/>
              <a:gd name="connsiteX2" fmla="*/ 10583518 w 10583518"/>
              <a:gd name="connsiteY2" fmla="*/ 6867708 h 6867708"/>
              <a:gd name="connsiteX3" fmla="*/ 5517401 w 10583518"/>
              <a:gd name="connsiteY3" fmla="*/ 6867708 h 6867708"/>
              <a:gd name="connsiteX4" fmla="*/ 5509840 w 10583518"/>
              <a:gd name="connsiteY4" fmla="*/ 6856098 h 6867708"/>
              <a:gd name="connsiteX5" fmla="*/ 4146860 w 10583518"/>
              <a:gd name="connsiteY5" fmla="*/ 5427140 h 6867708"/>
              <a:gd name="connsiteX6" fmla="*/ 3476475 w 10583518"/>
              <a:gd name="connsiteY6" fmla="*/ 3335227 h 6867708"/>
              <a:gd name="connsiteX7" fmla="*/ 189272 w 10583518"/>
              <a:gd name="connsiteY7" fmla="*/ 817078 h 6867708"/>
              <a:gd name="connsiteX8" fmla="*/ 330 w 10583518"/>
              <a:gd name="connsiteY8" fmla="*/ 72825 h 686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3518" h="6867708">
                <a:moveTo>
                  <a:pt x="4458" y="0"/>
                </a:moveTo>
                <a:lnTo>
                  <a:pt x="10583518" y="0"/>
                </a:lnTo>
                <a:lnTo>
                  <a:pt x="10583518" y="6867708"/>
                </a:lnTo>
                <a:lnTo>
                  <a:pt x="5517401" y="6867708"/>
                </a:lnTo>
                <a:lnTo>
                  <a:pt x="5509840" y="6856098"/>
                </a:lnTo>
                <a:cubicBezTo>
                  <a:pt x="5186051" y="6406248"/>
                  <a:pt x="4459687" y="5968877"/>
                  <a:pt x="4146860" y="5427140"/>
                </a:cubicBezTo>
                <a:cubicBezTo>
                  <a:pt x="3789342" y="4808012"/>
                  <a:pt x="4136073" y="4103571"/>
                  <a:pt x="3476475" y="3335227"/>
                </a:cubicBezTo>
                <a:cubicBezTo>
                  <a:pt x="2816877" y="2566883"/>
                  <a:pt x="784770" y="1622502"/>
                  <a:pt x="189272" y="817078"/>
                </a:cubicBezTo>
                <a:cubicBezTo>
                  <a:pt x="40398" y="615722"/>
                  <a:pt x="-4374" y="351354"/>
                  <a:pt x="330" y="72825"/>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 name="任意多边形: 形状 24"/>
          <p:cNvSpPr/>
          <p:nvPr userDrawn="1"/>
        </p:nvSpPr>
        <p:spPr>
          <a:xfrm>
            <a:off x="2431971" y="0"/>
            <a:ext cx="9760029" cy="6858000"/>
          </a:xfrm>
          <a:custGeom>
            <a:avLst/>
            <a:gdLst>
              <a:gd name="connsiteX0" fmla="*/ 3909 w 9760029"/>
              <a:gd name="connsiteY0" fmla="*/ 0 h 6858000"/>
              <a:gd name="connsiteX1" fmla="*/ 9760029 w 9760029"/>
              <a:gd name="connsiteY1" fmla="*/ 0 h 6858000"/>
              <a:gd name="connsiteX2" fmla="*/ 9760029 w 9760029"/>
              <a:gd name="connsiteY2" fmla="*/ 6858000 h 6858000"/>
              <a:gd name="connsiteX3" fmla="*/ 5517401 w 9760029"/>
              <a:gd name="connsiteY3" fmla="*/ 6858000 h 6858000"/>
              <a:gd name="connsiteX4" fmla="*/ 5509840 w 9760029"/>
              <a:gd name="connsiteY4" fmla="*/ 6846390 h 6858000"/>
              <a:gd name="connsiteX5" fmla="*/ 4146860 w 9760029"/>
              <a:gd name="connsiteY5" fmla="*/ 5417432 h 6858000"/>
              <a:gd name="connsiteX6" fmla="*/ 3476477 w 9760029"/>
              <a:gd name="connsiteY6" fmla="*/ 3325519 h 6858000"/>
              <a:gd name="connsiteX7" fmla="*/ 189272 w 9760029"/>
              <a:gd name="connsiteY7" fmla="*/ 807370 h 6858000"/>
              <a:gd name="connsiteX8" fmla="*/ 330 w 9760029"/>
              <a:gd name="connsiteY8" fmla="*/ 631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0029" h="6858000">
                <a:moveTo>
                  <a:pt x="3909" y="0"/>
                </a:moveTo>
                <a:lnTo>
                  <a:pt x="9760029" y="0"/>
                </a:lnTo>
                <a:lnTo>
                  <a:pt x="9760029" y="6858000"/>
                </a:lnTo>
                <a:lnTo>
                  <a:pt x="5517401" y="6858000"/>
                </a:lnTo>
                <a:lnTo>
                  <a:pt x="5509840" y="6846390"/>
                </a:lnTo>
                <a:cubicBezTo>
                  <a:pt x="5186051" y="6396540"/>
                  <a:pt x="4459687" y="5959169"/>
                  <a:pt x="4146860" y="5417432"/>
                </a:cubicBezTo>
                <a:cubicBezTo>
                  <a:pt x="3789341" y="4798304"/>
                  <a:pt x="4136074" y="4093863"/>
                  <a:pt x="3476477" y="3325519"/>
                </a:cubicBezTo>
                <a:cubicBezTo>
                  <a:pt x="2816879" y="2557175"/>
                  <a:pt x="784770" y="1612794"/>
                  <a:pt x="189272" y="807370"/>
                </a:cubicBezTo>
                <a:cubicBezTo>
                  <a:pt x="40400" y="606014"/>
                  <a:pt x="-4374" y="341646"/>
                  <a:pt x="330" y="63117"/>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文本占位符 10"/>
          <p:cNvSpPr>
            <a:spLocks noGrp="1"/>
          </p:cNvSpPr>
          <p:nvPr>
            <p:ph type="body" sz="quarter" idx="10" hasCustomPrompt="1"/>
          </p:nvPr>
        </p:nvSpPr>
        <p:spPr>
          <a:xfrm>
            <a:off x="6678834" y="-430916"/>
            <a:ext cx="4761139" cy="7518627"/>
          </a:xfrm>
          <a:prstGeom prst="rect">
            <a:avLst/>
          </a:prstGeom>
        </p:spPr>
        <p:txBody>
          <a:bodyPr/>
          <a:lstStyle>
            <a:lvl1pPr marL="0" indent="0">
              <a:buNone/>
              <a:defRPr sz="59500" b="1">
                <a:gradFill>
                  <a:gsLst>
                    <a:gs pos="51000">
                      <a:schemeClr val="accent1">
                        <a:lumMod val="60000"/>
                        <a:lumOff val="40000"/>
                      </a:schemeClr>
                    </a:gs>
                    <a:gs pos="100000">
                      <a:schemeClr val="accent2"/>
                    </a:gs>
                    <a:gs pos="0">
                      <a:schemeClr val="accent1"/>
                    </a:gs>
                  </a:gsLst>
                  <a:path path="circle">
                    <a:fillToRect r="100000" b="100000"/>
                  </a:path>
                </a:gradFill>
              </a:defRPr>
            </a:lvl1pPr>
          </a:lstStyle>
          <a:p>
            <a:pPr lvl="0"/>
            <a:r>
              <a:rPr lang="en-US" altLang="zh-CN"/>
              <a:t>1</a:t>
            </a:r>
            <a:endParaRPr lang="zh-CN" altLang="en-US"/>
          </a:p>
        </p:txBody>
      </p:sp>
      <p:sp>
        <p:nvSpPr>
          <p:cNvPr id="12" name="文本占位符 27"/>
          <p:cNvSpPr>
            <a:spLocks noGrp="1"/>
          </p:cNvSpPr>
          <p:nvPr>
            <p:ph type="body" sz="quarter" idx="13" hasCustomPrompt="1"/>
          </p:nvPr>
        </p:nvSpPr>
        <p:spPr>
          <a:xfrm>
            <a:off x="625545" y="2584355"/>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endParaRPr lang="zh-CN" altLang="en-US"/>
          </a:p>
        </p:txBody>
      </p:sp>
      <p:sp>
        <p:nvSpPr>
          <p:cNvPr id="13" name="文本占位符 32"/>
          <p:cNvSpPr>
            <a:spLocks noGrp="1"/>
          </p:cNvSpPr>
          <p:nvPr>
            <p:ph type="body" sz="quarter" idx="14" hasCustomPrompt="1"/>
          </p:nvPr>
        </p:nvSpPr>
        <p:spPr>
          <a:xfrm>
            <a:off x="625545" y="2972635"/>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14" name="文本占位符 23"/>
          <p:cNvSpPr>
            <a:spLocks noGrp="1"/>
          </p:cNvSpPr>
          <p:nvPr>
            <p:ph type="body" sz="quarter" idx="11" hasCustomPrompt="1"/>
          </p:nvPr>
        </p:nvSpPr>
        <p:spPr>
          <a:xfrm>
            <a:off x="594795" y="3516294"/>
            <a:ext cx="2689552" cy="701346"/>
          </a:xfrm>
          <a:prstGeom prst="rect">
            <a:avLst/>
          </a:prstGeom>
        </p:spPr>
        <p:txBody>
          <a:bodyPr wrap="square">
            <a:spAutoFit/>
          </a:bodyPr>
          <a:lstStyle>
            <a:lvl1pPr marL="0" indent="0">
              <a:buNone/>
              <a:defRPr sz="1600" b="0">
                <a:solidFill>
                  <a:schemeClr val="bg1"/>
                </a:solidFill>
                <a:effectLst>
                  <a:outerShdw blurRad="38100" dist="38100" dir="2700000" algn="tl">
                    <a:srgbClr val="000000">
                      <a:alpha val="43137"/>
                    </a:srgbClr>
                  </a:outerShdw>
                </a:effectLst>
              </a:defRPr>
            </a:lvl1pPr>
          </a:lstStyle>
          <a:p>
            <a:pPr>
              <a:lnSpc>
                <a:spcPct val="130000"/>
              </a:lnSpc>
            </a:pPr>
            <a:r>
              <a:rPr lang="zh-CN" altLang="en-US" sz="1600">
                <a:solidFill>
                  <a:schemeClr val="bg1"/>
                </a:solidFill>
                <a:latin typeface="+mn-ea"/>
              </a:rPr>
              <a:t>标题数字等都可以通过点击和重新输入进行更改。</a:t>
            </a:r>
            <a:endParaRPr lang="zh-CN" altLang="en-US" sz="1600">
              <a:solidFill>
                <a:schemeClr val="bg1"/>
              </a:solidFill>
              <a:latin typeface="+mn-ea"/>
            </a:endParaRPr>
          </a:p>
        </p:txBody>
      </p:sp>
      <p:sp>
        <p:nvSpPr>
          <p:cNvPr id="23" name="任意多边形: 形状 22"/>
          <p:cNvSpPr/>
          <p:nvPr userDrawn="1"/>
        </p:nvSpPr>
        <p:spPr>
          <a:xfrm rot="5146960">
            <a:off x="5872417" y="592335"/>
            <a:ext cx="5355730" cy="7698138"/>
          </a:xfrm>
          <a:custGeom>
            <a:avLst/>
            <a:gdLst>
              <a:gd name="connsiteX0" fmla="*/ 0 w 5355730"/>
              <a:gd name="connsiteY0" fmla="*/ 0 h 7698138"/>
              <a:gd name="connsiteX1" fmla="*/ 5355730 w 5355730"/>
              <a:gd name="connsiteY1" fmla="*/ 394929 h 7698138"/>
              <a:gd name="connsiteX2" fmla="*/ 4817194 w 5355730"/>
              <a:gd name="connsiteY2" fmla="*/ 7698138 h 7698138"/>
              <a:gd name="connsiteX3" fmla="*/ 4814358 w 5355730"/>
              <a:gd name="connsiteY3" fmla="*/ 7694773 h 7698138"/>
              <a:gd name="connsiteX4" fmla="*/ 3845556 w 5355730"/>
              <a:gd name="connsiteY4" fmla="*/ 5905453 h 7698138"/>
              <a:gd name="connsiteX5" fmla="*/ 3921756 w 5355730"/>
              <a:gd name="connsiteY5" fmla="*/ 3505154 h 7698138"/>
              <a:gd name="connsiteX6" fmla="*/ 1921506 w 5355730"/>
              <a:gd name="connsiteY6" fmla="*/ 1676354 h 7698138"/>
              <a:gd name="connsiteX7" fmla="*/ 930906 w 5355730"/>
              <a:gd name="connsiteY7" fmla="*/ 342854 h 7698138"/>
              <a:gd name="connsiteX8" fmla="*/ 11898 w 5355730"/>
              <a:gd name="connsiteY8" fmla="*/ 3082 h 769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730" h="7698138">
                <a:moveTo>
                  <a:pt x="0" y="0"/>
                </a:moveTo>
                <a:lnTo>
                  <a:pt x="5355730" y="394929"/>
                </a:lnTo>
                <a:lnTo>
                  <a:pt x="4817194" y="7698138"/>
                </a:lnTo>
                <a:lnTo>
                  <a:pt x="4814358" y="7694773"/>
                </a:lnTo>
                <a:cubicBezTo>
                  <a:pt x="4405782" y="7170790"/>
                  <a:pt x="4011648" y="6325149"/>
                  <a:pt x="3845556" y="5905453"/>
                </a:cubicBezTo>
                <a:cubicBezTo>
                  <a:pt x="3550281" y="5159329"/>
                  <a:pt x="4242431" y="4210004"/>
                  <a:pt x="3921756" y="3505154"/>
                </a:cubicBezTo>
                <a:cubicBezTo>
                  <a:pt x="3601081" y="2800304"/>
                  <a:pt x="2419981" y="2203404"/>
                  <a:pt x="1921506" y="1676354"/>
                </a:cubicBezTo>
                <a:cubicBezTo>
                  <a:pt x="1423031" y="1149304"/>
                  <a:pt x="1445256" y="749254"/>
                  <a:pt x="930906" y="342854"/>
                </a:cubicBezTo>
                <a:cubicBezTo>
                  <a:pt x="768163" y="214267"/>
                  <a:pt x="403897" y="106340"/>
                  <a:pt x="11898" y="3082"/>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正文页1">
    <p:bg>
      <p:bgPr>
        <a:solidFill>
          <a:schemeClr val="bg1"/>
        </a:solidFill>
        <a:effectLst/>
      </p:bgPr>
    </p:bg>
    <p:spTree>
      <p:nvGrpSpPr>
        <p:cNvPr id="1" name=""/>
        <p:cNvGrpSpPr/>
        <p:nvPr/>
      </p:nvGrpSpPr>
      <p:grpSpPr>
        <a:xfrm>
          <a:off x="0" y="0"/>
          <a:ext cx="0" cy="0"/>
          <a:chOff x="0" y="0"/>
          <a:chExt cx="0" cy="0"/>
        </a:xfrm>
      </p:grpSpPr>
      <p:sp>
        <p:nvSpPr>
          <p:cNvPr id="20" name="任意多边形: 形状 19"/>
          <p:cNvSpPr/>
          <p:nvPr userDrawn="1"/>
        </p:nvSpPr>
        <p:spPr>
          <a:xfrm>
            <a:off x="572524" y="1069194"/>
            <a:ext cx="11619476" cy="5788806"/>
          </a:xfrm>
          <a:custGeom>
            <a:avLst/>
            <a:gdLst>
              <a:gd name="connsiteX0" fmla="*/ 8333571 w 11619476"/>
              <a:gd name="connsiteY0" fmla="*/ 97 h 5788806"/>
              <a:gd name="connsiteX1" fmla="*/ 10530457 w 11619476"/>
              <a:gd name="connsiteY1" fmla="*/ 481585 h 5788806"/>
              <a:gd name="connsiteX2" fmla="*/ 11509533 w 11619476"/>
              <a:gd name="connsiteY2" fmla="*/ 995636 h 5788806"/>
              <a:gd name="connsiteX3" fmla="*/ 11619476 w 11619476"/>
              <a:gd name="connsiteY3" fmla="*/ 1075259 h 5788806"/>
              <a:gd name="connsiteX4" fmla="*/ 11619476 w 11619476"/>
              <a:gd name="connsiteY4" fmla="*/ 5788806 h 5788806"/>
              <a:gd name="connsiteX5" fmla="*/ 617555 w 11619476"/>
              <a:gd name="connsiteY5" fmla="*/ 5788806 h 5788806"/>
              <a:gd name="connsiteX6" fmla="*/ 533032 w 11619476"/>
              <a:gd name="connsiteY6" fmla="*/ 5672943 h 5788806"/>
              <a:gd name="connsiteX7" fmla="*/ 27134 w 11619476"/>
              <a:gd name="connsiteY7" fmla="*/ 3759488 h 5788806"/>
              <a:gd name="connsiteX8" fmla="*/ 1182469 w 11619476"/>
              <a:gd name="connsiteY8" fmla="*/ 696583 h 5788806"/>
              <a:gd name="connsiteX9" fmla="*/ 5390795 w 11619476"/>
              <a:gd name="connsiteY9" fmla="*/ 512858 h 5788806"/>
              <a:gd name="connsiteX10" fmla="*/ 8333571 w 11619476"/>
              <a:gd name="connsiteY10" fmla="*/ 97 h 578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19476" h="5788806">
                <a:moveTo>
                  <a:pt x="8333571" y="97"/>
                </a:moveTo>
                <a:cubicBezTo>
                  <a:pt x="9190180" y="-5115"/>
                  <a:pt x="9891809" y="201516"/>
                  <a:pt x="10530457" y="481585"/>
                </a:cubicBezTo>
                <a:cubicBezTo>
                  <a:pt x="10849781" y="621620"/>
                  <a:pt x="11206586" y="794393"/>
                  <a:pt x="11509533" y="995636"/>
                </a:cubicBezTo>
                <a:lnTo>
                  <a:pt x="11619476" y="1075259"/>
                </a:lnTo>
                <a:lnTo>
                  <a:pt x="11619476" y="5788806"/>
                </a:lnTo>
                <a:lnTo>
                  <a:pt x="617555" y="5788806"/>
                </a:lnTo>
                <a:lnTo>
                  <a:pt x="533032" y="5672943"/>
                </a:lnTo>
                <a:cubicBezTo>
                  <a:pt x="143997" y="5111319"/>
                  <a:pt x="-81105" y="4588881"/>
                  <a:pt x="27134" y="3759488"/>
                </a:cubicBezTo>
                <a:cubicBezTo>
                  <a:pt x="135374" y="2930095"/>
                  <a:pt x="288526" y="1237689"/>
                  <a:pt x="1182469" y="696583"/>
                </a:cubicBezTo>
                <a:cubicBezTo>
                  <a:pt x="2076413" y="155478"/>
                  <a:pt x="4140665" y="672584"/>
                  <a:pt x="5390795" y="512858"/>
                </a:cubicBezTo>
                <a:cubicBezTo>
                  <a:pt x="6640926" y="353131"/>
                  <a:pt x="7476961" y="5310"/>
                  <a:pt x="8333571" y="97"/>
                </a:cubicBez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innerShdw blurRad="190500" dist="1016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p>
        </p:txBody>
      </p:sp>
      <p:sp>
        <p:nvSpPr>
          <p:cNvPr id="11" name="任意多边形: 形状 10"/>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5" name="组合 4"/>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6" name="任意多边形: 形状 5"/>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7" name="任意多边形: 形状 6"/>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13" name="任意多边形: 形状 12"/>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endParaRPr lang="zh-CN" altLang="en-US" sz="2400" b="1">
              <a:solidFill>
                <a:schemeClr val="tx1">
                  <a:lumMod val="75000"/>
                  <a:lumOff val="25000"/>
                </a:scheme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正文页2">
    <p:spTree>
      <p:nvGrpSpPr>
        <p:cNvPr id="1" name=""/>
        <p:cNvGrpSpPr/>
        <p:nvPr/>
      </p:nvGrpSpPr>
      <p:grpSpPr>
        <a:xfrm>
          <a:off x="0" y="0"/>
          <a:ext cx="0" cy="0"/>
          <a:chOff x="0" y="0"/>
          <a:chExt cx="0" cy="0"/>
        </a:xfrm>
      </p:grpSpPr>
      <p:sp>
        <p:nvSpPr>
          <p:cNvPr id="10" name="任意多边形: 形状 9"/>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任意多边形: 形状 10"/>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5" name="组合 4"/>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6" name="任意多边形: 形状 5"/>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7" name="任意多边形: 形状 6"/>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9"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endParaRPr lang="zh-CN" altLang="en-US" sz="2400" b="1">
              <a:solidFill>
                <a:schemeClr val="tx1">
                  <a:lumMod val="75000"/>
                  <a:lumOff val="25000"/>
                </a:scheme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正文页3">
    <p:spTree>
      <p:nvGrpSpPr>
        <p:cNvPr id="1" name=""/>
        <p:cNvGrpSpPr/>
        <p:nvPr/>
      </p:nvGrpSpPr>
      <p:grpSpPr>
        <a:xfrm>
          <a:off x="0" y="0"/>
          <a:ext cx="0" cy="0"/>
          <a:chOff x="0" y="0"/>
          <a:chExt cx="0" cy="0"/>
        </a:xfrm>
      </p:grpSpPr>
      <p:sp>
        <p:nvSpPr>
          <p:cNvPr id="9" name="任意多边形: 形状 8"/>
          <p:cNvSpPr/>
          <p:nvPr userDrawn="1"/>
        </p:nvSpPr>
        <p:spPr>
          <a:xfrm>
            <a:off x="0" y="0"/>
            <a:ext cx="12192000" cy="6858000"/>
          </a:xfrm>
          <a:custGeom>
            <a:avLst/>
            <a:gdLst>
              <a:gd name="connsiteX0" fmla="*/ 2185597 w 12192000"/>
              <a:gd name="connsiteY0" fmla="*/ 2200212 h 6858000"/>
              <a:gd name="connsiteX1" fmla="*/ 1868529 w 12192000"/>
              <a:gd name="connsiteY1" fmla="*/ 2512207 h 6858000"/>
              <a:gd name="connsiteX2" fmla="*/ 1868529 w 12192000"/>
              <a:gd name="connsiteY2" fmla="*/ 2829276 h 6858000"/>
              <a:gd name="connsiteX3" fmla="*/ 2185597 w 12192000"/>
              <a:gd name="connsiteY3" fmla="*/ 2829276 h 6858000"/>
              <a:gd name="connsiteX4" fmla="*/ 2185597 w 12192000"/>
              <a:gd name="connsiteY4" fmla="*/ 2512207 h 6858000"/>
              <a:gd name="connsiteX5" fmla="*/ 2004710 w 12192000"/>
              <a:gd name="connsiteY5" fmla="*/ 2512207 h 6858000"/>
              <a:gd name="connsiteX6" fmla="*/ 2185597 w 12192000"/>
              <a:gd name="connsiteY6" fmla="*/ 2336235 h 6858000"/>
              <a:gd name="connsiteX7" fmla="*/ 1709995 w 12192000"/>
              <a:gd name="connsiteY7" fmla="*/ 2200212 h 6858000"/>
              <a:gd name="connsiteX8" fmla="*/ 1392927 w 12192000"/>
              <a:gd name="connsiteY8" fmla="*/ 2512207 h 6858000"/>
              <a:gd name="connsiteX9" fmla="*/ 1392927 w 12192000"/>
              <a:gd name="connsiteY9" fmla="*/ 2829276 h 6858000"/>
              <a:gd name="connsiteX10" fmla="*/ 1709995 w 12192000"/>
              <a:gd name="connsiteY10" fmla="*/ 2829276 h 6858000"/>
              <a:gd name="connsiteX11" fmla="*/ 1709995 w 12192000"/>
              <a:gd name="connsiteY11" fmla="*/ 2512207 h 6858000"/>
              <a:gd name="connsiteX12" fmla="*/ 1529108 w 12192000"/>
              <a:gd name="connsiteY12" fmla="*/ 2512207 h 6858000"/>
              <a:gd name="connsiteX13" fmla="*/ 1709995 w 12192000"/>
              <a:gd name="connsiteY13" fmla="*/ 2336235 h 6858000"/>
              <a:gd name="connsiteX14" fmla="*/ 0 w 12192000"/>
              <a:gd name="connsiteY14" fmla="*/ 0 h 6858000"/>
              <a:gd name="connsiteX15" fmla="*/ 12192000 w 12192000"/>
              <a:gd name="connsiteY15" fmla="*/ 0 h 6858000"/>
              <a:gd name="connsiteX16" fmla="*/ 12192000 w 12192000"/>
              <a:gd name="connsiteY16" fmla="*/ 6858000 h 6858000"/>
              <a:gd name="connsiteX17" fmla="*/ 0 w 12192000"/>
              <a:gd name="connsiteY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8000">
                <a:moveTo>
                  <a:pt x="2185597" y="2200212"/>
                </a:moveTo>
                <a:cubicBezTo>
                  <a:pt x="2012448" y="2200190"/>
                  <a:pt x="1871300" y="2339080"/>
                  <a:pt x="1868529" y="2512207"/>
                </a:cubicBezTo>
                <a:lnTo>
                  <a:pt x="1868529" y="2829276"/>
                </a:lnTo>
                <a:lnTo>
                  <a:pt x="2185597" y="2829276"/>
                </a:lnTo>
                <a:lnTo>
                  <a:pt x="2185597" y="2512207"/>
                </a:lnTo>
                <a:lnTo>
                  <a:pt x="2004710" y="2512207"/>
                </a:lnTo>
                <a:cubicBezTo>
                  <a:pt x="2007455" y="2414268"/>
                  <a:pt x="2087619" y="2336282"/>
                  <a:pt x="2185597" y="2336235"/>
                </a:cubicBezTo>
                <a:close/>
                <a:moveTo>
                  <a:pt x="1709995" y="2200212"/>
                </a:moveTo>
                <a:cubicBezTo>
                  <a:pt x="1536846" y="2200190"/>
                  <a:pt x="1395698" y="2339080"/>
                  <a:pt x="1392927" y="2512207"/>
                </a:cubicBezTo>
                <a:lnTo>
                  <a:pt x="1392927" y="2829276"/>
                </a:lnTo>
                <a:lnTo>
                  <a:pt x="1709995" y="2829276"/>
                </a:lnTo>
                <a:lnTo>
                  <a:pt x="1709995" y="2512207"/>
                </a:lnTo>
                <a:lnTo>
                  <a:pt x="1529108" y="2512207"/>
                </a:lnTo>
                <a:cubicBezTo>
                  <a:pt x="1531853" y="2414268"/>
                  <a:pt x="1612017" y="2336282"/>
                  <a:pt x="1709995" y="2336235"/>
                </a:cubicBezTo>
                <a:close/>
                <a:moveTo>
                  <a:pt x="0" y="0"/>
                </a:moveTo>
                <a:lnTo>
                  <a:pt x="12192000" y="0"/>
                </a:lnTo>
                <a:lnTo>
                  <a:pt x="12192000" y="6858000"/>
                </a:lnTo>
                <a:lnTo>
                  <a:pt x="0" y="6858000"/>
                </a:lnTo>
                <a:close/>
              </a:path>
            </a:pathLst>
          </a:custGeom>
          <a:solidFill>
            <a:schemeClr val="bg1"/>
          </a:solidFill>
          <a:ln>
            <a:noFill/>
          </a:ln>
          <a:effectLst>
            <a:outerShdw blurRad="190500" dist="190500" sx="101000" sy="101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任意多边形: 形状 10"/>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4" name="组合 3"/>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5" name="任意多边形: 形状 4"/>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6" name="任意多边形: 形状 5"/>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8"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endParaRPr lang="zh-CN" altLang="en-US" sz="2400" b="1">
              <a:solidFill>
                <a:schemeClr val="tx1">
                  <a:lumMod val="75000"/>
                  <a:lumOff val="25000"/>
                </a:scheme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正文页4">
    <p:bg>
      <p:bgPr>
        <a:gradFill>
          <a:gsLst>
            <a:gs pos="51000">
              <a:schemeClr val="accent1">
                <a:lumMod val="60000"/>
                <a:lumOff val="40000"/>
              </a:schemeClr>
            </a:gs>
            <a:gs pos="100000">
              <a:schemeClr val="accent2"/>
            </a:gs>
            <a:gs pos="0">
              <a:schemeClr val="accent1"/>
            </a:gs>
          </a:gsLst>
          <a:path path="circle">
            <a:fillToRect r="100000" b="100000"/>
          </a:path>
        </a:gradFill>
        <a:effectLst/>
      </p:bgPr>
    </p:bg>
    <p:spTree>
      <p:nvGrpSpPr>
        <p:cNvPr id="1" name=""/>
        <p:cNvGrpSpPr/>
        <p:nvPr/>
      </p:nvGrpSpPr>
      <p:grpSpPr>
        <a:xfrm>
          <a:off x="0" y="0"/>
          <a:ext cx="0" cy="0"/>
          <a:chOff x="0" y="0"/>
          <a:chExt cx="0" cy="0"/>
        </a:xfrm>
      </p:grpSpPr>
      <p:sp>
        <p:nvSpPr>
          <p:cNvPr id="9" name="任意多边形: 形状 8"/>
          <p:cNvSpPr/>
          <p:nvPr userDrawn="1"/>
        </p:nvSpPr>
        <p:spPr>
          <a:xfrm>
            <a:off x="159657" y="17011"/>
            <a:ext cx="11872686" cy="6678386"/>
          </a:xfrm>
          <a:custGeom>
            <a:avLst/>
            <a:gdLst>
              <a:gd name="connsiteX0" fmla="*/ 7132633 w 12192000"/>
              <a:gd name="connsiteY0" fmla="*/ 1153240 h 6858000"/>
              <a:gd name="connsiteX1" fmla="*/ 5594293 w 12192000"/>
              <a:gd name="connsiteY1" fmla="*/ 1796942 h 6858000"/>
              <a:gd name="connsiteX2" fmla="*/ 4634194 w 12192000"/>
              <a:gd name="connsiteY2" fmla="*/ 1938775 h 6858000"/>
              <a:gd name="connsiteX3" fmla="*/ 3521352 w 12192000"/>
              <a:gd name="connsiteY3" fmla="*/ 1666020 h 6858000"/>
              <a:gd name="connsiteX4" fmla="*/ 1644797 w 12192000"/>
              <a:gd name="connsiteY4" fmla="*/ 2244261 h 6858000"/>
              <a:gd name="connsiteX5" fmla="*/ 1732078 w 12192000"/>
              <a:gd name="connsiteY5" fmla="*/ 3968074 h 6858000"/>
              <a:gd name="connsiteX6" fmla="*/ 1470233 w 12192000"/>
              <a:gd name="connsiteY6" fmla="*/ 5419132 h 6858000"/>
              <a:gd name="connsiteX7" fmla="*/ 4754207 w 12192000"/>
              <a:gd name="connsiteY7" fmla="*/ 6019193 h 6858000"/>
              <a:gd name="connsiteX8" fmla="*/ 8169102 w 12192000"/>
              <a:gd name="connsiteY8" fmla="*/ 5550055 h 6858000"/>
              <a:gd name="connsiteX9" fmla="*/ 10329324 w 12192000"/>
              <a:gd name="connsiteY9" fmla="*/ 5811900 h 6858000"/>
              <a:gd name="connsiteX10" fmla="*/ 10907565 w 12192000"/>
              <a:gd name="connsiteY10" fmla="*/ 2855232 h 6858000"/>
              <a:gd name="connsiteX11" fmla="*/ 9707442 w 12192000"/>
              <a:gd name="connsiteY11" fmla="*/ 1676930 h 6858000"/>
              <a:gd name="connsiteX12" fmla="*/ 8485498 w 12192000"/>
              <a:gd name="connsiteY12" fmla="*/ 1666020 h 6858000"/>
              <a:gd name="connsiteX13" fmla="*/ 7132633 w 12192000"/>
              <a:gd name="connsiteY13" fmla="*/ 1153240 h 6858000"/>
              <a:gd name="connsiteX14" fmla="*/ 0 w 12192000"/>
              <a:gd name="connsiteY14" fmla="*/ 0 h 6858000"/>
              <a:gd name="connsiteX15" fmla="*/ 12192000 w 12192000"/>
              <a:gd name="connsiteY15" fmla="*/ 0 h 6858000"/>
              <a:gd name="connsiteX16" fmla="*/ 12192000 w 12192000"/>
              <a:gd name="connsiteY16" fmla="*/ 6858000 h 6858000"/>
              <a:gd name="connsiteX17" fmla="*/ 0 w 12192000"/>
              <a:gd name="connsiteY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8000">
                <a:moveTo>
                  <a:pt x="7132633" y="1153240"/>
                </a:moveTo>
                <a:cubicBezTo>
                  <a:pt x="6650766" y="1175060"/>
                  <a:pt x="6010699" y="1669657"/>
                  <a:pt x="5594293" y="1796942"/>
                </a:cubicBezTo>
                <a:cubicBezTo>
                  <a:pt x="5177887" y="1924228"/>
                  <a:pt x="4979685" y="1960595"/>
                  <a:pt x="4634194" y="1938775"/>
                </a:cubicBezTo>
                <a:cubicBezTo>
                  <a:pt x="4288704" y="1916955"/>
                  <a:pt x="4019585" y="1615106"/>
                  <a:pt x="3521352" y="1666020"/>
                </a:cubicBezTo>
                <a:cubicBezTo>
                  <a:pt x="3023120" y="1716934"/>
                  <a:pt x="1943010" y="1860585"/>
                  <a:pt x="1644797" y="2244261"/>
                </a:cubicBezTo>
                <a:cubicBezTo>
                  <a:pt x="1346584" y="2627937"/>
                  <a:pt x="1761172" y="3438929"/>
                  <a:pt x="1732078" y="3968074"/>
                </a:cubicBezTo>
                <a:cubicBezTo>
                  <a:pt x="1702985" y="4497219"/>
                  <a:pt x="966545" y="5077279"/>
                  <a:pt x="1470233" y="5419132"/>
                </a:cubicBezTo>
                <a:cubicBezTo>
                  <a:pt x="1973922" y="5760985"/>
                  <a:pt x="3637729" y="5997373"/>
                  <a:pt x="4754207" y="6019193"/>
                </a:cubicBezTo>
                <a:cubicBezTo>
                  <a:pt x="5870685" y="6041013"/>
                  <a:pt x="7239916" y="5584603"/>
                  <a:pt x="8169102" y="5550055"/>
                </a:cubicBezTo>
                <a:cubicBezTo>
                  <a:pt x="9098288" y="5515505"/>
                  <a:pt x="9872914" y="6261037"/>
                  <a:pt x="10329324" y="5811900"/>
                </a:cubicBezTo>
                <a:cubicBezTo>
                  <a:pt x="10785734" y="5362763"/>
                  <a:pt x="11011212" y="3544394"/>
                  <a:pt x="10907565" y="2855232"/>
                </a:cubicBezTo>
                <a:cubicBezTo>
                  <a:pt x="10803919" y="2166071"/>
                  <a:pt x="10111120" y="1875131"/>
                  <a:pt x="9707442" y="1676930"/>
                </a:cubicBezTo>
                <a:cubicBezTo>
                  <a:pt x="9303765" y="1478728"/>
                  <a:pt x="8914633" y="1753301"/>
                  <a:pt x="8485498" y="1666020"/>
                </a:cubicBezTo>
                <a:cubicBezTo>
                  <a:pt x="8056363" y="1578739"/>
                  <a:pt x="7614500" y="1131420"/>
                  <a:pt x="7132633" y="1153240"/>
                </a:cubicBezTo>
                <a:close/>
                <a:moveTo>
                  <a:pt x="0" y="0"/>
                </a:moveTo>
                <a:lnTo>
                  <a:pt x="12192000" y="0"/>
                </a:lnTo>
                <a:lnTo>
                  <a:pt x="12192000" y="6858000"/>
                </a:lnTo>
                <a:lnTo>
                  <a:pt x="0" y="6858000"/>
                </a:lnTo>
                <a:close/>
              </a:path>
            </a:pathLst>
          </a:custGeom>
          <a:solidFill>
            <a:schemeClr val="bg1"/>
          </a:solidFill>
          <a:ln>
            <a:noFill/>
          </a:ln>
          <a:effectLst>
            <a:outerShdw blurRad="190500" dist="101600" dir="10800000" sx="101000" sy="101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任意多边形: 形状 9"/>
          <p:cNvSpPr/>
          <p:nvPr userDrawn="1"/>
        </p:nvSpPr>
        <p:spPr>
          <a:xfrm>
            <a:off x="1" y="0"/>
            <a:ext cx="12191999" cy="6875011"/>
          </a:xfrm>
          <a:custGeom>
            <a:avLst/>
            <a:gdLst>
              <a:gd name="connsiteX0" fmla="*/ 7132633 w 12192000"/>
              <a:gd name="connsiteY0" fmla="*/ 1153240 h 6858000"/>
              <a:gd name="connsiteX1" fmla="*/ 5594293 w 12192000"/>
              <a:gd name="connsiteY1" fmla="*/ 1796942 h 6858000"/>
              <a:gd name="connsiteX2" fmla="*/ 4634194 w 12192000"/>
              <a:gd name="connsiteY2" fmla="*/ 1938775 h 6858000"/>
              <a:gd name="connsiteX3" fmla="*/ 3521352 w 12192000"/>
              <a:gd name="connsiteY3" fmla="*/ 1666020 h 6858000"/>
              <a:gd name="connsiteX4" fmla="*/ 1644797 w 12192000"/>
              <a:gd name="connsiteY4" fmla="*/ 2244261 h 6858000"/>
              <a:gd name="connsiteX5" fmla="*/ 1732078 w 12192000"/>
              <a:gd name="connsiteY5" fmla="*/ 3968074 h 6858000"/>
              <a:gd name="connsiteX6" fmla="*/ 1470233 w 12192000"/>
              <a:gd name="connsiteY6" fmla="*/ 5419132 h 6858000"/>
              <a:gd name="connsiteX7" fmla="*/ 4754207 w 12192000"/>
              <a:gd name="connsiteY7" fmla="*/ 6019193 h 6858000"/>
              <a:gd name="connsiteX8" fmla="*/ 8169102 w 12192000"/>
              <a:gd name="connsiteY8" fmla="*/ 5550055 h 6858000"/>
              <a:gd name="connsiteX9" fmla="*/ 10329324 w 12192000"/>
              <a:gd name="connsiteY9" fmla="*/ 5811900 h 6858000"/>
              <a:gd name="connsiteX10" fmla="*/ 10907565 w 12192000"/>
              <a:gd name="connsiteY10" fmla="*/ 2855232 h 6858000"/>
              <a:gd name="connsiteX11" fmla="*/ 9707442 w 12192000"/>
              <a:gd name="connsiteY11" fmla="*/ 1676930 h 6858000"/>
              <a:gd name="connsiteX12" fmla="*/ 8485498 w 12192000"/>
              <a:gd name="connsiteY12" fmla="*/ 1666020 h 6858000"/>
              <a:gd name="connsiteX13" fmla="*/ 7132633 w 12192000"/>
              <a:gd name="connsiteY13" fmla="*/ 1153240 h 6858000"/>
              <a:gd name="connsiteX14" fmla="*/ 0 w 12192000"/>
              <a:gd name="connsiteY14" fmla="*/ 0 h 6858000"/>
              <a:gd name="connsiteX15" fmla="*/ 12192000 w 12192000"/>
              <a:gd name="connsiteY15" fmla="*/ 0 h 6858000"/>
              <a:gd name="connsiteX16" fmla="*/ 12192000 w 12192000"/>
              <a:gd name="connsiteY16" fmla="*/ 6858000 h 6858000"/>
              <a:gd name="connsiteX17" fmla="*/ 0 w 12192000"/>
              <a:gd name="connsiteY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8000">
                <a:moveTo>
                  <a:pt x="7132633" y="1153240"/>
                </a:moveTo>
                <a:cubicBezTo>
                  <a:pt x="6650766" y="1175060"/>
                  <a:pt x="6010699" y="1669657"/>
                  <a:pt x="5594293" y="1796942"/>
                </a:cubicBezTo>
                <a:cubicBezTo>
                  <a:pt x="5177887" y="1924228"/>
                  <a:pt x="4979685" y="1960595"/>
                  <a:pt x="4634194" y="1938775"/>
                </a:cubicBezTo>
                <a:cubicBezTo>
                  <a:pt x="4288704" y="1916955"/>
                  <a:pt x="4019585" y="1615106"/>
                  <a:pt x="3521352" y="1666020"/>
                </a:cubicBezTo>
                <a:cubicBezTo>
                  <a:pt x="3023120" y="1716934"/>
                  <a:pt x="1943010" y="1860585"/>
                  <a:pt x="1644797" y="2244261"/>
                </a:cubicBezTo>
                <a:cubicBezTo>
                  <a:pt x="1346584" y="2627937"/>
                  <a:pt x="1761172" y="3438929"/>
                  <a:pt x="1732078" y="3968074"/>
                </a:cubicBezTo>
                <a:cubicBezTo>
                  <a:pt x="1702985" y="4497219"/>
                  <a:pt x="966545" y="5077279"/>
                  <a:pt x="1470233" y="5419132"/>
                </a:cubicBezTo>
                <a:cubicBezTo>
                  <a:pt x="1973922" y="5760985"/>
                  <a:pt x="3637729" y="5997373"/>
                  <a:pt x="4754207" y="6019193"/>
                </a:cubicBezTo>
                <a:cubicBezTo>
                  <a:pt x="5870685" y="6041013"/>
                  <a:pt x="7239916" y="5584603"/>
                  <a:pt x="8169102" y="5550055"/>
                </a:cubicBezTo>
                <a:cubicBezTo>
                  <a:pt x="9098288" y="5515505"/>
                  <a:pt x="9872914" y="6261037"/>
                  <a:pt x="10329324" y="5811900"/>
                </a:cubicBezTo>
                <a:cubicBezTo>
                  <a:pt x="10785734" y="5362763"/>
                  <a:pt x="11011212" y="3544394"/>
                  <a:pt x="10907565" y="2855232"/>
                </a:cubicBezTo>
                <a:cubicBezTo>
                  <a:pt x="10803919" y="2166071"/>
                  <a:pt x="10111120" y="1875131"/>
                  <a:pt x="9707442" y="1676930"/>
                </a:cubicBezTo>
                <a:cubicBezTo>
                  <a:pt x="9303765" y="1478728"/>
                  <a:pt x="8914633" y="1753301"/>
                  <a:pt x="8485498" y="1666020"/>
                </a:cubicBezTo>
                <a:cubicBezTo>
                  <a:pt x="8056363" y="1578739"/>
                  <a:pt x="7614500" y="1131420"/>
                  <a:pt x="7132633" y="1153240"/>
                </a:cubicBezTo>
                <a:close/>
                <a:moveTo>
                  <a:pt x="0" y="0"/>
                </a:moveTo>
                <a:lnTo>
                  <a:pt x="12192000" y="0"/>
                </a:lnTo>
                <a:lnTo>
                  <a:pt x="12192000" y="6858000"/>
                </a:lnTo>
                <a:lnTo>
                  <a:pt x="0" y="6858000"/>
                </a:lnTo>
                <a:close/>
              </a:path>
            </a:pathLst>
          </a:custGeom>
          <a:solidFill>
            <a:schemeClr val="bg1"/>
          </a:solidFill>
          <a:ln>
            <a:noFill/>
          </a:ln>
          <a:effectLst>
            <a:outerShdw blurRad="190500" dist="101600" dir="10800000" sx="101000" sy="101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文本框 10"/>
          <p:cNvSpPr txBox="1"/>
          <p:nvPr userDrawn="1"/>
        </p:nvSpPr>
        <p:spPr>
          <a:xfrm>
            <a:off x="2288931" y="1436077"/>
            <a:ext cx="184731" cy="369332"/>
          </a:xfrm>
          <a:prstGeom prst="rect">
            <a:avLst/>
          </a:prstGeom>
          <a:noFill/>
        </p:spPr>
        <p:txBody>
          <a:bodyPr wrap="none" rtlCol="0">
            <a:spAutoFit/>
          </a:bodyPr>
          <a:lstStyle/>
          <a:p>
            <a:endParaRPr lang="zh-CN" altLang="en-US"/>
          </a:p>
        </p:txBody>
      </p:sp>
      <p:grpSp>
        <p:nvGrpSpPr>
          <p:cNvPr id="4" name="组合 3"/>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5" name="任意多边形: 形状 4"/>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6" name="任意多边形: 形状 5"/>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15" name="任意多边形: 形状 14"/>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 name="任意多边形: 形状 15"/>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endParaRPr lang="zh-CN" altLang="en-US" sz="2400" b="1">
              <a:solidFill>
                <a:schemeClr val="tx1">
                  <a:lumMod val="75000"/>
                  <a:lumOff val="25000"/>
                </a:scheme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正文页5">
    <p:spTree>
      <p:nvGrpSpPr>
        <p:cNvPr id="1" name=""/>
        <p:cNvGrpSpPr/>
        <p:nvPr/>
      </p:nvGrpSpPr>
      <p:grpSpPr>
        <a:xfrm>
          <a:off x="0" y="0"/>
          <a:ext cx="0" cy="0"/>
          <a:chOff x="0" y="0"/>
          <a:chExt cx="0" cy="0"/>
        </a:xfrm>
      </p:grpSpPr>
      <p:sp>
        <p:nvSpPr>
          <p:cNvPr id="35" name="任意多边形: 形状 34"/>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6" name="任意多边形: 形状 35"/>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3" name="椭圆 32"/>
          <p:cNvSpPr/>
          <p:nvPr userDrawn="1"/>
        </p:nvSpPr>
        <p:spPr>
          <a:xfrm>
            <a:off x="5858581" y="3876093"/>
            <a:ext cx="600664" cy="600664"/>
          </a:xfrm>
          <a:prstGeom prst="ellipse">
            <a:avLst/>
          </a:prstGeom>
          <a:solidFill>
            <a:schemeClr val="bg1"/>
          </a:solidFill>
          <a:ln w="28575">
            <a:noFill/>
          </a:ln>
          <a:effectLst>
            <a:outerShdw blurRad="190500"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图片占位符 33"/>
          <p:cNvSpPr>
            <a:spLocks noGrp="1"/>
          </p:cNvSpPr>
          <p:nvPr>
            <p:ph type="pic" sz="quarter" idx="14"/>
          </p:nvPr>
        </p:nvSpPr>
        <p:spPr>
          <a:xfrm>
            <a:off x="3896726" y="1906588"/>
            <a:ext cx="2214562" cy="2219325"/>
          </a:xfrm>
          <a:custGeom>
            <a:avLst/>
            <a:gdLst>
              <a:gd name="connsiteX0" fmla="*/ 0 w 2214562"/>
              <a:gd name="connsiteY0" fmla="*/ 0 h 2219325"/>
              <a:gd name="connsiteX1" fmla="*/ 2214562 w 2214562"/>
              <a:gd name="connsiteY1" fmla="*/ 0 h 2219325"/>
              <a:gd name="connsiteX2" fmla="*/ 2214562 w 2214562"/>
              <a:gd name="connsiteY2" fmla="*/ 1919406 h 2219325"/>
              <a:gd name="connsiteX3" fmla="*/ 2207443 w 2214562"/>
              <a:gd name="connsiteY3" fmla="*/ 1918688 h 2219325"/>
              <a:gd name="connsiteX4" fmla="*/ 1907111 w 2214562"/>
              <a:gd name="connsiteY4" fmla="*/ 2219020 h 2219325"/>
              <a:gd name="connsiteX5" fmla="*/ 1907142 w 2214562"/>
              <a:gd name="connsiteY5" fmla="*/ 2219325 h 2219325"/>
              <a:gd name="connsiteX6" fmla="*/ 0 w 2214562"/>
              <a:gd name="connsiteY6" fmla="*/ 2219325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562" h="2219325">
                <a:moveTo>
                  <a:pt x="0" y="0"/>
                </a:moveTo>
                <a:lnTo>
                  <a:pt x="2214562" y="0"/>
                </a:lnTo>
                <a:lnTo>
                  <a:pt x="2214562" y="1919406"/>
                </a:lnTo>
                <a:lnTo>
                  <a:pt x="2207443" y="1918688"/>
                </a:lnTo>
                <a:cubicBezTo>
                  <a:pt x="2041574" y="1918688"/>
                  <a:pt x="1907111" y="2053151"/>
                  <a:pt x="1907111" y="2219020"/>
                </a:cubicBezTo>
                <a:lnTo>
                  <a:pt x="1907142" y="2219325"/>
                </a:lnTo>
                <a:lnTo>
                  <a:pt x="0" y="2219325"/>
                </a:lnTo>
                <a:close/>
              </a:path>
            </a:pathLst>
          </a:custGeom>
          <a:effectLst>
            <a:outerShdw blurRad="190500" algn="ctr" rotWithShape="0">
              <a:schemeClr val="accent1">
                <a:lumMod val="50000"/>
                <a:alpha val="40000"/>
              </a:schemeClr>
            </a:outerShdw>
          </a:effectLst>
        </p:spPr>
        <p:txBody>
          <a:bodyPr wrap="square">
            <a:noAutofit/>
          </a:bodyPr>
          <a:lstStyle/>
          <a:p>
            <a:endParaRPr lang="zh-CN" altLang="en-US"/>
          </a:p>
        </p:txBody>
      </p:sp>
      <p:sp>
        <p:nvSpPr>
          <p:cNvPr id="32" name="椭圆 31"/>
          <p:cNvSpPr/>
          <p:nvPr userDrawn="1"/>
        </p:nvSpPr>
        <p:spPr>
          <a:xfrm>
            <a:off x="2865143" y="3876093"/>
            <a:ext cx="600664" cy="600664"/>
          </a:xfrm>
          <a:prstGeom prst="ellipse">
            <a:avLst/>
          </a:prstGeom>
          <a:solidFill>
            <a:schemeClr val="bg1"/>
          </a:solidFill>
          <a:ln w="28575">
            <a:noFill/>
          </a:ln>
          <a:effectLst>
            <a:outerShdw blurRad="190500"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图片占位符 30"/>
          <p:cNvSpPr>
            <a:spLocks noGrp="1"/>
          </p:cNvSpPr>
          <p:nvPr>
            <p:ph type="pic" sz="quarter" idx="12"/>
          </p:nvPr>
        </p:nvSpPr>
        <p:spPr>
          <a:xfrm>
            <a:off x="903288" y="1906588"/>
            <a:ext cx="2214562" cy="2219325"/>
          </a:xfrm>
          <a:custGeom>
            <a:avLst/>
            <a:gdLst>
              <a:gd name="connsiteX0" fmla="*/ 0 w 2214562"/>
              <a:gd name="connsiteY0" fmla="*/ 0 h 2219325"/>
              <a:gd name="connsiteX1" fmla="*/ 2214562 w 2214562"/>
              <a:gd name="connsiteY1" fmla="*/ 0 h 2219325"/>
              <a:gd name="connsiteX2" fmla="*/ 2214562 w 2214562"/>
              <a:gd name="connsiteY2" fmla="*/ 1919406 h 2219325"/>
              <a:gd name="connsiteX3" fmla="*/ 2207443 w 2214562"/>
              <a:gd name="connsiteY3" fmla="*/ 1918688 h 2219325"/>
              <a:gd name="connsiteX4" fmla="*/ 1907111 w 2214562"/>
              <a:gd name="connsiteY4" fmla="*/ 2219020 h 2219325"/>
              <a:gd name="connsiteX5" fmla="*/ 1907142 w 2214562"/>
              <a:gd name="connsiteY5" fmla="*/ 2219325 h 2219325"/>
              <a:gd name="connsiteX6" fmla="*/ 0 w 2214562"/>
              <a:gd name="connsiteY6" fmla="*/ 2219325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562" h="2219325">
                <a:moveTo>
                  <a:pt x="0" y="0"/>
                </a:moveTo>
                <a:lnTo>
                  <a:pt x="2214562" y="0"/>
                </a:lnTo>
                <a:lnTo>
                  <a:pt x="2214562" y="1919406"/>
                </a:lnTo>
                <a:lnTo>
                  <a:pt x="2207443" y="1918688"/>
                </a:lnTo>
                <a:cubicBezTo>
                  <a:pt x="2041574" y="1918688"/>
                  <a:pt x="1907111" y="2053151"/>
                  <a:pt x="1907111" y="2219020"/>
                </a:cubicBezTo>
                <a:lnTo>
                  <a:pt x="1907142" y="2219325"/>
                </a:lnTo>
                <a:lnTo>
                  <a:pt x="0" y="2219325"/>
                </a:lnTo>
                <a:close/>
              </a:path>
            </a:pathLst>
          </a:custGeom>
          <a:effectLst>
            <a:outerShdw blurRad="190500" algn="ctr" rotWithShape="0">
              <a:schemeClr val="accent1">
                <a:lumMod val="50000"/>
                <a:alpha val="40000"/>
              </a:schemeClr>
            </a:outerShdw>
          </a:effectLst>
        </p:spPr>
        <p:txBody>
          <a:bodyPr wrap="square">
            <a:noAutofit/>
          </a:bodyPr>
          <a:lstStyle/>
          <a:p>
            <a:endParaRPr lang="zh-CN" altLang="en-US"/>
          </a:p>
        </p:txBody>
      </p:sp>
      <p:grpSp>
        <p:nvGrpSpPr>
          <p:cNvPr id="4" name="组合 3"/>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5" name="任意多边形: 形状 4"/>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6" name="任意多边形: 形状 5"/>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8"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endParaRPr lang="zh-CN" altLang="en-US" sz="2400" b="1">
              <a:solidFill>
                <a:schemeClr val="tx1">
                  <a:lumMod val="75000"/>
                  <a:lumOff val="25000"/>
                </a:scheme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a:off x="-39522400" y="-40030400"/>
            <a:ext cx="2032000" cy="142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48361600" y="38811200"/>
            <a:ext cx="2032000" cy="142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1.xml"/><Relationship Id="rId4" Type="http://schemas.openxmlformats.org/officeDocument/2006/relationships/image" Target="../media/image1.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image" Target="../media/image7.jpe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image" Target="../media/image1.png"/><Relationship Id="rId7" Type="http://schemas.openxmlformats.org/officeDocument/2006/relationships/image" Target="../media/image2.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0" Type="http://schemas.openxmlformats.org/officeDocument/2006/relationships/notesSlide" Target="../notesSlides/notesSlide12.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6.xml"/><Relationship Id="rId4" Type="http://schemas.openxmlformats.org/officeDocument/2006/relationships/image" Target="../media/image1.png"/><Relationship Id="rId3" Type="http://schemas.openxmlformats.org/officeDocument/2006/relationships/image" Target="../media/image2.png"/><Relationship Id="rId2" Type="http://schemas.openxmlformats.org/officeDocument/2006/relationships/tags" Target="../tags/tag5.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6.xml"/><Relationship Id="rId4" Type="http://schemas.openxmlformats.org/officeDocument/2006/relationships/image" Target="../media/image1.png"/><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20.pn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3.xml"/><Relationship Id="rId2" Type="http://schemas.openxmlformats.org/officeDocument/2006/relationships/image" Target="../media/image1.png"/><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6.xml"/><Relationship Id="rId7" Type="http://schemas.openxmlformats.org/officeDocument/2006/relationships/image" Target="../media/image1.png"/><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6.xml"/><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6.xml"/><Relationship Id="rId4" Type="http://schemas.openxmlformats.org/officeDocument/2006/relationships/image" Target="../media/image1.png"/><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image" Target="../media/image29.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6.xml"/><Relationship Id="rId4" Type="http://schemas.openxmlformats.org/officeDocument/2006/relationships/image" Target="../media/image1.png"/><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2.xml"/><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tags" Target="../tags/tag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9.xml"/><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6.xml"/><Relationship Id="rId2" Type="http://schemas.openxmlformats.org/officeDocument/2006/relationships/image" Target="../media/image1.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8.xml"/><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594795" y="2701997"/>
            <a:ext cx="4573688" cy="1328569"/>
          </a:xfrm>
        </p:spPr>
        <p:txBody>
          <a:bodyPr/>
          <a:lstStyle/>
          <a:p>
            <a:r>
              <a:rPr lang="zh-CN" altLang="zh-CN" dirty="0">
                <a:effectLst/>
              </a:rPr>
              <a:t>校园文化活动项目</a:t>
            </a:r>
            <a:r>
              <a:rPr lang="en-US" altLang="zh-CN" dirty="0">
                <a:effectLst/>
              </a:rPr>
              <a:t>  </a:t>
            </a:r>
            <a:endParaRPr lang="en-US" altLang="zh-CN" dirty="0">
              <a:effectLst/>
            </a:endParaRPr>
          </a:p>
          <a:p>
            <a:r>
              <a:rPr lang="zh-CN" altLang="en-US" dirty="0">
                <a:effectLst/>
              </a:rPr>
              <a:t>实施过程</a:t>
            </a:r>
            <a:r>
              <a:rPr lang="zh-CN" altLang="zh-CN" dirty="0">
                <a:effectLst/>
              </a:rPr>
              <a:t>注意事项</a:t>
            </a:r>
            <a:endParaRPr lang="zh-CN" altLang="en-US" dirty="0"/>
          </a:p>
        </p:txBody>
      </p:sp>
      <p:sp>
        <p:nvSpPr>
          <p:cNvPr id="3" name="文本占位符 2"/>
          <p:cNvSpPr>
            <a:spLocks noGrp="1"/>
          </p:cNvSpPr>
          <p:nvPr>
            <p:ph type="body" sz="quarter" idx="11"/>
          </p:nvPr>
        </p:nvSpPr>
        <p:spPr>
          <a:xfrm>
            <a:off x="594795" y="4136227"/>
            <a:ext cx="2236510" cy="313932"/>
          </a:xfrm>
        </p:spPr>
        <p:txBody>
          <a:bodyPr/>
          <a:lstStyle/>
          <a:p>
            <a:r>
              <a:rPr lang="zh-CN" altLang="en-US" dirty="0"/>
              <a:t>江苏陶欣伯助学基金会</a:t>
            </a:r>
            <a:endParaRPr lang="zh-CN" altLang="en-US" dirty="0"/>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27242" y="0"/>
            <a:ext cx="2594671" cy="18446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c357801c-f98c-41d5-9bf2-4832f11b731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7583160" y="4284980"/>
            <a:ext cx="3742333" cy="2573020"/>
            <a:chOff x="2774950" y="1127125"/>
            <a:chExt cx="6691313" cy="4600575"/>
          </a:xfrm>
        </p:grpSpPr>
        <p:sp>
          <p:nvSpPr>
            <p:cNvPr id="12" name="iŝļíḑê"/>
            <p:cNvSpPr/>
            <p:nvPr/>
          </p:nvSpPr>
          <p:spPr bwMode="auto">
            <a:xfrm>
              <a:off x="2987675" y="5026025"/>
              <a:ext cx="6478588" cy="701675"/>
            </a:xfrm>
            <a:custGeom>
              <a:avLst/>
              <a:gdLst>
                <a:gd name="T0" fmla="*/ 1808 w 3903"/>
                <a:gd name="T1" fmla="*/ 0 h 423"/>
                <a:gd name="T2" fmla="*/ 1781 w 3903"/>
                <a:gd name="T3" fmla="*/ 0 h 423"/>
                <a:gd name="T4" fmla="*/ 1443 w 3903"/>
                <a:gd name="T5" fmla="*/ 15 h 423"/>
                <a:gd name="T6" fmla="*/ 1316 w 3903"/>
                <a:gd name="T7" fmla="*/ 35 h 423"/>
                <a:gd name="T8" fmla="*/ 1063 w 3903"/>
                <a:gd name="T9" fmla="*/ 66 h 423"/>
                <a:gd name="T10" fmla="*/ 857 w 3903"/>
                <a:gd name="T11" fmla="*/ 82 h 423"/>
                <a:gd name="T12" fmla="*/ 778 w 3903"/>
                <a:gd name="T13" fmla="*/ 86 h 423"/>
                <a:gd name="T14" fmla="*/ 658 w 3903"/>
                <a:gd name="T15" fmla="*/ 76 h 423"/>
                <a:gd name="T16" fmla="*/ 517 w 3903"/>
                <a:gd name="T17" fmla="*/ 49 h 423"/>
                <a:gd name="T18" fmla="*/ 357 w 3903"/>
                <a:gd name="T19" fmla="*/ 24 h 423"/>
                <a:gd name="T20" fmla="*/ 354 w 3903"/>
                <a:gd name="T21" fmla="*/ 24 h 423"/>
                <a:gd name="T22" fmla="*/ 129 w 3903"/>
                <a:gd name="T23" fmla="*/ 51 h 423"/>
                <a:gd name="T24" fmla="*/ 51 w 3903"/>
                <a:gd name="T25" fmla="*/ 96 h 423"/>
                <a:gd name="T26" fmla="*/ 45 w 3903"/>
                <a:gd name="T27" fmla="*/ 300 h 423"/>
                <a:gd name="T28" fmla="*/ 388 w 3903"/>
                <a:gd name="T29" fmla="*/ 411 h 423"/>
                <a:gd name="T30" fmla="*/ 417 w 3903"/>
                <a:gd name="T31" fmla="*/ 412 h 423"/>
                <a:gd name="T32" fmla="*/ 734 w 3903"/>
                <a:gd name="T33" fmla="*/ 399 h 423"/>
                <a:gd name="T34" fmla="*/ 1053 w 3903"/>
                <a:gd name="T35" fmla="*/ 388 h 423"/>
                <a:gd name="T36" fmla="*/ 1059 w 3903"/>
                <a:gd name="T37" fmla="*/ 388 h 423"/>
                <a:gd name="T38" fmla="*/ 1146 w 3903"/>
                <a:gd name="T39" fmla="*/ 388 h 423"/>
                <a:gd name="T40" fmla="*/ 1722 w 3903"/>
                <a:gd name="T41" fmla="*/ 373 h 423"/>
                <a:gd name="T42" fmla="*/ 2092 w 3903"/>
                <a:gd name="T43" fmla="*/ 363 h 423"/>
                <a:gd name="T44" fmla="*/ 2346 w 3903"/>
                <a:gd name="T45" fmla="*/ 364 h 423"/>
                <a:gd name="T46" fmla="*/ 2983 w 3903"/>
                <a:gd name="T47" fmla="*/ 394 h 423"/>
                <a:gd name="T48" fmla="*/ 3262 w 3903"/>
                <a:gd name="T49" fmla="*/ 420 h 423"/>
                <a:gd name="T50" fmla="*/ 3334 w 3903"/>
                <a:gd name="T51" fmla="*/ 423 h 423"/>
                <a:gd name="T52" fmla="*/ 3507 w 3903"/>
                <a:gd name="T53" fmla="*/ 412 h 423"/>
                <a:gd name="T54" fmla="*/ 3709 w 3903"/>
                <a:gd name="T55" fmla="*/ 358 h 423"/>
                <a:gd name="T56" fmla="*/ 3863 w 3903"/>
                <a:gd name="T57" fmla="*/ 203 h 423"/>
                <a:gd name="T58" fmla="*/ 3188 w 3903"/>
                <a:gd name="T59" fmla="*/ 48 h 423"/>
                <a:gd name="T60" fmla="*/ 3158 w 3903"/>
                <a:gd name="T61" fmla="*/ 48 h 423"/>
                <a:gd name="T62" fmla="*/ 2944 w 3903"/>
                <a:gd name="T63" fmla="*/ 50 h 423"/>
                <a:gd name="T64" fmla="*/ 2824 w 3903"/>
                <a:gd name="T65" fmla="*/ 48 h 423"/>
                <a:gd name="T66" fmla="*/ 2685 w 3903"/>
                <a:gd name="T67" fmla="*/ 27 h 423"/>
                <a:gd name="T68" fmla="*/ 2548 w 3903"/>
                <a:gd name="T69" fmla="*/ 15 h 423"/>
                <a:gd name="T70" fmla="*/ 2100 w 3903"/>
                <a:gd name="T71" fmla="*/ 0 h 423"/>
                <a:gd name="T72" fmla="*/ 1969 w 3903"/>
                <a:gd name="T73" fmla="*/ 0 h 423"/>
                <a:gd name="T74" fmla="*/ 1808 w 3903"/>
                <a:gd name="T75"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03" h="423">
                  <a:moveTo>
                    <a:pt x="1808" y="0"/>
                  </a:moveTo>
                  <a:cubicBezTo>
                    <a:pt x="1799" y="0"/>
                    <a:pt x="1790" y="0"/>
                    <a:pt x="1781" y="0"/>
                  </a:cubicBezTo>
                  <a:cubicBezTo>
                    <a:pt x="1668" y="0"/>
                    <a:pt x="1555" y="3"/>
                    <a:pt x="1443" y="15"/>
                  </a:cubicBezTo>
                  <a:cubicBezTo>
                    <a:pt x="1400" y="20"/>
                    <a:pt x="1359" y="30"/>
                    <a:pt x="1316" y="35"/>
                  </a:cubicBezTo>
                  <a:cubicBezTo>
                    <a:pt x="1231" y="43"/>
                    <a:pt x="1148" y="59"/>
                    <a:pt x="1063" y="66"/>
                  </a:cubicBezTo>
                  <a:cubicBezTo>
                    <a:pt x="994" y="72"/>
                    <a:pt x="925" y="75"/>
                    <a:pt x="857" y="82"/>
                  </a:cubicBezTo>
                  <a:cubicBezTo>
                    <a:pt x="831" y="85"/>
                    <a:pt x="805" y="86"/>
                    <a:pt x="778" y="86"/>
                  </a:cubicBezTo>
                  <a:cubicBezTo>
                    <a:pt x="737" y="86"/>
                    <a:pt x="696" y="83"/>
                    <a:pt x="658" y="76"/>
                  </a:cubicBezTo>
                  <a:cubicBezTo>
                    <a:pt x="610" y="68"/>
                    <a:pt x="563" y="63"/>
                    <a:pt x="517" y="49"/>
                  </a:cubicBezTo>
                  <a:cubicBezTo>
                    <a:pt x="466" y="35"/>
                    <a:pt x="410" y="24"/>
                    <a:pt x="357" y="24"/>
                  </a:cubicBezTo>
                  <a:cubicBezTo>
                    <a:pt x="356" y="24"/>
                    <a:pt x="355" y="24"/>
                    <a:pt x="354" y="24"/>
                  </a:cubicBezTo>
                  <a:cubicBezTo>
                    <a:pt x="277" y="24"/>
                    <a:pt x="202" y="25"/>
                    <a:pt x="129" y="51"/>
                  </a:cubicBezTo>
                  <a:cubicBezTo>
                    <a:pt x="103" y="61"/>
                    <a:pt x="71" y="76"/>
                    <a:pt x="51" y="96"/>
                  </a:cubicBezTo>
                  <a:cubicBezTo>
                    <a:pt x="6" y="141"/>
                    <a:pt x="0" y="254"/>
                    <a:pt x="45" y="300"/>
                  </a:cubicBezTo>
                  <a:cubicBezTo>
                    <a:pt x="121" y="379"/>
                    <a:pt x="282" y="410"/>
                    <a:pt x="388" y="411"/>
                  </a:cubicBezTo>
                  <a:cubicBezTo>
                    <a:pt x="398" y="412"/>
                    <a:pt x="408" y="412"/>
                    <a:pt x="417" y="412"/>
                  </a:cubicBezTo>
                  <a:cubicBezTo>
                    <a:pt x="523" y="412"/>
                    <a:pt x="627" y="404"/>
                    <a:pt x="734" y="399"/>
                  </a:cubicBezTo>
                  <a:cubicBezTo>
                    <a:pt x="840" y="395"/>
                    <a:pt x="946" y="388"/>
                    <a:pt x="1053" y="388"/>
                  </a:cubicBezTo>
                  <a:cubicBezTo>
                    <a:pt x="1055" y="388"/>
                    <a:pt x="1057" y="388"/>
                    <a:pt x="1059" y="388"/>
                  </a:cubicBezTo>
                  <a:cubicBezTo>
                    <a:pt x="1088" y="388"/>
                    <a:pt x="1117" y="388"/>
                    <a:pt x="1146" y="388"/>
                  </a:cubicBezTo>
                  <a:cubicBezTo>
                    <a:pt x="1338" y="388"/>
                    <a:pt x="1530" y="386"/>
                    <a:pt x="1722" y="373"/>
                  </a:cubicBezTo>
                  <a:cubicBezTo>
                    <a:pt x="1845" y="365"/>
                    <a:pt x="1968" y="363"/>
                    <a:pt x="2092" y="363"/>
                  </a:cubicBezTo>
                  <a:cubicBezTo>
                    <a:pt x="2176" y="363"/>
                    <a:pt x="2261" y="364"/>
                    <a:pt x="2346" y="364"/>
                  </a:cubicBezTo>
                  <a:cubicBezTo>
                    <a:pt x="2559" y="364"/>
                    <a:pt x="2771" y="366"/>
                    <a:pt x="2983" y="394"/>
                  </a:cubicBezTo>
                  <a:cubicBezTo>
                    <a:pt x="3075" y="407"/>
                    <a:pt x="3169" y="411"/>
                    <a:pt x="3262" y="420"/>
                  </a:cubicBezTo>
                  <a:cubicBezTo>
                    <a:pt x="3286" y="422"/>
                    <a:pt x="3310" y="423"/>
                    <a:pt x="3334" y="423"/>
                  </a:cubicBezTo>
                  <a:cubicBezTo>
                    <a:pt x="3392" y="423"/>
                    <a:pt x="3449" y="417"/>
                    <a:pt x="3507" y="412"/>
                  </a:cubicBezTo>
                  <a:cubicBezTo>
                    <a:pt x="3577" y="406"/>
                    <a:pt x="3646" y="388"/>
                    <a:pt x="3709" y="358"/>
                  </a:cubicBezTo>
                  <a:cubicBezTo>
                    <a:pt x="3759" y="334"/>
                    <a:pt x="3848" y="260"/>
                    <a:pt x="3863" y="203"/>
                  </a:cubicBezTo>
                  <a:cubicBezTo>
                    <a:pt x="3903" y="55"/>
                    <a:pt x="3347" y="48"/>
                    <a:pt x="3188" y="48"/>
                  </a:cubicBezTo>
                  <a:cubicBezTo>
                    <a:pt x="3175" y="48"/>
                    <a:pt x="3166" y="48"/>
                    <a:pt x="3158" y="48"/>
                  </a:cubicBezTo>
                  <a:cubicBezTo>
                    <a:pt x="3087" y="48"/>
                    <a:pt x="3016" y="50"/>
                    <a:pt x="2944" y="50"/>
                  </a:cubicBezTo>
                  <a:cubicBezTo>
                    <a:pt x="2904" y="50"/>
                    <a:pt x="2864" y="49"/>
                    <a:pt x="2824" y="48"/>
                  </a:cubicBezTo>
                  <a:cubicBezTo>
                    <a:pt x="2777" y="46"/>
                    <a:pt x="2731" y="37"/>
                    <a:pt x="2685" y="27"/>
                  </a:cubicBezTo>
                  <a:cubicBezTo>
                    <a:pt x="2640" y="17"/>
                    <a:pt x="2594" y="19"/>
                    <a:pt x="2548" y="15"/>
                  </a:cubicBezTo>
                  <a:cubicBezTo>
                    <a:pt x="2399" y="1"/>
                    <a:pt x="2250" y="0"/>
                    <a:pt x="2100" y="0"/>
                  </a:cubicBezTo>
                  <a:cubicBezTo>
                    <a:pt x="2057" y="0"/>
                    <a:pt x="2013" y="0"/>
                    <a:pt x="1969" y="0"/>
                  </a:cubicBezTo>
                  <a:cubicBezTo>
                    <a:pt x="1916" y="0"/>
                    <a:pt x="1862" y="0"/>
                    <a:pt x="1808" y="0"/>
                  </a:cubicBezTo>
                </a:path>
              </a:pathLst>
            </a:custGeom>
            <a:solidFill>
              <a:srgbClr val="F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 name="iS1îďê"/>
            <p:cNvSpPr/>
            <p:nvPr/>
          </p:nvSpPr>
          <p:spPr bwMode="auto">
            <a:xfrm>
              <a:off x="8689975" y="3749675"/>
              <a:ext cx="338138" cy="1406525"/>
            </a:xfrm>
            <a:custGeom>
              <a:avLst/>
              <a:gdLst>
                <a:gd name="T0" fmla="*/ 194 w 213"/>
                <a:gd name="T1" fmla="*/ 0 h 886"/>
                <a:gd name="T2" fmla="*/ 213 w 213"/>
                <a:gd name="T3" fmla="*/ 133 h 886"/>
                <a:gd name="T4" fmla="*/ 174 w 213"/>
                <a:gd name="T5" fmla="*/ 886 h 886"/>
                <a:gd name="T6" fmla="*/ 109 w 213"/>
                <a:gd name="T7" fmla="*/ 872 h 886"/>
                <a:gd name="T8" fmla="*/ 0 w 213"/>
                <a:gd name="T9" fmla="*/ 16 h 886"/>
                <a:gd name="T10" fmla="*/ 194 w 213"/>
                <a:gd name="T11" fmla="*/ 0 h 886"/>
              </a:gdLst>
              <a:ahLst/>
              <a:cxnLst>
                <a:cxn ang="0">
                  <a:pos x="T0" y="T1"/>
                </a:cxn>
                <a:cxn ang="0">
                  <a:pos x="T2" y="T3"/>
                </a:cxn>
                <a:cxn ang="0">
                  <a:pos x="T4" y="T5"/>
                </a:cxn>
                <a:cxn ang="0">
                  <a:pos x="T6" y="T7"/>
                </a:cxn>
                <a:cxn ang="0">
                  <a:pos x="T8" y="T9"/>
                </a:cxn>
                <a:cxn ang="0">
                  <a:pos x="T10" y="T11"/>
                </a:cxn>
              </a:cxnLst>
              <a:rect l="0" t="0" r="r" b="b"/>
              <a:pathLst>
                <a:path w="213" h="886">
                  <a:moveTo>
                    <a:pt x="194" y="0"/>
                  </a:moveTo>
                  <a:lnTo>
                    <a:pt x="213" y="133"/>
                  </a:lnTo>
                  <a:lnTo>
                    <a:pt x="174" y="886"/>
                  </a:lnTo>
                  <a:lnTo>
                    <a:pt x="109" y="872"/>
                  </a:lnTo>
                  <a:lnTo>
                    <a:pt x="0" y="16"/>
                  </a:lnTo>
                  <a:lnTo>
                    <a:pt x="194" y="0"/>
                  </a:ln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 name="îṡḻîḍe"/>
            <p:cNvSpPr/>
            <p:nvPr/>
          </p:nvSpPr>
          <p:spPr bwMode="auto">
            <a:xfrm>
              <a:off x="8467725" y="3702050"/>
              <a:ext cx="319088" cy="1482725"/>
            </a:xfrm>
            <a:custGeom>
              <a:avLst/>
              <a:gdLst>
                <a:gd name="T0" fmla="*/ 13 w 201"/>
                <a:gd name="T1" fmla="*/ 5 h 934"/>
                <a:gd name="T2" fmla="*/ 0 w 201"/>
                <a:gd name="T3" fmla="*/ 504 h 934"/>
                <a:gd name="T4" fmla="*/ 127 w 201"/>
                <a:gd name="T5" fmla="*/ 934 h 934"/>
                <a:gd name="T6" fmla="*/ 201 w 201"/>
                <a:gd name="T7" fmla="*/ 906 h 934"/>
                <a:gd name="T8" fmla="*/ 138 w 201"/>
                <a:gd name="T9" fmla="*/ 523 h 934"/>
                <a:gd name="T10" fmla="*/ 196 w 201"/>
                <a:gd name="T11" fmla="*/ 0 h 934"/>
                <a:gd name="T12" fmla="*/ 13 w 201"/>
                <a:gd name="T13" fmla="*/ 5 h 934"/>
              </a:gdLst>
              <a:ahLst/>
              <a:cxnLst>
                <a:cxn ang="0">
                  <a:pos x="T0" y="T1"/>
                </a:cxn>
                <a:cxn ang="0">
                  <a:pos x="T2" y="T3"/>
                </a:cxn>
                <a:cxn ang="0">
                  <a:pos x="T4" y="T5"/>
                </a:cxn>
                <a:cxn ang="0">
                  <a:pos x="T6" y="T7"/>
                </a:cxn>
                <a:cxn ang="0">
                  <a:pos x="T8" y="T9"/>
                </a:cxn>
                <a:cxn ang="0">
                  <a:pos x="T10" y="T11"/>
                </a:cxn>
                <a:cxn ang="0">
                  <a:pos x="T12" y="T13"/>
                </a:cxn>
              </a:cxnLst>
              <a:rect l="0" t="0" r="r" b="b"/>
              <a:pathLst>
                <a:path w="201" h="934">
                  <a:moveTo>
                    <a:pt x="13" y="5"/>
                  </a:moveTo>
                  <a:lnTo>
                    <a:pt x="0" y="504"/>
                  </a:lnTo>
                  <a:lnTo>
                    <a:pt x="127" y="934"/>
                  </a:lnTo>
                  <a:lnTo>
                    <a:pt x="201" y="906"/>
                  </a:lnTo>
                  <a:lnTo>
                    <a:pt x="138" y="523"/>
                  </a:lnTo>
                  <a:lnTo>
                    <a:pt x="196" y="0"/>
                  </a:lnTo>
                  <a:lnTo>
                    <a:pt x="13" y="5"/>
                  </a:ln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 name="ïṧḷiḑé"/>
            <p:cNvSpPr/>
            <p:nvPr/>
          </p:nvSpPr>
          <p:spPr bwMode="auto">
            <a:xfrm>
              <a:off x="8612188" y="5076825"/>
              <a:ext cx="211138" cy="284163"/>
            </a:xfrm>
            <a:custGeom>
              <a:avLst/>
              <a:gdLst>
                <a:gd name="T0" fmla="*/ 105 w 127"/>
                <a:gd name="T1" fmla="*/ 0 h 171"/>
                <a:gd name="T2" fmla="*/ 20 w 127"/>
                <a:gd name="T3" fmla="*/ 39 h 171"/>
                <a:gd name="T4" fmla="*/ 49 w 127"/>
                <a:gd name="T5" fmla="*/ 98 h 171"/>
                <a:gd name="T6" fmla="*/ 4 w 127"/>
                <a:gd name="T7" fmla="*/ 126 h 171"/>
                <a:gd name="T8" fmla="*/ 15 w 127"/>
                <a:gd name="T9" fmla="*/ 161 h 171"/>
                <a:gd name="T10" fmla="*/ 127 w 127"/>
                <a:gd name="T11" fmla="*/ 90 h 171"/>
                <a:gd name="T12" fmla="*/ 105 w 127"/>
                <a:gd name="T13" fmla="*/ 0 h 171"/>
              </a:gdLst>
              <a:ahLst/>
              <a:cxnLst>
                <a:cxn ang="0">
                  <a:pos x="T0" y="T1"/>
                </a:cxn>
                <a:cxn ang="0">
                  <a:pos x="T2" y="T3"/>
                </a:cxn>
                <a:cxn ang="0">
                  <a:pos x="T4" y="T5"/>
                </a:cxn>
                <a:cxn ang="0">
                  <a:pos x="T6" y="T7"/>
                </a:cxn>
                <a:cxn ang="0">
                  <a:pos x="T8" y="T9"/>
                </a:cxn>
                <a:cxn ang="0">
                  <a:pos x="T10" y="T11"/>
                </a:cxn>
                <a:cxn ang="0">
                  <a:pos x="T12" y="T13"/>
                </a:cxn>
              </a:cxnLst>
              <a:rect l="0" t="0" r="r" b="b"/>
              <a:pathLst>
                <a:path w="127" h="171">
                  <a:moveTo>
                    <a:pt x="105" y="0"/>
                  </a:moveTo>
                  <a:cubicBezTo>
                    <a:pt x="20" y="39"/>
                    <a:pt x="20" y="39"/>
                    <a:pt x="20" y="39"/>
                  </a:cubicBezTo>
                  <a:cubicBezTo>
                    <a:pt x="49" y="98"/>
                    <a:pt x="49" y="98"/>
                    <a:pt x="49" y="98"/>
                  </a:cubicBezTo>
                  <a:cubicBezTo>
                    <a:pt x="4" y="126"/>
                    <a:pt x="4" y="126"/>
                    <a:pt x="4" y="126"/>
                  </a:cubicBezTo>
                  <a:cubicBezTo>
                    <a:pt x="4" y="126"/>
                    <a:pt x="0" y="150"/>
                    <a:pt x="15" y="161"/>
                  </a:cubicBezTo>
                  <a:cubicBezTo>
                    <a:pt x="30" y="171"/>
                    <a:pt x="127" y="90"/>
                    <a:pt x="127" y="90"/>
                  </a:cubicBezTo>
                  <a:lnTo>
                    <a:pt x="105" y="0"/>
                  </a:lnTo>
                  <a:close/>
                </a:path>
              </a:pathLst>
            </a:custGeom>
            <a:solidFill>
              <a:srgbClr val="1616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 name="ïSlïḓè"/>
            <p:cNvSpPr/>
            <p:nvPr/>
          </p:nvSpPr>
          <p:spPr bwMode="auto">
            <a:xfrm>
              <a:off x="8763000" y="5100638"/>
              <a:ext cx="234950" cy="242888"/>
            </a:xfrm>
            <a:custGeom>
              <a:avLst/>
              <a:gdLst>
                <a:gd name="T0" fmla="*/ 141 w 141"/>
                <a:gd name="T1" fmla="*/ 0 h 146"/>
                <a:gd name="T2" fmla="*/ 49 w 141"/>
                <a:gd name="T3" fmla="*/ 15 h 146"/>
                <a:gd name="T4" fmla="*/ 61 w 141"/>
                <a:gd name="T5" fmla="*/ 80 h 146"/>
                <a:gd name="T6" fmla="*/ 11 w 141"/>
                <a:gd name="T7" fmla="*/ 95 h 146"/>
                <a:gd name="T8" fmla="*/ 12 w 141"/>
                <a:gd name="T9" fmla="*/ 132 h 146"/>
                <a:gd name="T10" fmla="*/ 138 w 141"/>
                <a:gd name="T11" fmla="*/ 93 h 146"/>
                <a:gd name="T12" fmla="*/ 141 w 141"/>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141" h="146">
                  <a:moveTo>
                    <a:pt x="141" y="0"/>
                  </a:moveTo>
                  <a:cubicBezTo>
                    <a:pt x="49" y="15"/>
                    <a:pt x="49" y="15"/>
                    <a:pt x="49" y="15"/>
                  </a:cubicBezTo>
                  <a:cubicBezTo>
                    <a:pt x="61" y="80"/>
                    <a:pt x="61" y="80"/>
                    <a:pt x="61" y="80"/>
                  </a:cubicBezTo>
                  <a:cubicBezTo>
                    <a:pt x="11" y="95"/>
                    <a:pt x="11" y="95"/>
                    <a:pt x="11" y="95"/>
                  </a:cubicBezTo>
                  <a:cubicBezTo>
                    <a:pt x="11" y="95"/>
                    <a:pt x="0" y="118"/>
                    <a:pt x="12" y="132"/>
                  </a:cubicBezTo>
                  <a:cubicBezTo>
                    <a:pt x="24" y="146"/>
                    <a:pt x="138" y="93"/>
                    <a:pt x="138" y="93"/>
                  </a:cubicBezTo>
                  <a:lnTo>
                    <a:pt x="141" y="0"/>
                  </a:lnTo>
                  <a:close/>
                </a:path>
              </a:pathLst>
            </a:custGeom>
            <a:solidFill>
              <a:srgbClr val="1616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 name="ïşľiḑê"/>
            <p:cNvSpPr/>
            <p:nvPr/>
          </p:nvSpPr>
          <p:spPr bwMode="auto">
            <a:xfrm>
              <a:off x="8682038" y="2287588"/>
              <a:ext cx="96838" cy="233363"/>
            </a:xfrm>
            <a:custGeom>
              <a:avLst/>
              <a:gdLst>
                <a:gd name="T0" fmla="*/ 11 w 58"/>
                <a:gd name="T1" fmla="*/ 79 h 140"/>
                <a:gd name="T2" fmla="*/ 39 w 58"/>
                <a:gd name="T3" fmla="*/ 140 h 140"/>
                <a:gd name="T4" fmla="*/ 56 w 58"/>
                <a:gd name="T5" fmla="*/ 24 h 140"/>
                <a:gd name="T6" fmla="*/ 56 w 58"/>
                <a:gd name="T7" fmla="*/ 15 h 140"/>
                <a:gd name="T8" fmla="*/ 49 w 58"/>
                <a:gd name="T9" fmla="*/ 11 h 140"/>
                <a:gd name="T10" fmla="*/ 11 w 58"/>
                <a:gd name="T11" fmla="*/ 79 h 140"/>
              </a:gdLst>
              <a:ahLst/>
              <a:cxnLst>
                <a:cxn ang="0">
                  <a:pos x="T0" y="T1"/>
                </a:cxn>
                <a:cxn ang="0">
                  <a:pos x="T2" y="T3"/>
                </a:cxn>
                <a:cxn ang="0">
                  <a:pos x="T4" y="T5"/>
                </a:cxn>
                <a:cxn ang="0">
                  <a:pos x="T6" y="T7"/>
                </a:cxn>
                <a:cxn ang="0">
                  <a:pos x="T8" y="T9"/>
                </a:cxn>
                <a:cxn ang="0">
                  <a:pos x="T10" y="T11"/>
                </a:cxn>
              </a:cxnLst>
              <a:rect l="0" t="0" r="r" b="b"/>
              <a:pathLst>
                <a:path w="58" h="140">
                  <a:moveTo>
                    <a:pt x="11" y="79"/>
                  </a:moveTo>
                  <a:cubicBezTo>
                    <a:pt x="18" y="100"/>
                    <a:pt x="27" y="121"/>
                    <a:pt x="39" y="140"/>
                  </a:cubicBezTo>
                  <a:cubicBezTo>
                    <a:pt x="39" y="101"/>
                    <a:pt x="45" y="62"/>
                    <a:pt x="56" y="24"/>
                  </a:cubicBezTo>
                  <a:cubicBezTo>
                    <a:pt x="57" y="21"/>
                    <a:pt x="58" y="18"/>
                    <a:pt x="56" y="15"/>
                  </a:cubicBezTo>
                  <a:cubicBezTo>
                    <a:pt x="55" y="13"/>
                    <a:pt x="52" y="12"/>
                    <a:pt x="49" y="11"/>
                  </a:cubicBezTo>
                  <a:cubicBezTo>
                    <a:pt x="1" y="0"/>
                    <a:pt x="0" y="42"/>
                    <a:pt x="11" y="79"/>
                  </a:cubicBez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 name="ïsļïdê"/>
            <p:cNvSpPr/>
            <p:nvPr/>
          </p:nvSpPr>
          <p:spPr bwMode="auto">
            <a:xfrm>
              <a:off x="8707438" y="2146300"/>
              <a:ext cx="398463" cy="466725"/>
            </a:xfrm>
            <a:custGeom>
              <a:avLst/>
              <a:gdLst>
                <a:gd name="T0" fmla="*/ 23 w 240"/>
                <a:gd name="T1" fmla="*/ 225 h 281"/>
                <a:gd name="T2" fmla="*/ 53 w 240"/>
                <a:gd name="T3" fmla="*/ 269 h 281"/>
                <a:gd name="T4" fmla="*/ 108 w 240"/>
                <a:gd name="T5" fmla="*/ 266 h 281"/>
                <a:gd name="T6" fmla="*/ 114 w 240"/>
                <a:gd name="T7" fmla="*/ 36 h 281"/>
                <a:gd name="T8" fmla="*/ 23 w 240"/>
                <a:gd name="T9" fmla="*/ 225 h 281"/>
              </a:gdLst>
              <a:ahLst/>
              <a:cxnLst>
                <a:cxn ang="0">
                  <a:pos x="T0" y="T1"/>
                </a:cxn>
                <a:cxn ang="0">
                  <a:pos x="T2" y="T3"/>
                </a:cxn>
                <a:cxn ang="0">
                  <a:pos x="T4" y="T5"/>
                </a:cxn>
                <a:cxn ang="0">
                  <a:pos x="T6" y="T7"/>
                </a:cxn>
                <a:cxn ang="0">
                  <a:pos x="T8" y="T9"/>
                </a:cxn>
              </a:cxnLst>
              <a:rect l="0" t="0" r="r" b="b"/>
              <a:pathLst>
                <a:path w="240" h="281">
                  <a:moveTo>
                    <a:pt x="23" y="225"/>
                  </a:moveTo>
                  <a:cubicBezTo>
                    <a:pt x="28" y="241"/>
                    <a:pt x="36" y="259"/>
                    <a:pt x="53" y="269"/>
                  </a:cubicBezTo>
                  <a:cubicBezTo>
                    <a:pt x="72" y="281"/>
                    <a:pt x="93" y="275"/>
                    <a:pt x="108" y="266"/>
                  </a:cubicBezTo>
                  <a:cubicBezTo>
                    <a:pt x="156" y="237"/>
                    <a:pt x="240" y="76"/>
                    <a:pt x="114" y="36"/>
                  </a:cubicBezTo>
                  <a:cubicBezTo>
                    <a:pt x="0" y="0"/>
                    <a:pt x="2" y="159"/>
                    <a:pt x="23" y="225"/>
                  </a:cubicBezTo>
                  <a:close/>
                </a:path>
              </a:pathLst>
            </a:custGeom>
            <a:solidFill>
              <a:srgbClr val="F7C1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 name="iṣľiḑe"/>
            <p:cNvSpPr/>
            <p:nvPr/>
          </p:nvSpPr>
          <p:spPr bwMode="auto">
            <a:xfrm>
              <a:off x="8909050" y="2165350"/>
              <a:ext cx="195263" cy="374650"/>
            </a:xfrm>
            <a:custGeom>
              <a:avLst/>
              <a:gdLst>
                <a:gd name="T0" fmla="*/ 0 w 117"/>
                <a:gd name="T1" fmla="*/ 215 h 226"/>
                <a:gd name="T2" fmla="*/ 37 w 117"/>
                <a:gd name="T3" fmla="*/ 218 h 226"/>
                <a:gd name="T4" fmla="*/ 108 w 117"/>
                <a:gd name="T5" fmla="*/ 81 h 226"/>
                <a:gd name="T6" fmla="*/ 31 w 117"/>
                <a:gd name="T7" fmla="*/ 56 h 226"/>
                <a:gd name="T8" fmla="*/ 34 w 117"/>
                <a:gd name="T9" fmla="*/ 126 h 226"/>
                <a:gd name="T10" fmla="*/ 0 w 117"/>
                <a:gd name="T11" fmla="*/ 215 h 226"/>
              </a:gdLst>
              <a:ahLst/>
              <a:cxnLst>
                <a:cxn ang="0">
                  <a:pos x="T0" y="T1"/>
                </a:cxn>
                <a:cxn ang="0">
                  <a:pos x="T2" y="T3"/>
                </a:cxn>
                <a:cxn ang="0">
                  <a:pos x="T4" y="T5"/>
                </a:cxn>
                <a:cxn ang="0">
                  <a:pos x="T6" y="T7"/>
                </a:cxn>
                <a:cxn ang="0">
                  <a:pos x="T8" y="T9"/>
                </a:cxn>
                <a:cxn ang="0">
                  <a:pos x="T10" y="T11"/>
                </a:cxn>
              </a:cxnLst>
              <a:rect l="0" t="0" r="r" b="b"/>
              <a:pathLst>
                <a:path w="117" h="226">
                  <a:moveTo>
                    <a:pt x="0" y="215"/>
                  </a:moveTo>
                  <a:cubicBezTo>
                    <a:pt x="8" y="226"/>
                    <a:pt x="25" y="224"/>
                    <a:pt x="37" y="218"/>
                  </a:cubicBezTo>
                  <a:cubicBezTo>
                    <a:pt x="87" y="194"/>
                    <a:pt x="117" y="135"/>
                    <a:pt x="108" y="81"/>
                  </a:cubicBezTo>
                  <a:cubicBezTo>
                    <a:pt x="100" y="36"/>
                    <a:pt x="44" y="0"/>
                    <a:pt x="31" y="56"/>
                  </a:cubicBezTo>
                  <a:cubicBezTo>
                    <a:pt x="26" y="76"/>
                    <a:pt x="37" y="104"/>
                    <a:pt x="34" y="126"/>
                  </a:cubicBezTo>
                  <a:cubicBezTo>
                    <a:pt x="29" y="157"/>
                    <a:pt x="14" y="187"/>
                    <a:pt x="0" y="215"/>
                  </a:cubicBez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 name="i$ḷíďê"/>
            <p:cNvSpPr/>
            <p:nvPr/>
          </p:nvSpPr>
          <p:spPr bwMode="auto">
            <a:xfrm>
              <a:off x="8482013" y="2063750"/>
              <a:ext cx="514350" cy="319088"/>
            </a:xfrm>
            <a:custGeom>
              <a:avLst/>
              <a:gdLst>
                <a:gd name="T0" fmla="*/ 135 w 310"/>
                <a:gd name="T1" fmla="*/ 28 h 192"/>
                <a:gd name="T2" fmla="*/ 0 w 310"/>
                <a:gd name="T3" fmla="*/ 169 h 192"/>
                <a:gd name="T4" fmla="*/ 151 w 310"/>
                <a:gd name="T5" fmla="*/ 173 h 192"/>
                <a:gd name="T6" fmla="*/ 296 w 310"/>
                <a:gd name="T7" fmla="*/ 77 h 192"/>
                <a:gd name="T8" fmla="*/ 135 w 310"/>
                <a:gd name="T9" fmla="*/ 28 h 192"/>
              </a:gdLst>
              <a:ahLst/>
              <a:cxnLst>
                <a:cxn ang="0">
                  <a:pos x="T0" y="T1"/>
                </a:cxn>
                <a:cxn ang="0">
                  <a:pos x="T2" y="T3"/>
                </a:cxn>
                <a:cxn ang="0">
                  <a:pos x="T4" y="T5"/>
                </a:cxn>
                <a:cxn ang="0">
                  <a:pos x="T6" y="T7"/>
                </a:cxn>
                <a:cxn ang="0">
                  <a:pos x="T8" y="T9"/>
                </a:cxn>
              </a:cxnLst>
              <a:rect l="0" t="0" r="r" b="b"/>
              <a:pathLst>
                <a:path w="310" h="192">
                  <a:moveTo>
                    <a:pt x="135" y="28"/>
                  </a:moveTo>
                  <a:cubicBezTo>
                    <a:pt x="78" y="60"/>
                    <a:pt x="52" y="130"/>
                    <a:pt x="0" y="169"/>
                  </a:cubicBezTo>
                  <a:cubicBezTo>
                    <a:pt x="47" y="191"/>
                    <a:pt x="103" y="192"/>
                    <a:pt x="151" y="173"/>
                  </a:cubicBezTo>
                  <a:cubicBezTo>
                    <a:pt x="198" y="154"/>
                    <a:pt x="310" y="142"/>
                    <a:pt x="296" y="77"/>
                  </a:cubicBezTo>
                  <a:cubicBezTo>
                    <a:pt x="281" y="10"/>
                    <a:pt x="186" y="0"/>
                    <a:pt x="135" y="28"/>
                  </a:cubicBez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 name="ïš1ïḑé"/>
            <p:cNvSpPr/>
            <p:nvPr/>
          </p:nvSpPr>
          <p:spPr bwMode="auto">
            <a:xfrm>
              <a:off x="8426450" y="2616200"/>
              <a:ext cx="704850" cy="1204913"/>
            </a:xfrm>
            <a:custGeom>
              <a:avLst/>
              <a:gdLst>
                <a:gd name="T0" fmla="*/ 391 w 424"/>
                <a:gd name="T1" fmla="*/ 107 h 726"/>
                <a:gd name="T2" fmla="*/ 419 w 424"/>
                <a:gd name="T3" fmla="*/ 290 h 726"/>
                <a:gd name="T4" fmla="*/ 374 w 424"/>
                <a:gd name="T5" fmla="*/ 726 h 726"/>
                <a:gd name="T6" fmla="*/ 18 w 424"/>
                <a:gd name="T7" fmla="*/ 675 h 726"/>
                <a:gd name="T8" fmla="*/ 20 w 424"/>
                <a:gd name="T9" fmla="*/ 344 h 726"/>
                <a:gd name="T10" fmla="*/ 60 w 424"/>
                <a:gd name="T11" fmla="*/ 121 h 726"/>
                <a:gd name="T12" fmla="*/ 211 w 424"/>
                <a:gd name="T13" fmla="*/ 2 h 726"/>
                <a:gd name="T14" fmla="*/ 391 w 424"/>
                <a:gd name="T15" fmla="*/ 107 h 7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4" h="726">
                  <a:moveTo>
                    <a:pt x="391" y="107"/>
                  </a:moveTo>
                  <a:cubicBezTo>
                    <a:pt x="424" y="164"/>
                    <a:pt x="423" y="229"/>
                    <a:pt x="419" y="290"/>
                  </a:cubicBezTo>
                  <a:cubicBezTo>
                    <a:pt x="409" y="430"/>
                    <a:pt x="422" y="592"/>
                    <a:pt x="374" y="726"/>
                  </a:cubicBezTo>
                  <a:cubicBezTo>
                    <a:pt x="283" y="726"/>
                    <a:pt x="108" y="684"/>
                    <a:pt x="18" y="675"/>
                  </a:cubicBezTo>
                  <a:cubicBezTo>
                    <a:pt x="0" y="553"/>
                    <a:pt x="10" y="482"/>
                    <a:pt x="20" y="344"/>
                  </a:cubicBezTo>
                  <a:cubicBezTo>
                    <a:pt x="25" y="277"/>
                    <a:pt x="36" y="186"/>
                    <a:pt x="60" y="121"/>
                  </a:cubicBezTo>
                  <a:cubicBezTo>
                    <a:pt x="80" y="68"/>
                    <a:pt x="132" y="0"/>
                    <a:pt x="211" y="2"/>
                  </a:cubicBezTo>
                  <a:cubicBezTo>
                    <a:pt x="285" y="4"/>
                    <a:pt x="361" y="55"/>
                    <a:pt x="391" y="107"/>
                  </a:cubicBezTo>
                  <a:close/>
                </a:path>
              </a:pathLst>
            </a:custGeom>
            <a:solidFill>
              <a:srgbClr val="7EAC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 name="ïslîḓê"/>
            <p:cNvSpPr/>
            <p:nvPr/>
          </p:nvSpPr>
          <p:spPr bwMode="auto">
            <a:xfrm>
              <a:off x="8769350" y="2528888"/>
              <a:ext cx="106363" cy="144463"/>
            </a:xfrm>
            <a:custGeom>
              <a:avLst/>
              <a:gdLst>
                <a:gd name="T0" fmla="*/ 37 w 64"/>
                <a:gd name="T1" fmla="*/ 83 h 87"/>
                <a:gd name="T2" fmla="*/ 8 w 64"/>
                <a:gd name="T3" fmla="*/ 76 h 87"/>
                <a:gd name="T4" fmla="*/ 4 w 64"/>
                <a:gd name="T5" fmla="*/ 53 h 87"/>
                <a:gd name="T6" fmla="*/ 15 w 64"/>
                <a:gd name="T7" fmla="*/ 0 h 87"/>
                <a:gd name="T8" fmla="*/ 64 w 64"/>
                <a:gd name="T9" fmla="*/ 10 h 87"/>
                <a:gd name="T10" fmla="*/ 54 w 64"/>
                <a:gd name="T11" fmla="*/ 61 h 87"/>
                <a:gd name="T12" fmla="*/ 37 w 64"/>
                <a:gd name="T13" fmla="*/ 83 h 87"/>
              </a:gdLst>
              <a:ahLst/>
              <a:cxnLst>
                <a:cxn ang="0">
                  <a:pos x="T0" y="T1"/>
                </a:cxn>
                <a:cxn ang="0">
                  <a:pos x="T2" y="T3"/>
                </a:cxn>
                <a:cxn ang="0">
                  <a:pos x="T4" y="T5"/>
                </a:cxn>
                <a:cxn ang="0">
                  <a:pos x="T6" y="T7"/>
                </a:cxn>
                <a:cxn ang="0">
                  <a:pos x="T8" y="T9"/>
                </a:cxn>
                <a:cxn ang="0">
                  <a:pos x="T10" y="T11"/>
                </a:cxn>
                <a:cxn ang="0">
                  <a:pos x="T12" y="T13"/>
                </a:cxn>
              </a:cxnLst>
              <a:rect l="0" t="0" r="r" b="b"/>
              <a:pathLst>
                <a:path w="64" h="87">
                  <a:moveTo>
                    <a:pt x="37" y="83"/>
                  </a:moveTo>
                  <a:cubicBezTo>
                    <a:pt x="28" y="87"/>
                    <a:pt x="18" y="85"/>
                    <a:pt x="8" y="76"/>
                  </a:cubicBezTo>
                  <a:cubicBezTo>
                    <a:pt x="0" y="67"/>
                    <a:pt x="2" y="65"/>
                    <a:pt x="4" y="53"/>
                  </a:cubicBezTo>
                  <a:cubicBezTo>
                    <a:pt x="7" y="35"/>
                    <a:pt x="12" y="17"/>
                    <a:pt x="15" y="0"/>
                  </a:cubicBezTo>
                  <a:cubicBezTo>
                    <a:pt x="64" y="10"/>
                    <a:pt x="64" y="10"/>
                    <a:pt x="64" y="10"/>
                  </a:cubicBezTo>
                  <a:cubicBezTo>
                    <a:pt x="64" y="10"/>
                    <a:pt x="54" y="58"/>
                    <a:pt x="54" y="61"/>
                  </a:cubicBezTo>
                  <a:cubicBezTo>
                    <a:pt x="51" y="71"/>
                    <a:pt x="45" y="80"/>
                    <a:pt x="37" y="83"/>
                  </a:cubicBezTo>
                  <a:close/>
                </a:path>
              </a:pathLst>
            </a:custGeom>
            <a:solidFill>
              <a:srgbClr val="F7C1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 name="íṥḷiďè"/>
            <p:cNvSpPr/>
            <p:nvPr/>
          </p:nvSpPr>
          <p:spPr bwMode="auto">
            <a:xfrm>
              <a:off x="7842250" y="2813050"/>
              <a:ext cx="174625" cy="119063"/>
            </a:xfrm>
            <a:custGeom>
              <a:avLst/>
              <a:gdLst>
                <a:gd name="T0" fmla="*/ 110 w 110"/>
                <a:gd name="T1" fmla="*/ 40 h 75"/>
                <a:gd name="T2" fmla="*/ 70 w 110"/>
                <a:gd name="T3" fmla="*/ 0 h 75"/>
                <a:gd name="T4" fmla="*/ 7 w 110"/>
                <a:gd name="T5" fmla="*/ 1 h 75"/>
                <a:gd name="T6" fmla="*/ 0 w 110"/>
                <a:gd name="T7" fmla="*/ 34 h 75"/>
                <a:gd name="T8" fmla="*/ 95 w 110"/>
                <a:gd name="T9" fmla="*/ 75 h 75"/>
                <a:gd name="T10" fmla="*/ 110 w 110"/>
                <a:gd name="T11" fmla="*/ 40 h 75"/>
              </a:gdLst>
              <a:ahLst/>
              <a:cxnLst>
                <a:cxn ang="0">
                  <a:pos x="T0" y="T1"/>
                </a:cxn>
                <a:cxn ang="0">
                  <a:pos x="T2" y="T3"/>
                </a:cxn>
                <a:cxn ang="0">
                  <a:pos x="T4" y="T5"/>
                </a:cxn>
                <a:cxn ang="0">
                  <a:pos x="T6" y="T7"/>
                </a:cxn>
                <a:cxn ang="0">
                  <a:pos x="T8" y="T9"/>
                </a:cxn>
                <a:cxn ang="0">
                  <a:pos x="T10" y="T11"/>
                </a:cxn>
              </a:cxnLst>
              <a:rect l="0" t="0" r="r" b="b"/>
              <a:pathLst>
                <a:path w="110" h="75">
                  <a:moveTo>
                    <a:pt x="110" y="40"/>
                  </a:moveTo>
                  <a:lnTo>
                    <a:pt x="70" y="0"/>
                  </a:lnTo>
                  <a:lnTo>
                    <a:pt x="7" y="1"/>
                  </a:lnTo>
                  <a:lnTo>
                    <a:pt x="0" y="34"/>
                  </a:lnTo>
                  <a:lnTo>
                    <a:pt x="95" y="75"/>
                  </a:lnTo>
                  <a:lnTo>
                    <a:pt x="110" y="40"/>
                  </a:lnTo>
                  <a:close/>
                </a:path>
              </a:pathLst>
            </a:custGeom>
            <a:solidFill>
              <a:srgbClr val="F7C1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 name="íšļïdê"/>
            <p:cNvSpPr/>
            <p:nvPr/>
          </p:nvSpPr>
          <p:spPr bwMode="auto">
            <a:xfrm>
              <a:off x="7931150" y="2622550"/>
              <a:ext cx="830263" cy="546100"/>
            </a:xfrm>
            <a:custGeom>
              <a:avLst/>
              <a:gdLst>
                <a:gd name="T0" fmla="*/ 523 w 523"/>
                <a:gd name="T1" fmla="*/ 41 h 344"/>
                <a:gd name="T2" fmla="*/ 478 w 523"/>
                <a:gd name="T3" fmla="*/ 0 h 344"/>
                <a:gd name="T4" fmla="*/ 233 w 523"/>
                <a:gd name="T5" fmla="*/ 195 h 344"/>
                <a:gd name="T6" fmla="*/ 57 w 523"/>
                <a:gd name="T7" fmla="*/ 133 h 344"/>
                <a:gd name="T8" fmla="*/ 0 w 523"/>
                <a:gd name="T9" fmla="*/ 205 h 344"/>
                <a:gd name="T10" fmla="*/ 236 w 523"/>
                <a:gd name="T11" fmla="*/ 344 h 344"/>
                <a:gd name="T12" fmla="*/ 485 w 523"/>
                <a:gd name="T13" fmla="*/ 184 h 344"/>
                <a:gd name="T14" fmla="*/ 523 w 523"/>
                <a:gd name="T15" fmla="*/ 41 h 3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3" h="344">
                  <a:moveTo>
                    <a:pt x="523" y="41"/>
                  </a:moveTo>
                  <a:lnTo>
                    <a:pt x="478" y="0"/>
                  </a:lnTo>
                  <a:lnTo>
                    <a:pt x="233" y="195"/>
                  </a:lnTo>
                  <a:lnTo>
                    <a:pt x="57" y="133"/>
                  </a:lnTo>
                  <a:lnTo>
                    <a:pt x="0" y="205"/>
                  </a:lnTo>
                  <a:lnTo>
                    <a:pt x="236" y="344"/>
                  </a:lnTo>
                  <a:lnTo>
                    <a:pt x="485" y="184"/>
                  </a:lnTo>
                  <a:lnTo>
                    <a:pt x="523" y="41"/>
                  </a:lnTo>
                  <a:close/>
                </a:path>
              </a:pathLst>
            </a:custGeom>
            <a:solidFill>
              <a:srgbClr val="7EAC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 name="iŝľiďé"/>
            <p:cNvSpPr/>
            <p:nvPr/>
          </p:nvSpPr>
          <p:spPr bwMode="auto">
            <a:xfrm>
              <a:off x="3767138" y="5149850"/>
              <a:ext cx="192088" cy="104775"/>
            </a:xfrm>
            <a:custGeom>
              <a:avLst/>
              <a:gdLst>
                <a:gd name="T0" fmla="*/ 56 w 121"/>
                <a:gd name="T1" fmla="*/ 0 h 66"/>
                <a:gd name="T2" fmla="*/ 121 w 121"/>
                <a:gd name="T3" fmla="*/ 36 h 66"/>
                <a:gd name="T4" fmla="*/ 116 w 121"/>
                <a:gd name="T5" fmla="*/ 66 h 66"/>
                <a:gd name="T6" fmla="*/ 0 w 121"/>
                <a:gd name="T7" fmla="*/ 51 h 66"/>
                <a:gd name="T8" fmla="*/ 6 w 121"/>
                <a:gd name="T9" fmla="*/ 7 h 66"/>
                <a:gd name="T10" fmla="*/ 56 w 121"/>
                <a:gd name="T11" fmla="*/ 0 h 66"/>
              </a:gdLst>
              <a:ahLst/>
              <a:cxnLst>
                <a:cxn ang="0">
                  <a:pos x="T0" y="T1"/>
                </a:cxn>
                <a:cxn ang="0">
                  <a:pos x="T2" y="T3"/>
                </a:cxn>
                <a:cxn ang="0">
                  <a:pos x="T4" y="T5"/>
                </a:cxn>
                <a:cxn ang="0">
                  <a:pos x="T6" y="T7"/>
                </a:cxn>
                <a:cxn ang="0">
                  <a:pos x="T8" y="T9"/>
                </a:cxn>
                <a:cxn ang="0">
                  <a:pos x="T10" y="T11"/>
                </a:cxn>
              </a:cxnLst>
              <a:rect l="0" t="0" r="r" b="b"/>
              <a:pathLst>
                <a:path w="121" h="66">
                  <a:moveTo>
                    <a:pt x="56" y="0"/>
                  </a:moveTo>
                  <a:lnTo>
                    <a:pt x="121" y="36"/>
                  </a:lnTo>
                  <a:lnTo>
                    <a:pt x="116" y="66"/>
                  </a:lnTo>
                  <a:lnTo>
                    <a:pt x="0" y="51"/>
                  </a:lnTo>
                  <a:lnTo>
                    <a:pt x="6" y="7"/>
                  </a:lnTo>
                  <a:lnTo>
                    <a:pt x="56" y="0"/>
                  </a:ln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 name="ïṩḻîḋê"/>
            <p:cNvSpPr/>
            <p:nvPr/>
          </p:nvSpPr>
          <p:spPr bwMode="auto">
            <a:xfrm>
              <a:off x="3297238" y="5202238"/>
              <a:ext cx="184150" cy="136525"/>
            </a:xfrm>
            <a:custGeom>
              <a:avLst/>
              <a:gdLst>
                <a:gd name="T0" fmla="*/ 56 w 116"/>
                <a:gd name="T1" fmla="*/ 1 h 86"/>
                <a:gd name="T2" fmla="*/ 11 w 116"/>
                <a:gd name="T3" fmla="*/ 0 h 86"/>
                <a:gd name="T4" fmla="*/ 0 w 116"/>
                <a:gd name="T5" fmla="*/ 38 h 86"/>
                <a:gd name="T6" fmla="*/ 1 w 116"/>
                <a:gd name="T7" fmla="*/ 38 h 86"/>
                <a:gd name="T8" fmla="*/ 1 w 116"/>
                <a:gd name="T9" fmla="*/ 38 h 86"/>
                <a:gd name="T10" fmla="*/ 76 w 116"/>
                <a:gd name="T11" fmla="*/ 82 h 86"/>
                <a:gd name="T12" fmla="*/ 113 w 116"/>
                <a:gd name="T13" fmla="*/ 86 h 86"/>
                <a:gd name="T14" fmla="*/ 116 w 116"/>
                <a:gd name="T15" fmla="*/ 45 h 86"/>
                <a:gd name="T16" fmla="*/ 107 w 116"/>
                <a:gd name="T17" fmla="*/ 38 h 86"/>
                <a:gd name="T18" fmla="*/ 56 w 116"/>
                <a:gd name="T19" fmla="*/ 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86">
                  <a:moveTo>
                    <a:pt x="56" y="1"/>
                  </a:moveTo>
                  <a:lnTo>
                    <a:pt x="11" y="0"/>
                  </a:lnTo>
                  <a:lnTo>
                    <a:pt x="0" y="38"/>
                  </a:lnTo>
                  <a:lnTo>
                    <a:pt x="1" y="38"/>
                  </a:lnTo>
                  <a:lnTo>
                    <a:pt x="1" y="38"/>
                  </a:lnTo>
                  <a:lnTo>
                    <a:pt x="76" y="82"/>
                  </a:lnTo>
                  <a:lnTo>
                    <a:pt x="113" y="86"/>
                  </a:lnTo>
                  <a:lnTo>
                    <a:pt x="116" y="45"/>
                  </a:lnTo>
                  <a:lnTo>
                    <a:pt x="107" y="38"/>
                  </a:lnTo>
                  <a:lnTo>
                    <a:pt x="56" y="1"/>
                  </a:ln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 name="îšļiḋe"/>
            <p:cNvSpPr/>
            <p:nvPr/>
          </p:nvSpPr>
          <p:spPr bwMode="auto">
            <a:xfrm>
              <a:off x="3105150" y="3890963"/>
              <a:ext cx="547688" cy="1328738"/>
            </a:xfrm>
            <a:custGeom>
              <a:avLst/>
              <a:gdLst>
                <a:gd name="T0" fmla="*/ 304 w 330"/>
                <a:gd name="T1" fmla="*/ 98 h 801"/>
                <a:gd name="T2" fmla="*/ 330 w 330"/>
                <a:gd name="T3" fmla="*/ 347 h 801"/>
                <a:gd name="T4" fmla="*/ 195 w 330"/>
                <a:gd name="T5" fmla="*/ 801 h 801"/>
                <a:gd name="T6" fmla="*/ 117 w 330"/>
                <a:gd name="T7" fmla="*/ 786 h 801"/>
                <a:gd name="T8" fmla="*/ 165 w 330"/>
                <a:gd name="T9" fmla="*/ 333 h 801"/>
                <a:gd name="T10" fmla="*/ 47 w 330"/>
                <a:gd name="T11" fmla="*/ 0 h 801"/>
                <a:gd name="T12" fmla="*/ 304 w 330"/>
                <a:gd name="T13" fmla="*/ 98 h 801"/>
              </a:gdLst>
              <a:ahLst/>
              <a:cxnLst>
                <a:cxn ang="0">
                  <a:pos x="T0" y="T1"/>
                </a:cxn>
                <a:cxn ang="0">
                  <a:pos x="T2" y="T3"/>
                </a:cxn>
                <a:cxn ang="0">
                  <a:pos x="T4" y="T5"/>
                </a:cxn>
                <a:cxn ang="0">
                  <a:pos x="T6" y="T7"/>
                </a:cxn>
                <a:cxn ang="0">
                  <a:pos x="T8" y="T9"/>
                </a:cxn>
                <a:cxn ang="0">
                  <a:pos x="T10" y="T11"/>
                </a:cxn>
                <a:cxn ang="0">
                  <a:pos x="T12" y="T13"/>
                </a:cxn>
              </a:cxnLst>
              <a:rect l="0" t="0" r="r" b="b"/>
              <a:pathLst>
                <a:path w="330" h="801">
                  <a:moveTo>
                    <a:pt x="304" y="98"/>
                  </a:moveTo>
                  <a:cubicBezTo>
                    <a:pt x="311" y="98"/>
                    <a:pt x="330" y="347"/>
                    <a:pt x="330" y="347"/>
                  </a:cubicBezTo>
                  <a:cubicBezTo>
                    <a:pt x="195" y="801"/>
                    <a:pt x="195" y="801"/>
                    <a:pt x="195" y="801"/>
                  </a:cubicBezTo>
                  <a:cubicBezTo>
                    <a:pt x="117" y="786"/>
                    <a:pt x="117" y="786"/>
                    <a:pt x="117" y="786"/>
                  </a:cubicBezTo>
                  <a:cubicBezTo>
                    <a:pt x="165" y="333"/>
                    <a:pt x="165" y="333"/>
                    <a:pt x="165" y="333"/>
                  </a:cubicBezTo>
                  <a:cubicBezTo>
                    <a:pt x="165" y="333"/>
                    <a:pt x="0" y="143"/>
                    <a:pt x="47" y="0"/>
                  </a:cubicBezTo>
                  <a:cubicBezTo>
                    <a:pt x="119" y="35"/>
                    <a:pt x="304" y="98"/>
                    <a:pt x="304" y="98"/>
                  </a:cubicBezTo>
                  <a:close/>
                </a:path>
              </a:pathLst>
            </a:custGeom>
            <a:solidFill>
              <a:srgbClr val="7EAC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 name="îṣḻîḓe"/>
            <p:cNvSpPr/>
            <p:nvPr/>
          </p:nvSpPr>
          <p:spPr bwMode="auto">
            <a:xfrm>
              <a:off x="3581400" y="4057650"/>
              <a:ext cx="377825" cy="1104900"/>
            </a:xfrm>
            <a:custGeom>
              <a:avLst/>
              <a:gdLst>
                <a:gd name="T0" fmla="*/ 212 w 228"/>
                <a:gd name="T1" fmla="*/ 0 h 666"/>
                <a:gd name="T2" fmla="*/ 228 w 228"/>
                <a:gd name="T3" fmla="*/ 223 h 666"/>
                <a:gd name="T4" fmla="*/ 184 w 228"/>
                <a:gd name="T5" fmla="*/ 666 h 666"/>
                <a:gd name="T6" fmla="*/ 104 w 228"/>
                <a:gd name="T7" fmla="*/ 662 h 666"/>
                <a:gd name="T8" fmla="*/ 77 w 228"/>
                <a:gd name="T9" fmla="*/ 234 h 666"/>
                <a:gd name="T10" fmla="*/ 0 w 228"/>
                <a:gd name="T11" fmla="*/ 5 h 666"/>
                <a:gd name="T12" fmla="*/ 212 w 228"/>
                <a:gd name="T13" fmla="*/ 0 h 666"/>
              </a:gdLst>
              <a:ahLst/>
              <a:cxnLst>
                <a:cxn ang="0">
                  <a:pos x="T0" y="T1"/>
                </a:cxn>
                <a:cxn ang="0">
                  <a:pos x="T2" y="T3"/>
                </a:cxn>
                <a:cxn ang="0">
                  <a:pos x="T4" y="T5"/>
                </a:cxn>
                <a:cxn ang="0">
                  <a:pos x="T6" y="T7"/>
                </a:cxn>
                <a:cxn ang="0">
                  <a:pos x="T8" y="T9"/>
                </a:cxn>
                <a:cxn ang="0">
                  <a:pos x="T10" y="T11"/>
                </a:cxn>
                <a:cxn ang="0">
                  <a:pos x="T12" y="T13"/>
                </a:cxn>
              </a:cxnLst>
              <a:rect l="0" t="0" r="r" b="b"/>
              <a:pathLst>
                <a:path w="228" h="666">
                  <a:moveTo>
                    <a:pt x="212" y="0"/>
                  </a:moveTo>
                  <a:cubicBezTo>
                    <a:pt x="228" y="223"/>
                    <a:pt x="228" y="223"/>
                    <a:pt x="228" y="223"/>
                  </a:cubicBezTo>
                  <a:cubicBezTo>
                    <a:pt x="184" y="666"/>
                    <a:pt x="184" y="666"/>
                    <a:pt x="184" y="666"/>
                  </a:cubicBezTo>
                  <a:cubicBezTo>
                    <a:pt x="104" y="662"/>
                    <a:pt x="104" y="662"/>
                    <a:pt x="104" y="662"/>
                  </a:cubicBezTo>
                  <a:cubicBezTo>
                    <a:pt x="104" y="662"/>
                    <a:pt x="85" y="242"/>
                    <a:pt x="77" y="234"/>
                  </a:cubicBezTo>
                  <a:cubicBezTo>
                    <a:pt x="69" y="225"/>
                    <a:pt x="0" y="5"/>
                    <a:pt x="0" y="5"/>
                  </a:cubicBezTo>
                  <a:lnTo>
                    <a:pt x="212" y="0"/>
                  </a:lnTo>
                  <a:close/>
                </a:path>
              </a:pathLst>
            </a:custGeom>
            <a:solidFill>
              <a:srgbClr val="7EAC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 name="íSlíďe"/>
            <p:cNvSpPr/>
            <p:nvPr/>
          </p:nvSpPr>
          <p:spPr bwMode="auto">
            <a:xfrm>
              <a:off x="3117850" y="2901950"/>
              <a:ext cx="1271588" cy="1328738"/>
            </a:xfrm>
            <a:custGeom>
              <a:avLst/>
              <a:gdLst>
                <a:gd name="T0" fmla="*/ 385 w 766"/>
                <a:gd name="T1" fmla="*/ 799 h 801"/>
                <a:gd name="T2" fmla="*/ 56 w 766"/>
                <a:gd name="T3" fmla="*/ 652 h 801"/>
                <a:gd name="T4" fmla="*/ 29 w 766"/>
                <a:gd name="T5" fmla="*/ 571 h 801"/>
                <a:gd name="T6" fmla="*/ 44 w 766"/>
                <a:gd name="T7" fmla="*/ 526 h 801"/>
                <a:gd name="T8" fmla="*/ 175 w 766"/>
                <a:gd name="T9" fmla="*/ 269 h 801"/>
                <a:gd name="T10" fmla="*/ 314 w 766"/>
                <a:gd name="T11" fmla="*/ 110 h 801"/>
                <a:gd name="T12" fmla="*/ 573 w 766"/>
                <a:gd name="T13" fmla="*/ 0 h 801"/>
                <a:gd name="T14" fmla="*/ 700 w 766"/>
                <a:gd name="T15" fmla="*/ 175 h 801"/>
                <a:gd name="T16" fmla="*/ 557 w 766"/>
                <a:gd name="T17" fmla="*/ 413 h 801"/>
                <a:gd name="T18" fmla="*/ 535 w 766"/>
                <a:gd name="T19" fmla="*/ 652 h 801"/>
                <a:gd name="T20" fmla="*/ 549 w 766"/>
                <a:gd name="T21" fmla="*/ 739 h 801"/>
                <a:gd name="T22" fmla="*/ 385 w 766"/>
                <a:gd name="T23" fmla="*/ 799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6" h="801">
                  <a:moveTo>
                    <a:pt x="385" y="799"/>
                  </a:moveTo>
                  <a:cubicBezTo>
                    <a:pt x="131" y="794"/>
                    <a:pt x="112" y="666"/>
                    <a:pt x="56" y="652"/>
                  </a:cubicBezTo>
                  <a:cubicBezTo>
                    <a:pt x="0" y="638"/>
                    <a:pt x="29" y="571"/>
                    <a:pt x="29" y="571"/>
                  </a:cubicBezTo>
                  <a:cubicBezTo>
                    <a:pt x="29" y="571"/>
                    <a:pt x="40" y="541"/>
                    <a:pt x="44" y="526"/>
                  </a:cubicBezTo>
                  <a:cubicBezTo>
                    <a:pt x="77" y="413"/>
                    <a:pt x="175" y="269"/>
                    <a:pt x="175" y="269"/>
                  </a:cubicBezTo>
                  <a:cubicBezTo>
                    <a:pt x="224" y="203"/>
                    <a:pt x="272" y="145"/>
                    <a:pt x="314" y="110"/>
                  </a:cubicBezTo>
                  <a:cubicBezTo>
                    <a:pt x="439" y="5"/>
                    <a:pt x="573" y="0"/>
                    <a:pt x="573" y="0"/>
                  </a:cubicBezTo>
                  <a:cubicBezTo>
                    <a:pt x="766" y="60"/>
                    <a:pt x="698" y="151"/>
                    <a:pt x="700" y="175"/>
                  </a:cubicBezTo>
                  <a:cubicBezTo>
                    <a:pt x="636" y="233"/>
                    <a:pt x="591" y="320"/>
                    <a:pt x="557" y="413"/>
                  </a:cubicBezTo>
                  <a:cubicBezTo>
                    <a:pt x="541" y="463"/>
                    <a:pt x="522" y="548"/>
                    <a:pt x="535" y="652"/>
                  </a:cubicBezTo>
                  <a:cubicBezTo>
                    <a:pt x="539" y="685"/>
                    <a:pt x="544" y="714"/>
                    <a:pt x="549" y="739"/>
                  </a:cubicBezTo>
                  <a:cubicBezTo>
                    <a:pt x="550" y="772"/>
                    <a:pt x="518" y="801"/>
                    <a:pt x="385" y="799"/>
                  </a:cubicBezTo>
                  <a:close/>
                </a:path>
              </a:pathLst>
            </a:custGeom>
            <a:solidFill>
              <a:srgbClr val="5966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 name="işḷíḓê"/>
            <p:cNvSpPr/>
            <p:nvPr/>
          </p:nvSpPr>
          <p:spPr bwMode="auto">
            <a:xfrm>
              <a:off x="3449638" y="2897188"/>
              <a:ext cx="788988" cy="1368425"/>
            </a:xfrm>
            <a:custGeom>
              <a:avLst/>
              <a:gdLst>
                <a:gd name="T0" fmla="*/ 374 w 475"/>
                <a:gd name="T1" fmla="*/ 23 h 825"/>
                <a:gd name="T2" fmla="*/ 443 w 475"/>
                <a:gd name="T3" fmla="*/ 41 h 825"/>
                <a:gd name="T4" fmla="*/ 297 w 475"/>
                <a:gd name="T5" fmla="*/ 792 h 825"/>
                <a:gd name="T6" fmla="*/ 0 w 475"/>
                <a:gd name="T7" fmla="*/ 765 h 825"/>
                <a:gd name="T8" fmla="*/ 374 w 475"/>
                <a:gd name="T9" fmla="*/ 23 h 825"/>
              </a:gdLst>
              <a:ahLst/>
              <a:cxnLst>
                <a:cxn ang="0">
                  <a:pos x="T0" y="T1"/>
                </a:cxn>
                <a:cxn ang="0">
                  <a:pos x="T2" y="T3"/>
                </a:cxn>
                <a:cxn ang="0">
                  <a:pos x="T4" y="T5"/>
                </a:cxn>
                <a:cxn ang="0">
                  <a:pos x="T6" y="T7"/>
                </a:cxn>
                <a:cxn ang="0">
                  <a:pos x="T8" y="T9"/>
                </a:cxn>
              </a:cxnLst>
              <a:rect l="0" t="0" r="r" b="b"/>
              <a:pathLst>
                <a:path w="475" h="825">
                  <a:moveTo>
                    <a:pt x="374" y="23"/>
                  </a:moveTo>
                  <a:cubicBezTo>
                    <a:pt x="374" y="23"/>
                    <a:pt x="417" y="0"/>
                    <a:pt x="443" y="41"/>
                  </a:cubicBezTo>
                  <a:cubicBezTo>
                    <a:pt x="475" y="90"/>
                    <a:pt x="293" y="314"/>
                    <a:pt x="297" y="792"/>
                  </a:cubicBezTo>
                  <a:cubicBezTo>
                    <a:pt x="250" y="802"/>
                    <a:pt x="127" y="825"/>
                    <a:pt x="0" y="765"/>
                  </a:cubicBezTo>
                  <a:cubicBezTo>
                    <a:pt x="28" y="623"/>
                    <a:pt x="153" y="194"/>
                    <a:pt x="374" y="2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 name="iṣlïďè"/>
            <p:cNvSpPr/>
            <p:nvPr/>
          </p:nvSpPr>
          <p:spPr bwMode="auto">
            <a:xfrm>
              <a:off x="4157663" y="2628900"/>
              <a:ext cx="222250" cy="442913"/>
            </a:xfrm>
            <a:custGeom>
              <a:avLst/>
              <a:gdLst>
                <a:gd name="T0" fmla="*/ 41 w 133"/>
                <a:gd name="T1" fmla="*/ 33 h 267"/>
                <a:gd name="T2" fmla="*/ 74 w 133"/>
                <a:gd name="T3" fmla="*/ 114 h 267"/>
                <a:gd name="T4" fmla="*/ 57 w 133"/>
                <a:gd name="T5" fmla="*/ 151 h 267"/>
                <a:gd name="T6" fmla="*/ 22 w 133"/>
                <a:gd name="T7" fmla="*/ 235 h 267"/>
                <a:gd name="T8" fmla="*/ 73 w 133"/>
                <a:gd name="T9" fmla="*/ 266 h 267"/>
                <a:gd name="T10" fmla="*/ 80 w 133"/>
                <a:gd name="T11" fmla="*/ 267 h 267"/>
                <a:gd name="T12" fmla="*/ 88 w 133"/>
                <a:gd name="T13" fmla="*/ 258 h 267"/>
                <a:gd name="T14" fmla="*/ 87 w 133"/>
                <a:gd name="T15" fmla="*/ 246 h 267"/>
                <a:gd name="T16" fmla="*/ 122 w 133"/>
                <a:gd name="T17" fmla="*/ 121 h 267"/>
                <a:gd name="T18" fmla="*/ 104 w 133"/>
                <a:gd name="T19" fmla="*/ 2 h 267"/>
                <a:gd name="T20" fmla="*/ 56 w 133"/>
                <a:gd name="T21" fmla="*/ 18 h 267"/>
                <a:gd name="T22" fmla="*/ 41 w 133"/>
                <a:gd name="T23" fmla="*/ 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267">
                  <a:moveTo>
                    <a:pt x="41" y="33"/>
                  </a:moveTo>
                  <a:cubicBezTo>
                    <a:pt x="63" y="50"/>
                    <a:pt x="81" y="86"/>
                    <a:pt x="74" y="114"/>
                  </a:cubicBezTo>
                  <a:cubicBezTo>
                    <a:pt x="70" y="128"/>
                    <a:pt x="60" y="137"/>
                    <a:pt x="57" y="151"/>
                  </a:cubicBezTo>
                  <a:cubicBezTo>
                    <a:pt x="51" y="180"/>
                    <a:pt x="0" y="202"/>
                    <a:pt x="22" y="235"/>
                  </a:cubicBezTo>
                  <a:cubicBezTo>
                    <a:pt x="32" y="252"/>
                    <a:pt x="53" y="260"/>
                    <a:pt x="73" y="266"/>
                  </a:cubicBezTo>
                  <a:cubicBezTo>
                    <a:pt x="75" y="266"/>
                    <a:pt x="78" y="267"/>
                    <a:pt x="80" y="267"/>
                  </a:cubicBezTo>
                  <a:cubicBezTo>
                    <a:pt x="84" y="266"/>
                    <a:pt x="87" y="262"/>
                    <a:pt x="88" y="258"/>
                  </a:cubicBezTo>
                  <a:cubicBezTo>
                    <a:pt x="88" y="254"/>
                    <a:pt x="88" y="250"/>
                    <a:pt x="87" y="246"/>
                  </a:cubicBezTo>
                  <a:cubicBezTo>
                    <a:pt x="83" y="203"/>
                    <a:pt x="111" y="161"/>
                    <a:pt x="122" y="121"/>
                  </a:cubicBezTo>
                  <a:cubicBezTo>
                    <a:pt x="133" y="81"/>
                    <a:pt x="132" y="36"/>
                    <a:pt x="104" y="2"/>
                  </a:cubicBezTo>
                  <a:cubicBezTo>
                    <a:pt x="81" y="5"/>
                    <a:pt x="71" y="0"/>
                    <a:pt x="56" y="18"/>
                  </a:cubicBezTo>
                  <a:lnTo>
                    <a:pt x="41" y="33"/>
                  </a:ln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 name="ïṣlïḍe"/>
            <p:cNvSpPr/>
            <p:nvPr/>
          </p:nvSpPr>
          <p:spPr bwMode="auto">
            <a:xfrm>
              <a:off x="3981450" y="2578100"/>
              <a:ext cx="369888" cy="392113"/>
            </a:xfrm>
            <a:custGeom>
              <a:avLst/>
              <a:gdLst>
                <a:gd name="T0" fmla="*/ 97 w 223"/>
                <a:gd name="T1" fmla="*/ 233 h 236"/>
                <a:gd name="T2" fmla="*/ 171 w 223"/>
                <a:gd name="T3" fmla="*/ 198 h 236"/>
                <a:gd name="T4" fmla="*/ 204 w 223"/>
                <a:gd name="T5" fmla="*/ 121 h 236"/>
                <a:gd name="T6" fmla="*/ 52 w 223"/>
                <a:gd name="T7" fmla="*/ 56 h 236"/>
                <a:gd name="T8" fmla="*/ 97 w 223"/>
                <a:gd name="T9" fmla="*/ 233 h 236"/>
              </a:gdLst>
              <a:ahLst/>
              <a:cxnLst>
                <a:cxn ang="0">
                  <a:pos x="T0" y="T1"/>
                </a:cxn>
                <a:cxn ang="0">
                  <a:pos x="T2" y="T3"/>
                </a:cxn>
                <a:cxn ang="0">
                  <a:pos x="T4" y="T5"/>
                </a:cxn>
                <a:cxn ang="0">
                  <a:pos x="T6" y="T7"/>
                </a:cxn>
                <a:cxn ang="0">
                  <a:pos x="T8" y="T9"/>
                </a:cxn>
              </a:cxnLst>
              <a:rect l="0" t="0" r="r" b="b"/>
              <a:pathLst>
                <a:path w="223" h="236">
                  <a:moveTo>
                    <a:pt x="97" y="233"/>
                  </a:moveTo>
                  <a:cubicBezTo>
                    <a:pt x="125" y="236"/>
                    <a:pt x="153" y="220"/>
                    <a:pt x="171" y="198"/>
                  </a:cubicBezTo>
                  <a:cubicBezTo>
                    <a:pt x="189" y="177"/>
                    <a:pt x="198" y="149"/>
                    <a:pt x="204" y="121"/>
                  </a:cubicBezTo>
                  <a:cubicBezTo>
                    <a:pt x="223" y="30"/>
                    <a:pt x="111" y="0"/>
                    <a:pt x="52" y="56"/>
                  </a:cubicBezTo>
                  <a:cubicBezTo>
                    <a:pt x="0" y="105"/>
                    <a:pt x="16" y="227"/>
                    <a:pt x="97" y="233"/>
                  </a:cubicBezTo>
                  <a:close/>
                </a:path>
              </a:pathLst>
            </a:custGeom>
            <a:solidFill>
              <a:srgbClr val="F4CD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 name="îśļîḍè"/>
            <p:cNvSpPr/>
            <p:nvPr/>
          </p:nvSpPr>
          <p:spPr bwMode="auto">
            <a:xfrm>
              <a:off x="3576638" y="2492375"/>
              <a:ext cx="747713" cy="649288"/>
            </a:xfrm>
            <a:custGeom>
              <a:avLst/>
              <a:gdLst>
                <a:gd name="T0" fmla="*/ 201 w 451"/>
                <a:gd name="T1" fmla="*/ 268 h 392"/>
                <a:gd name="T2" fmla="*/ 245 w 451"/>
                <a:gd name="T3" fmla="*/ 256 h 392"/>
                <a:gd name="T4" fmla="*/ 292 w 451"/>
                <a:gd name="T5" fmla="*/ 183 h 392"/>
                <a:gd name="T6" fmla="*/ 348 w 451"/>
                <a:gd name="T7" fmla="*/ 125 h 392"/>
                <a:gd name="T8" fmla="*/ 396 w 451"/>
                <a:gd name="T9" fmla="*/ 130 h 392"/>
                <a:gd name="T10" fmla="*/ 417 w 451"/>
                <a:gd name="T11" fmla="*/ 136 h 392"/>
                <a:gd name="T12" fmla="*/ 442 w 451"/>
                <a:gd name="T13" fmla="*/ 117 h 392"/>
                <a:gd name="T14" fmla="*/ 447 w 451"/>
                <a:gd name="T15" fmla="*/ 75 h 392"/>
                <a:gd name="T16" fmla="*/ 408 w 451"/>
                <a:gd name="T17" fmla="*/ 31 h 392"/>
                <a:gd name="T18" fmla="*/ 219 w 451"/>
                <a:gd name="T19" fmla="*/ 80 h 392"/>
                <a:gd name="T20" fmla="*/ 164 w 451"/>
                <a:gd name="T21" fmla="*/ 176 h 392"/>
                <a:gd name="T22" fmla="*/ 118 w 451"/>
                <a:gd name="T23" fmla="*/ 219 h 392"/>
                <a:gd name="T24" fmla="*/ 1 w 451"/>
                <a:gd name="T25" fmla="*/ 381 h 392"/>
                <a:gd name="T26" fmla="*/ 1 w 451"/>
                <a:gd name="T27" fmla="*/ 388 h 392"/>
                <a:gd name="T28" fmla="*/ 13 w 451"/>
                <a:gd name="T29" fmla="*/ 389 h 392"/>
                <a:gd name="T30" fmla="*/ 85 w 451"/>
                <a:gd name="T31" fmla="*/ 353 h 392"/>
                <a:gd name="T32" fmla="*/ 112 w 451"/>
                <a:gd name="T33" fmla="*/ 336 h 392"/>
                <a:gd name="T34" fmla="*/ 161 w 451"/>
                <a:gd name="T35" fmla="*/ 276 h 392"/>
                <a:gd name="T36" fmla="*/ 201 w 451"/>
                <a:gd name="T37" fmla="*/ 26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392">
                  <a:moveTo>
                    <a:pt x="201" y="268"/>
                  </a:moveTo>
                  <a:cubicBezTo>
                    <a:pt x="216" y="267"/>
                    <a:pt x="231" y="266"/>
                    <a:pt x="245" y="256"/>
                  </a:cubicBezTo>
                  <a:cubicBezTo>
                    <a:pt x="266" y="240"/>
                    <a:pt x="279" y="205"/>
                    <a:pt x="292" y="183"/>
                  </a:cubicBezTo>
                  <a:cubicBezTo>
                    <a:pt x="306" y="159"/>
                    <a:pt x="322" y="134"/>
                    <a:pt x="348" y="125"/>
                  </a:cubicBezTo>
                  <a:cubicBezTo>
                    <a:pt x="365" y="119"/>
                    <a:pt x="380" y="123"/>
                    <a:pt x="396" y="130"/>
                  </a:cubicBezTo>
                  <a:cubicBezTo>
                    <a:pt x="407" y="134"/>
                    <a:pt x="405" y="138"/>
                    <a:pt x="417" y="136"/>
                  </a:cubicBezTo>
                  <a:cubicBezTo>
                    <a:pt x="426" y="135"/>
                    <a:pt x="437" y="124"/>
                    <a:pt x="442" y="117"/>
                  </a:cubicBezTo>
                  <a:cubicBezTo>
                    <a:pt x="450" y="105"/>
                    <a:pt x="451" y="89"/>
                    <a:pt x="447" y="75"/>
                  </a:cubicBezTo>
                  <a:cubicBezTo>
                    <a:pt x="440" y="54"/>
                    <a:pt x="427" y="40"/>
                    <a:pt x="408" y="31"/>
                  </a:cubicBezTo>
                  <a:cubicBezTo>
                    <a:pt x="338" y="0"/>
                    <a:pt x="268" y="19"/>
                    <a:pt x="219" y="80"/>
                  </a:cubicBezTo>
                  <a:cubicBezTo>
                    <a:pt x="196" y="108"/>
                    <a:pt x="187" y="148"/>
                    <a:pt x="164" y="176"/>
                  </a:cubicBezTo>
                  <a:cubicBezTo>
                    <a:pt x="150" y="193"/>
                    <a:pt x="131" y="200"/>
                    <a:pt x="118" y="219"/>
                  </a:cubicBezTo>
                  <a:cubicBezTo>
                    <a:pt x="82" y="268"/>
                    <a:pt x="23" y="324"/>
                    <a:pt x="1" y="381"/>
                  </a:cubicBezTo>
                  <a:cubicBezTo>
                    <a:pt x="1" y="383"/>
                    <a:pt x="0" y="386"/>
                    <a:pt x="1" y="388"/>
                  </a:cubicBezTo>
                  <a:cubicBezTo>
                    <a:pt x="3" y="392"/>
                    <a:pt x="9" y="391"/>
                    <a:pt x="13" y="389"/>
                  </a:cubicBezTo>
                  <a:cubicBezTo>
                    <a:pt x="37" y="377"/>
                    <a:pt x="61" y="365"/>
                    <a:pt x="85" y="353"/>
                  </a:cubicBezTo>
                  <a:cubicBezTo>
                    <a:pt x="94" y="348"/>
                    <a:pt x="104" y="343"/>
                    <a:pt x="112" y="336"/>
                  </a:cubicBezTo>
                  <a:cubicBezTo>
                    <a:pt x="131" y="318"/>
                    <a:pt x="138" y="288"/>
                    <a:pt x="161" y="276"/>
                  </a:cubicBezTo>
                  <a:cubicBezTo>
                    <a:pt x="174" y="270"/>
                    <a:pt x="188" y="269"/>
                    <a:pt x="201" y="268"/>
                  </a:cubicBez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 name="iṥḻíďê"/>
            <p:cNvSpPr/>
            <p:nvPr/>
          </p:nvSpPr>
          <p:spPr bwMode="auto">
            <a:xfrm>
              <a:off x="3343275" y="2638425"/>
              <a:ext cx="625475" cy="498475"/>
            </a:xfrm>
            <a:custGeom>
              <a:avLst/>
              <a:gdLst>
                <a:gd name="T0" fmla="*/ 255 w 394"/>
                <a:gd name="T1" fmla="*/ 314 h 314"/>
                <a:gd name="T2" fmla="*/ 54 w 394"/>
                <a:gd name="T3" fmla="*/ 267 h 314"/>
                <a:gd name="T4" fmla="*/ 0 w 394"/>
                <a:gd name="T5" fmla="*/ 0 h 314"/>
                <a:gd name="T6" fmla="*/ 67 w 394"/>
                <a:gd name="T7" fmla="*/ 6 h 314"/>
                <a:gd name="T8" fmla="*/ 118 w 394"/>
                <a:gd name="T9" fmla="*/ 180 h 314"/>
                <a:gd name="T10" fmla="*/ 379 w 394"/>
                <a:gd name="T11" fmla="*/ 188 h 314"/>
                <a:gd name="T12" fmla="*/ 394 w 394"/>
                <a:gd name="T13" fmla="*/ 208 h 314"/>
                <a:gd name="T14" fmla="*/ 255 w 394"/>
                <a:gd name="T15" fmla="*/ 314 h 3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4" h="314">
                  <a:moveTo>
                    <a:pt x="255" y="314"/>
                  </a:moveTo>
                  <a:lnTo>
                    <a:pt x="54" y="267"/>
                  </a:lnTo>
                  <a:lnTo>
                    <a:pt x="0" y="0"/>
                  </a:lnTo>
                  <a:lnTo>
                    <a:pt x="67" y="6"/>
                  </a:lnTo>
                  <a:lnTo>
                    <a:pt x="118" y="180"/>
                  </a:lnTo>
                  <a:lnTo>
                    <a:pt x="379" y="188"/>
                  </a:lnTo>
                  <a:lnTo>
                    <a:pt x="394" y="208"/>
                  </a:lnTo>
                  <a:lnTo>
                    <a:pt x="255" y="314"/>
                  </a:lnTo>
                  <a:close/>
                </a:path>
              </a:pathLst>
            </a:custGeom>
            <a:solidFill>
              <a:srgbClr val="5966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 name="iṡļïḍè"/>
            <p:cNvSpPr/>
            <p:nvPr/>
          </p:nvSpPr>
          <p:spPr bwMode="auto">
            <a:xfrm>
              <a:off x="3384550" y="2433638"/>
              <a:ext cx="95250" cy="171450"/>
            </a:xfrm>
            <a:custGeom>
              <a:avLst/>
              <a:gdLst>
                <a:gd name="T0" fmla="*/ 57 w 57"/>
                <a:gd name="T1" fmla="*/ 103 h 103"/>
                <a:gd name="T2" fmla="*/ 51 w 57"/>
                <a:gd name="T3" fmla="*/ 36 h 103"/>
                <a:gd name="T4" fmla="*/ 3 w 57"/>
                <a:gd name="T5" fmla="*/ 0 h 103"/>
                <a:gd name="T6" fmla="*/ 0 w 57"/>
                <a:gd name="T7" fmla="*/ 20 h 103"/>
                <a:gd name="T8" fmla="*/ 17 w 57"/>
                <a:gd name="T9" fmla="*/ 36 h 103"/>
                <a:gd name="T10" fmla="*/ 33 w 57"/>
                <a:gd name="T11" fmla="*/ 66 h 103"/>
                <a:gd name="T12" fmla="*/ 23 w 57"/>
                <a:gd name="T13" fmla="*/ 101 h 103"/>
                <a:gd name="T14" fmla="*/ 57 w 57"/>
                <a:gd name="T15" fmla="*/ 103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03">
                  <a:moveTo>
                    <a:pt x="57" y="103"/>
                  </a:moveTo>
                  <a:cubicBezTo>
                    <a:pt x="51" y="36"/>
                    <a:pt x="51" y="36"/>
                    <a:pt x="51" y="36"/>
                  </a:cubicBezTo>
                  <a:cubicBezTo>
                    <a:pt x="3" y="0"/>
                    <a:pt x="3" y="0"/>
                    <a:pt x="3" y="0"/>
                  </a:cubicBezTo>
                  <a:cubicBezTo>
                    <a:pt x="0" y="20"/>
                    <a:pt x="0" y="20"/>
                    <a:pt x="0" y="20"/>
                  </a:cubicBezTo>
                  <a:cubicBezTo>
                    <a:pt x="17" y="36"/>
                    <a:pt x="17" y="36"/>
                    <a:pt x="17" y="36"/>
                  </a:cubicBezTo>
                  <a:cubicBezTo>
                    <a:pt x="17" y="36"/>
                    <a:pt x="21" y="56"/>
                    <a:pt x="33" y="66"/>
                  </a:cubicBezTo>
                  <a:cubicBezTo>
                    <a:pt x="32" y="77"/>
                    <a:pt x="23" y="101"/>
                    <a:pt x="23" y="101"/>
                  </a:cubicBezTo>
                  <a:lnTo>
                    <a:pt x="57" y="103"/>
                  </a:lnTo>
                  <a:close/>
                </a:path>
              </a:pathLst>
            </a:custGeom>
            <a:solidFill>
              <a:srgbClr val="F5CE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 name="iṡ1ïdé"/>
            <p:cNvSpPr/>
            <p:nvPr/>
          </p:nvSpPr>
          <p:spPr bwMode="auto">
            <a:xfrm>
              <a:off x="5257800" y="5113338"/>
              <a:ext cx="219075" cy="131763"/>
            </a:xfrm>
            <a:custGeom>
              <a:avLst/>
              <a:gdLst>
                <a:gd name="T0" fmla="*/ 58 w 132"/>
                <a:gd name="T1" fmla="*/ 0 h 79"/>
                <a:gd name="T2" fmla="*/ 113 w 132"/>
                <a:gd name="T3" fmla="*/ 36 h 79"/>
                <a:gd name="T4" fmla="*/ 132 w 132"/>
                <a:gd name="T5" fmla="*/ 64 h 79"/>
                <a:gd name="T6" fmla="*/ 101 w 132"/>
                <a:gd name="T7" fmla="*/ 76 h 79"/>
                <a:gd name="T8" fmla="*/ 3 w 132"/>
                <a:gd name="T9" fmla="*/ 70 h 79"/>
                <a:gd name="T10" fmla="*/ 0 w 132"/>
                <a:gd name="T11" fmla="*/ 19 h 79"/>
                <a:gd name="T12" fmla="*/ 58 w 132"/>
                <a:gd name="T13" fmla="*/ 0 h 79"/>
              </a:gdLst>
              <a:ahLst/>
              <a:cxnLst>
                <a:cxn ang="0">
                  <a:pos x="T0" y="T1"/>
                </a:cxn>
                <a:cxn ang="0">
                  <a:pos x="T2" y="T3"/>
                </a:cxn>
                <a:cxn ang="0">
                  <a:pos x="T4" y="T5"/>
                </a:cxn>
                <a:cxn ang="0">
                  <a:pos x="T6" y="T7"/>
                </a:cxn>
                <a:cxn ang="0">
                  <a:pos x="T8" y="T9"/>
                </a:cxn>
                <a:cxn ang="0">
                  <a:pos x="T10" y="T11"/>
                </a:cxn>
                <a:cxn ang="0">
                  <a:pos x="T12" y="T13"/>
                </a:cxn>
              </a:cxnLst>
              <a:rect l="0" t="0" r="r" b="b"/>
              <a:pathLst>
                <a:path w="132" h="79">
                  <a:moveTo>
                    <a:pt x="58" y="0"/>
                  </a:moveTo>
                  <a:cubicBezTo>
                    <a:pt x="113" y="36"/>
                    <a:pt x="113" y="36"/>
                    <a:pt x="113" y="36"/>
                  </a:cubicBezTo>
                  <a:cubicBezTo>
                    <a:pt x="132" y="64"/>
                    <a:pt x="132" y="64"/>
                    <a:pt x="132" y="64"/>
                  </a:cubicBezTo>
                  <a:cubicBezTo>
                    <a:pt x="132" y="64"/>
                    <a:pt x="112" y="74"/>
                    <a:pt x="101" y="76"/>
                  </a:cubicBezTo>
                  <a:cubicBezTo>
                    <a:pt x="90" y="79"/>
                    <a:pt x="3" y="70"/>
                    <a:pt x="3" y="70"/>
                  </a:cubicBezTo>
                  <a:cubicBezTo>
                    <a:pt x="0" y="19"/>
                    <a:pt x="0" y="19"/>
                    <a:pt x="0" y="19"/>
                  </a:cubicBezTo>
                  <a:lnTo>
                    <a:pt x="58" y="0"/>
                  </a:lnTo>
                  <a:close/>
                </a:path>
              </a:pathLst>
            </a:custGeom>
            <a:solidFill>
              <a:srgbClr val="1C2D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 name="îṧḷîḑe"/>
            <p:cNvSpPr/>
            <p:nvPr/>
          </p:nvSpPr>
          <p:spPr bwMode="auto">
            <a:xfrm>
              <a:off x="4760913" y="5159375"/>
              <a:ext cx="217488" cy="142875"/>
            </a:xfrm>
            <a:custGeom>
              <a:avLst/>
              <a:gdLst>
                <a:gd name="T0" fmla="*/ 81 w 131"/>
                <a:gd name="T1" fmla="*/ 12 h 86"/>
                <a:gd name="T2" fmla="*/ 108 w 131"/>
                <a:gd name="T3" fmla="*/ 42 h 86"/>
                <a:gd name="T4" fmla="*/ 120 w 131"/>
                <a:gd name="T5" fmla="*/ 83 h 86"/>
                <a:gd name="T6" fmla="*/ 44 w 131"/>
                <a:gd name="T7" fmla="*/ 79 h 86"/>
                <a:gd name="T8" fmla="*/ 4 w 131"/>
                <a:gd name="T9" fmla="*/ 43 h 86"/>
                <a:gd name="T10" fmla="*/ 4 w 131"/>
                <a:gd name="T11" fmla="*/ 0 h 86"/>
                <a:gd name="T12" fmla="*/ 81 w 131"/>
                <a:gd name="T13" fmla="*/ 12 h 86"/>
              </a:gdLst>
              <a:ahLst/>
              <a:cxnLst>
                <a:cxn ang="0">
                  <a:pos x="T0" y="T1"/>
                </a:cxn>
                <a:cxn ang="0">
                  <a:pos x="T2" y="T3"/>
                </a:cxn>
                <a:cxn ang="0">
                  <a:pos x="T4" y="T5"/>
                </a:cxn>
                <a:cxn ang="0">
                  <a:pos x="T6" y="T7"/>
                </a:cxn>
                <a:cxn ang="0">
                  <a:pos x="T8" y="T9"/>
                </a:cxn>
                <a:cxn ang="0">
                  <a:pos x="T10" y="T11"/>
                </a:cxn>
                <a:cxn ang="0">
                  <a:pos x="T12" y="T13"/>
                </a:cxn>
              </a:cxnLst>
              <a:rect l="0" t="0" r="r" b="b"/>
              <a:pathLst>
                <a:path w="131" h="86">
                  <a:moveTo>
                    <a:pt x="81" y="12"/>
                  </a:moveTo>
                  <a:cubicBezTo>
                    <a:pt x="108" y="42"/>
                    <a:pt x="108" y="42"/>
                    <a:pt x="108" y="42"/>
                  </a:cubicBezTo>
                  <a:cubicBezTo>
                    <a:pt x="108" y="42"/>
                    <a:pt x="131" y="84"/>
                    <a:pt x="120" y="83"/>
                  </a:cubicBezTo>
                  <a:cubicBezTo>
                    <a:pt x="108" y="83"/>
                    <a:pt x="48" y="86"/>
                    <a:pt x="44" y="79"/>
                  </a:cubicBezTo>
                  <a:cubicBezTo>
                    <a:pt x="40" y="72"/>
                    <a:pt x="8" y="48"/>
                    <a:pt x="4" y="43"/>
                  </a:cubicBezTo>
                  <a:cubicBezTo>
                    <a:pt x="0" y="38"/>
                    <a:pt x="4" y="0"/>
                    <a:pt x="4" y="0"/>
                  </a:cubicBezTo>
                  <a:lnTo>
                    <a:pt x="81" y="12"/>
                  </a:lnTo>
                  <a:close/>
                </a:path>
              </a:pathLst>
            </a:custGeom>
            <a:solidFill>
              <a:srgbClr val="1C2D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 name="îśļiḓé"/>
            <p:cNvSpPr/>
            <p:nvPr/>
          </p:nvSpPr>
          <p:spPr bwMode="auto">
            <a:xfrm>
              <a:off x="4697413" y="3651250"/>
              <a:ext cx="457200" cy="1527175"/>
            </a:xfrm>
            <a:custGeom>
              <a:avLst/>
              <a:gdLst>
                <a:gd name="T0" fmla="*/ 275 w 275"/>
                <a:gd name="T1" fmla="*/ 109 h 921"/>
                <a:gd name="T2" fmla="*/ 207 w 275"/>
                <a:gd name="T3" fmla="*/ 525 h 921"/>
                <a:gd name="T4" fmla="*/ 119 w 275"/>
                <a:gd name="T5" fmla="*/ 921 h 921"/>
                <a:gd name="T6" fmla="*/ 42 w 275"/>
                <a:gd name="T7" fmla="*/ 916 h 921"/>
                <a:gd name="T8" fmla="*/ 57 w 275"/>
                <a:gd name="T9" fmla="*/ 498 h 921"/>
                <a:gd name="T10" fmla="*/ 0 w 275"/>
                <a:gd name="T11" fmla="*/ 0 h 921"/>
                <a:gd name="T12" fmla="*/ 275 w 275"/>
                <a:gd name="T13" fmla="*/ 109 h 921"/>
              </a:gdLst>
              <a:ahLst/>
              <a:cxnLst>
                <a:cxn ang="0">
                  <a:pos x="T0" y="T1"/>
                </a:cxn>
                <a:cxn ang="0">
                  <a:pos x="T2" y="T3"/>
                </a:cxn>
                <a:cxn ang="0">
                  <a:pos x="T4" y="T5"/>
                </a:cxn>
                <a:cxn ang="0">
                  <a:pos x="T6" y="T7"/>
                </a:cxn>
                <a:cxn ang="0">
                  <a:pos x="T8" y="T9"/>
                </a:cxn>
                <a:cxn ang="0">
                  <a:pos x="T10" y="T11"/>
                </a:cxn>
                <a:cxn ang="0">
                  <a:pos x="T12" y="T13"/>
                </a:cxn>
              </a:cxnLst>
              <a:rect l="0" t="0" r="r" b="b"/>
              <a:pathLst>
                <a:path w="275" h="921">
                  <a:moveTo>
                    <a:pt x="275" y="109"/>
                  </a:moveTo>
                  <a:cubicBezTo>
                    <a:pt x="207" y="525"/>
                    <a:pt x="207" y="525"/>
                    <a:pt x="207" y="525"/>
                  </a:cubicBezTo>
                  <a:cubicBezTo>
                    <a:pt x="119" y="921"/>
                    <a:pt x="119" y="921"/>
                    <a:pt x="119" y="921"/>
                  </a:cubicBezTo>
                  <a:cubicBezTo>
                    <a:pt x="42" y="916"/>
                    <a:pt x="42" y="916"/>
                    <a:pt x="42" y="916"/>
                  </a:cubicBezTo>
                  <a:cubicBezTo>
                    <a:pt x="57" y="498"/>
                    <a:pt x="57" y="498"/>
                    <a:pt x="57" y="498"/>
                  </a:cubicBezTo>
                  <a:cubicBezTo>
                    <a:pt x="57" y="498"/>
                    <a:pt x="0" y="114"/>
                    <a:pt x="0" y="0"/>
                  </a:cubicBezTo>
                  <a:lnTo>
                    <a:pt x="275" y="109"/>
                  </a:lnTo>
                  <a:close/>
                </a:path>
              </a:pathLst>
            </a:custGeom>
            <a:solidFill>
              <a:srgbClr val="BDBFC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 name="íṣļíḋe"/>
            <p:cNvSpPr/>
            <p:nvPr/>
          </p:nvSpPr>
          <p:spPr bwMode="auto">
            <a:xfrm>
              <a:off x="5081588" y="3575050"/>
              <a:ext cx="358775" cy="1570038"/>
            </a:xfrm>
            <a:custGeom>
              <a:avLst/>
              <a:gdLst>
                <a:gd name="T0" fmla="*/ 226 w 226"/>
                <a:gd name="T1" fmla="*/ 183 h 989"/>
                <a:gd name="T2" fmla="*/ 192 w 226"/>
                <a:gd name="T3" fmla="*/ 985 h 989"/>
                <a:gd name="T4" fmla="*/ 108 w 226"/>
                <a:gd name="T5" fmla="*/ 989 h 989"/>
                <a:gd name="T6" fmla="*/ 65 w 226"/>
                <a:gd name="T7" fmla="*/ 582 h 989"/>
                <a:gd name="T8" fmla="*/ 0 w 226"/>
                <a:gd name="T9" fmla="*/ 222 h 989"/>
                <a:gd name="T10" fmla="*/ 172 w 226"/>
                <a:gd name="T11" fmla="*/ 0 h 989"/>
                <a:gd name="T12" fmla="*/ 226 w 226"/>
                <a:gd name="T13" fmla="*/ 183 h 989"/>
              </a:gdLst>
              <a:ahLst/>
              <a:cxnLst>
                <a:cxn ang="0">
                  <a:pos x="T0" y="T1"/>
                </a:cxn>
                <a:cxn ang="0">
                  <a:pos x="T2" y="T3"/>
                </a:cxn>
                <a:cxn ang="0">
                  <a:pos x="T4" y="T5"/>
                </a:cxn>
                <a:cxn ang="0">
                  <a:pos x="T6" y="T7"/>
                </a:cxn>
                <a:cxn ang="0">
                  <a:pos x="T8" y="T9"/>
                </a:cxn>
                <a:cxn ang="0">
                  <a:pos x="T10" y="T11"/>
                </a:cxn>
                <a:cxn ang="0">
                  <a:pos x="T12" y="T13"/>
                </a:cxn>
              </a:cxnLst>
              <a:rect l="0" t="0" r="r" b="b"/>
              <a:pathLst>
                <a:path w="226" h="989">
                  <a:moveTo>
                    <a:pt x="226" y="183"/>
                  </a:moveTo>
                  <a:lnTo>
                    <a:pt x="192" y="985"/>
                  </a:lnTo>
                  <a:lnTo>
                    <a:pt x="108" y="989"/>
                  </a:lnTo>
                  <a:lnTo>
                    <a:pt x="65" y="582"/>
                  </a:lnTo>
                  <a:lnTo>
                    <a:pt x="0" y="222"/>
                  </a:lnTo>
                  <a:lnTo>
                    <a:pt x="172" y="0"/>
                  </a:lnTo>
                  <a:lnTo>
                    <a:pt x="226" y="183"/>
                  </a:lnTo>
                  <a:close/>
                </a:path>
              </a:pathLst>
            </a:custGeom>
            <a:solidFill>
              <a:srgbClr val="BDBFC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 name="ïṣḷíḑé"/>
            <p:cNvSpPr/>
            <p:nvPr/>
          </p:nvSpPr>
          <p:spPr bwMode="auto">
            <a:xfrm>
              <a:off x="4600575" y="2532063"/>
              <a:ext cx="1141413" cy="1487488"/>
            </a:xfrm>
            <a:custGeom>
              <a:avLst/>
              <a:gdLst>
                <a:gd name="T0" fmla="*/ 464 w 688"/>
                <a:gd name="T1" fmla="*/ 400 h 897"/>
                <a:gd name="T2" fmla="*/ 383 w 688"/>
                <a:gd name="T3" fmla="*/ 41 h 897"/>
                <a:gd name="T4" fmla="*/ 138 w 688"/>
                <a:gd name="T5" fmla="*/ 68 h 897"/>
                <a:gd name="T6" fmla="*/ 134 w 688"/>
                <a:gd name="T7" fmla="*/ 71 h 897"/>
                <a:gd name="T8" fmla="*/ 100 w 688"/>
                <a:gd name="T9" fmla="*/ 143 h 897"/>
                <a:gd name="T10" fmla="*/ 73 w 688"/>
                <a:gd name="T11" fmla="*/ 466 h 897"/>
                <a:gd name="T12" fmla="*/ 39 w 688"/>
                <a:gd name="T13" fmla="*/ 893 h 897"/>
                <a:gd name="T14" fmla="*/ 325 w 688"/>
                <a:gd name="T15" fmla="*/ 805 h 897"/>
                <a:gd name="T16" fmla="*/ 592 w 688"/>
                <a:gd name="T17" fmla="*/ 790 h 897"/>
                <a:gd name="T18" fmla="*/ 464 w 688"/>
                <a:gd name="T19" fmla="*/ 40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8" h="897">
                  <a:moveTo>
                    <a:pt x="464" y="400"/>
                  </a:moveTo>
                  <a:cubicBezTo>
                    <a:pt x="422" y="196"/>
                    <a:pt x="475" y="98"/>
                    <a:pt x="383" y="41"/>
                  </a:cubicBezTo>
                  <a:cubicBezTo>
                    <a:pt x="383" y="41"/>
                    <a:pt x="234" y="0"/>
                    <a:pt x="138" y="68"/>
                  </a:cubicBezTo>
                  <a:cubicBezTo>
                    <a:pt x="137" y="69"/>
                    <a:pt x="136" y="70"/>
                    <a:pt x="134" y="71"/>
                  </a:cubicBezTo>
                  <a:cubicBezTo>
                    <a:pt x="100" y="143"/>
                    <a:pt x="100" y="143"/>
                    <a:pt x="100" y="143"/>
                  </a:cubicBezTo>
                  <a:cubicBezTo>
                    <a:pt x="73" y="466"/>
                    <a:pt x="73" y="466"/>
                    <a:pt x="73" y="466"/>
                  </a:cubicBezTo>
                  <a:cubicBezTo>
                    <a:pt x="73" y="466"/>
                    <a:pt x="0" y="890"/>
                    <a:pt x="39" y="893"/>
                  </a:cubicBezTo>
                  <a:cubicBezTo>
                    <a:pt x="83" y="897"/>
                    <a:pt x="286" y="803"/>
                    <a:pt x="325" y="805"/>
                  </a:cubicBezTo>
                  <a:cubicBezTo>
                    <a:pt x="363" y="807"/>
                    <a:pt x="481" y="828"/>
                    <a:pt x="592" y="790"/>
                  </a:cubicBezTo>
                  <a:cubicBezTo>
                    <a:pt x="688" y="758"/>
                    <a:pt x="506" y="604"/>
                    <a:pt x="464" y="400"/>
                  </a:cubicBezTo>
                  <a:close/>
                </a:path>
              </a:pathLst>
            </a:custGeom>
            <a:solidFill>
              <a:srgbClr val="7EAC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 name="ïsliďê"/>
            <p:cNvSpPr/>
            <p:nvPr/>
          </p:nvSpPr>
          <p:spPr bwMode="auto">
            <a:xfrm>
              <a:off x="5008563" y="2589213"/>
              <a:ext cx="215900" cy="546100"/>
            </a:xfrm>
            <a:custGeom>
              <a:avLst/>
              <a:gdLst>
                <a:gd name="T0" fmla="*/ 33 w 136"/>
                <a:gd name="T1" fmla="*/ 0 h 344"/>
                <a:gd name="T2" fmla="*/ 3 w 136"/>
                <a:gd name="T3" fmla="*/ 1 h 344"/>
                <a:gd name="T4" fmla="*/ 0 w 136"/>
                <a:gd name="T5" fmla="*/ 32 h 344"/>
                <a:gd name="T6" fmla="*/ 111 w 136"/>
                <a:gd name="T7" fmla="*/ 344 h 344"/>
                <a:gd name="T8" fmla="*/ 136 w 136"/>
                <a:gd name="T9" fmla="*/ 208 h 344"/>
                <a:gd name="T10" fmla="*/ 108 w 136"/>
                <a:gd name="T11" fmla="*/ 12 h 344"/>
                <a:gd name="T12" fmla="*/ 33 w 136"/>
                <a:gd name="T13" fmla="*/ 0 h 344"/>
              </a:gdLst>
              <a:ahLst/>
              <a:cxnLst>
                <a:cxn ang="0">
                  <a:pos x="T0" y="T1"/>
                </a:cxn>
                <a:cxn ang="0">
                  <a:pos x="T2" y="T3"/>
                </a:cxn>
                <a:cxn ang="0">
                  <a:pos x="T4" y="T5"/>
                </a:cxn>
                <a:cxn ang="0">
                  <a:pos x="T6" y="T7"/>
                </a:cxn>
                <a:cxn ang="0">
                  <a:pos x="T8" y="T9"/>
                </a:cxn>
                <a:cxn ang="0">
                  <a:pos x="T10" y="T11"/>
                </a:cxn>
                <a:cxn ang="0">
                  <a:pos x="T12" y="T13"/>
                </a:cxn>
              </a:cxnLst>
              <a:rect l="0" t="0" r="r" b="b"/>
              <a:pathLst>
                <a:path w="136" h="344">
                  <a:moveTo>
                    <a:pt x="33" y="0"/>
                  </a:moveTo>
                  <a:lnTo>
                    <a:pt x="3" y="1"/>
                  </a:lnTo>
                  <a:lnTo>
                    <a:pt x="0" y="32"/>
                  </a:lnTo>
                  <a:lnTo>
                    <a:pt x="111" y="344"/>
                  </a:lnTo>
                  <a:lnTo>
                    <a:pt x="136" y="208"/>
                  </a:lnTo>
                  <a:lnTo>
                    <a:pt x="108" y="12"/>
                  </a:lnTo>
                  <a:lnTo>
                    <a:pt x="3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 name="išliďé"/>
            <p:cNvSpPr/>
            <p:nvPr/>
          </p:nvSpPr>
          <p:spPr bwMode="auto">
            <a:xfrm>
              <a:off x="5137150" y="3325813"/>
              <a:ext cx="244475" cy="560388"/>
            </a:xfrm>
            <a:custGeom>
              <a:avLst/>
              <a:gdLst>
                <a:gd name="T0" fmla="*/ 43 w 154"/>
                <a:gd name="T1" fmla="*/ 0 h 353"/>
                <a:gd name="T2" fmla="*/ 0 w 154"/>
                <a:gd name="T3" fmla="*/ 340 h 353"/>
                <a:gd name="T4" fmla="*/ 91 w 154"/>
                <a:gd name="T5" fmla="*/ 353 h 353"/>
                <a:gd name="T6" fmla="*/ 154 w 154"/>
                <a:gd name="T7" fmla="*/ 348 h 353"/>
                <a:gd name="T8" fmla="*/ 74 w 154"/>
                <a:gd name="T9" fmla="*/ 54 h 353"/>
                <a:gd name="T10" fmla="*/ 43 w 154"/>
                <a:gd name="T11" fmla="*/ 0 h 353"/>
              </a:gdLst>
              <a:ahLst/>
              <a:cxnLst>
                <a:cxn ang="0">
                  <a:pos x="T0" y="T1"/>
                </a:cxn>
                <a:cxn ang="0">
                  <a:pos x="T2" y="T3"/>
                </a:cxn>
                <a:cxn ang="0">
                  <a:pos x="T4" y="T5"/>
                </a:cxn>
                <a:cxn ang="0">
                  <a:pos x="T6" y="T7"/>
                </a:cxn>
                <a:cxn ang="0">
                  <a:pos x="T8" y="T9"/>
                </a:cxn>
                <a:cxn ang="0">
                  <a:pos x="T10" y="T11"/>
                </a:cxn>
              </a:cxnLst>
              <a:rect l="0" t="0" r="r" b="b"/>
              <a:pathLst>
                <a:path w="154" h="353">
                  <a:moveTo>
                    <a:pt x="43" y="0"/>
                  </a:moveTo>
                  <a:lnTo>
                    <a:pt x="0" y="340"/>
                  </a:lnTo>
                  <a:lnTo>
                    <a:pt x="91" y="353"/>
                  </a:lnTo>
                  <a:lnTo>
                    <a:pt x="154" y="348"/>
                  </a:lnTo>
                  <a:lnTo>
                    <a:pt x="74" y="54"/>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 name="îṩḻîḓé"/>
            <p:cNvSpPr/>
            <p:nvPr/>
          </p:nvSpPr>
          <p:spPr bwMode="auto">
            <a:xfrm>
              <a:off x="4938713" y="2254250"/>
              <a:ext cx="287338" cy="360363"/>
            </a:xfrm>
            <a:custGeom>
              <a:avLst/>
              <a:gdLst>
                <a:gd name="T0" fmla="*/ 113 w 173"/>
                <a:gd name="T1" fmla="*/ 215 h 217"/>
                <a:gd name="T2" fmla="*/ 53 w 173"/>
                <a:gd name="T3" fmla="*/ 217 h 217"/>
                <a:gd name="T4" fmla="*/ 50 w 173"/>
                <a:gd name="T5" fmla="*/ 169 h 217"/>
                <a:gd name="T6" fmla="*/ 7 w 173"/>
                <a:gd name="T7" fmla="*/ 143 h 217"/>
                <a:gd name="T8" fmla="*/ 6 w 173"/>
                <a:gd name="T9" fmla="*/ 127 h 217"/>
                <a:gd name="T10" fmla="*/ 8 w 173"/>
                <a:gd name="T11" fmla="*/ 58 h 217"/>
                <a:gd name="T12" fmla="*/ 12 w 173"/>
                <a:gd name="T13" fmla="*/ 35 h 217"/>
                <a:gd name="T14" fmla="*/ 44 w 173"/>
                <a:gd name="T15" fmla="*/ 11 h 217"/>
                <a:gd name="T16" fmla="*/ 147 w 173"/>
                <a:gd name="T17" fmla="*/ 21 h 217"/>
                <a:gd name="T18" fmla="*/ 166 w 173"/>
                <a:gd name="T19" fmla="*/ 41 h 217"/>
                <a:gd name="T20" fmla="*/ 170 w 173"/>
                <a:gd name="T21" fmla="*/ 84 h 217"/>
                <a:gd name="T22" fmla="*/ 165 w 173"/>
                <a:gd name="T23" fmla="*/ 124 h 217"/>
                <a:gd name="T24" fmla="*/ 147 w 173"/>
                <a:gd name="T25" fmla="*/ 164 h 217"/>
                <a:gd name="T26" fmla="*/ 124 w 173"/>
                <a:gd name="T27" fmla="*/ 174 h 217"/>
                <a:gd name="T28" fmla="*/ 113 w 173"/>
                <a:gd name="T29" fmla="*/ 215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3" h="217">
                  <a:moveTo>
                    <a:pt x="113" y="215"/>
                  </a:moveTo>
                  <a:cubicBezTo>
                    <a:pt x="93" y="215"/>
                    <a:pt x="73" y="216"/>
                    <a:pt x="53" y="217"/>
                  </a:cubicBezTo>
                  <a:cubicBezTo>
                    <a:pt x="51" y="201"/>
                    <a:pt x="50" y="185"/>
                    <a:pt x="50" y="169"/>
                  </a:cubicBezTo>
                  <a:cubicBezTo>
                    <a:pt x="33" y="166"/>
                    <a:pt x="12" y="160"/>
                    <a:pt x="7" y="143"/>
                  </a:cubicBezTo>
                  <a:cubicBezTo>
                    <a:pt x="5" y="138"/>
                    <a:pt x="6" y="132"/>
                    <a:pt x="6" y="127"/>
                  </a:cubicBezTo>
                  <a:cubicBezTo>
                    <a:pt x="7" y="104"/>
                    <a:pt x="0" y="81"/>
                    <a:pt x="8" y="58"/>
                  </a:cubicBezTo>
                  <a:cubicBezTo>
                    <a:pt x="11" y="51"/>
                    <a:pt x="8" y="42"/>
                    <a:pt x="12" y="35"/>
                  </a:cubicBezTo>
                  <a:cubicBezTo>
                    <a:pt x="17" y="22"/>
                    <a:pt x="31" y="15"/>
                    <a:pt x="44" y="11"/>
                  </a:cubicBezTo>
                  <a:cubicBezTo>
                    <a:pt x="78" y="0"/>
                    <a:pt x="117" y="2"/>
                    <a:pt x="147" y="21"/>
                  </a:cubicBezTo>
                  <a:cubicBezTo>
                    <a:pt x="155" y="26"/>
                    <a:pt x="162" y="33"/>
                    <a:pt x="166" y="41"/>
                  </a:cubicBezTo>
                  <a:cubicBezTo>
                    <a:pt x="173" y="54"/>
                    <a:pt x="172" y="69"/>
                    <a:pt x="170" y="84"/>
                  </a:cubicBezTo>
                  <a:cubicBezTo>
                    <a:pt x="168" y="97"/>
                    <a:pt x="167" y="110"/>
                    <a:pt x="165" y="124"/>
                  </a:cubicBezTo>
                  <a:cubicBezTo>
                    <a:pt x="163" y="139"/>
                    <a:pt x="160" y="157"/>
                    <a:pt x="147" y="164"/>
                  </a:cubicBezTo>
                  <a:cubicBezTo>
                    <a:pt x="140" y="168"/>
                    <a:pt x="131" y="168"/>
                    <a:pt x="124" y="174"/>
                  </a:cubicBezTo>
                  <a:cubicBezTo>
                    <a:pt x="113" y="183"/>
                    <a:pt x="118" y="201"/>
                    <a:pt x="113" y="215"/>
                  </a:cubicBezTo>
                  <a:close/>
                </a:path>
              </a:pathLst>
            </a:custGeom>
            <a:solidFill>
              <a:srgbClr val="F1CA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 name="iSļiḍê"/>
            <p:cNvSpPr/>
            <p:nvPr/>
          </p:nvSpPr>
          <p:spPr bwMode="auto">
            <a:xfrm>
              <a:off x="4787900" y="2063750"/>
              <a:ext cx="550863" cy="447675"/>
            </a:xfrm>
            <a:custGeom>
              <a:avLst/>
              <a:gdLst>
                <a:gd name="T0" fmla="*/ 290 w 332"/>
                <a:gd name="T1" fmla="*/ 33 h 270"/>
                <a:gd name="T2" fmla="*/ 276 w 332"/>
                <a:gd name="T3" fmla="*/ 30 h 270"/>
                <a:gd name="T4" fmla="*/ 234 w 332"/>
                <a:gd name="T5" fmla="*/ 9 h 270"/>
                <a:gd name="T6" fmla="*/ 134 w 332"/>
                <a:gd name="T7" fmla="*/ 20 h 270"/>
                <a:gd name="T8" fmla="*/ 42 w 332"/>
                <a:gd name="T9" fmla="*/ 61 h 270"/>
                <a:gd name="T10" fmla="*/ 19 w 332"/>
                <a:gd name="T11" fmla="*/ 92 h 270"/>
                <a:gd name="T12" fmla="*/ 37 w 332"/>
                <a:gd name="T13" fmla="*/ 217 h 270"/>
                <a:gd name="T14" fmla="*/ 58 w 332"/>
                <a:gd name="T15" fmla="*/ 238 h 270"/>
                <a:gd name="T16" fmla="*/ 114 w 332"/>
                <a:gd name="T17" fmla="*/ 270 h 270"/>
                <a:gd name="T18" fmla="*/ 100 w 332"/>
                <a:gd name="T19" fmla="*/ 186 h 270"/>
                <a:gd name="T20" fmla="*/ 170 w 332"/>
                <a:gd name="T21" fmla="*/ 162 h 270"/>
                <a:gd name="T22" fmla="*/ 248 w 332"/>
                <a:gd name="T23" fmla="*/ 151 h 270"/>
                <a:gd name="T24" fmla="*/ 288 w 332"/>
                <a:gd name="T25" fmla="*/ 142 h 270"/>
                <a:gd name="T26" fmla="*/ 328 w 332"/>
                <a:gd name="T27" fmla="*/ 80 h 270"/>
                <a:gd name="T28" fmla="*/ 317 w 332"/>
                <a:gd name="T29" fmla="*/ 42 h 270"/>
                <a:gd name="T30" fmla="*/ 290 w 332"/>
                <a:gd name="T31" fmla="*/ 33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2" h="270">
                  <a:moveTo>
                    <a:pt x="290" y="33"/>
                  </a:moveTo>
                  <a:cubicBezTo>
                    <a:pt x="285" y="32"/>
                    <a:pt x="281" y="32"/>
                    <a:pt x="276" y="30"/>
                  </a:cubicBezTo>
                  <a:cubicBezTo>
                    <a:pt x="261" y="25"/>
                    <a:pt x="250" y="14"/>
                    <a:pt x="234" y="9"/>
                  </a:cubicBezTo>
                  <a:cubicBezTo>
                    <a:pt x="202" y="0"/>
                    <a:pt x="164" y="5"/>
                    <a:pt x="134" y="20"/>
                  </a:cubicBezTo>
                  <a:cubicBezTo>
                    <a:pt x="106" y="35"/>
                    <a:pt x="67" y="43"/>
                    <a:pt x="42" y="61"/>
                  </a:cubicBezTo>
                  <a:cubicBezTo>
                    <a:pt x="32" y="69"/>
                    <a:pt x="25" y="80"/>
                    <a:pt x="19" y="92"/>
                  </a:cubicBezTo>
                  <a:cubicBezTo>
                    <a:pt x="0" y="132"/>
                    <a:pt x="7" y="184"/>
                    <a:pt x="37" y="217"/>
                  </a:cubicBezTo>
                  <a:cubicBezTo>
                    <a:pt x="43" y="225"/>
                    <a:pt x="51" y="232"/>
                    <a:pt x="58" y="238"/>
                  </a:cubicBezTo>
                  <a:cubicBezTo>
                    <a:pt x="74" y="251"/>
                    <a:pt x="94" y="268"/>
                    <a:pt x="114" y="270"/>
                  </a:cubicBezTo>
                  <a:cubicBezTo>
                    <a:pt x="112" y="253"/>
                    <a:pt x="88" y="201"/>
                    <a:pt x="100" y="186"/>
                  </a:cubicBezTo>
                  <a:cubicBezTo>
                    <a:pt x="114" y="164"/>
                    <a:pt x="147" y="162"/>
                    <a:pt x="170" y="162"/>
                  </a:cubicBezTo>
                  <a:cubicBezTo>
                    <a:pt x="198" y="163"/>
                    <a:pt x="220" y="152"/>
                    <a:pt x="248" y="151"/>
                  </a:cubicBezTo>
                  <a:cubicBezTo>
                    <a:pt x="262" y="150"/>
                    <a:pt x="278" y="152"/>
                    <a:pt x="288" y="142"/>
                  </a:cubicBezTo>
                  <a:cubicBezTo>
                    <a:pt x="299" y="130"/>
                    <a:pt x="323" y="95"/>
                    <a:pt x="328" y="80"/>
                  </a:cubicBezTo>
                  <a:cubicBezTo>
                    <a:pt x="332" y="67"/>
                    <a:pt x="327" y="51"/>
                    <a:pt x="317" y="42"/>
                  </a:cubicBezTo>
                  <a:cubicBezTo>
                    <a:pt x="308" y="34"/>
                    <a:pt x="299" y="34"/>
                    <a:pt x="290" y="33"/>
                  </a:cubicBez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 name="ïṣ1ïďé"/>
            <p:cNvSpPr/>
            <p:nvPr/>
          </p:nvSpPr>
          <p:spPr bwMode="auto">
            <a:xfrm>
              <a:off x="5207000" y="2590800"/>
              <a:ext cx="400050" cy="488950"/>
            </a:xfrm>
            <a:custGeom>
              <a:avLst/>
              <a:gdLst>
                <a:gd name="T0" fmla="*/ 224 w 241"/>
                <a:gd name="T1" fmla="*/ 164 h 294"/>
                <a:gd name="T2" fmla="*/ 43 w 241"/>
                <a:gd name="T3" fmla="*/ 0 h 294"/>
                <a:gd name="T4" fmla="*/ 0 w 241"/>
                <a:gd name="T5" fmla="*/ 37 h 294"/>
                <a:gd name="T6" fmla="*/ 150 w 241"/>
                <a:gd name="T7" fmla="*/ 288 h 294"/>
                <a:gd name="T8" fmla="*/ 217 w 241"/>
                <a:gd name="T9" fmla="*/ 294 h 294"/>
                <a:gd name="T10" fmla="*/ 241 w 241"/>
                <a:gd name="T11" fmla="*/ 217 h 294"/>
                <a:gd name="T12" fmla="*/ 224 w 241"/>
                <a:gd name="T13" fmla="*/ 164 h 294"/>
              </a:gdLst>
              <a:ahLst/>
              <a:cxnLst>
                <a:cxn ang="0">
                  <a:pos x="T0" y="T1"/>
                </a:cxn>
                <a:cxn ang="0">
                  <a:pos x="T2" y="T3"/>
                </a:cxn>
                <a:cxn ang="0">
                  <a:pos x="T4" y="T5"/>
                </a:cxn>
                <a:cxn ang="0">
                  <a:pos x="T6" y="T7"/>
                </a:cxn>
                <a:cxn ang="0">
                  <a:pos x="T8" y="T9"/>
                </a:cxn>
                <a:cxn ang="0">
                  <a:pos x="T10" y="T11"/>
                </a:cxn>
                <a:cxn ang="0">
                  <a:pos x="T12" y="T13"/>
                </a:cxn>
              </a:cxnLst>
              <a:rect l="0" t="0" r="r" b="b"/>
              <a:pathLst>
                <a:path w="241" h="294">
                  <a:moveTo>
                    <a:pt x="224" y="164"/>
                  </a:moveTo>
                  <a:cubicBezTo>
                    <a:pt x="43" y="0"/>
                    <a:pt x="43" y="0"/>
                    <a:pt x="43" y="0"/>
                  </a:cubicBezTo>
                  <a:cubicBezTo>
                    <a:pt x="0" y="37"/>
                    <a:pt x="0" y="37"/>
                    <a:pt x="0" y="37"/>
                  </a:cubicBezTo>
                  <a:cubicBezTo>
                    <a:pt x="150" y="288"/>
                    <a:pt x="150" y="288"/>
                    <a:pt x="150" y="288"/>
                  </a:cubicBezTo>
                  <a:cubicBezTo>
                    <a:pt x="217" y="294"/>
                    <a:pt x="217" y="294"/>
                    <a:pt x="217" y="294"/>
                  </a:cubicBezTo>
                  <a:cubicBezTo>
                    <a:pt x="217" y="294"/>
                    <a:pt x="237" y="224"/>
                    <a:pt x="241" y="217"/>
                  </a:cubicBezTo>
                  <a:lnTo>
                    <a:pt x="224" y="164"/>
                  </a:lnTo>
                  <a:close/>
                </a:path>
              </a:pathLst>
            </a:custGeom>
            <a:solidFill>
              <a:srgbClr val="7EAC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 name="ïśliḓé"/>
            <p:cNvSpPr/>
            <p:nvPr/>
          </p:nvSpPr>
          <p:spPr bwMode="auto">
            <a:xfrm>
              <a:off x="4392613" y="3776663"/>
              <a:ext cx="568325" cy="566738"/>
            </a:xfrm>
            <a:custGeom>
              <a:avLst/>
              <a:gdLst>
                <a:gd name="T0" fmla="*/ 285 w 343"/>
                <a:gd name="T1" fmla="*/ 46 h 341"/>
                <a:gd name="T2" fmla="*/ 163 w 343"/>
                <a:gd name="T3" fmla="*/ 2 h 341"/>
                <a:gd name="T4" fmla="*/ 47 w 343"/>
                <a:gd name="T5" fmla="*/ 58 h 341"/>
                <a:gd name="T6" fmla="*/ 3 w 343"/>
                <a:gd name="T7" fmla="*/ 180 h 341"/>
                <a:gd name="T8" fmla="*/ 59 w 343"/>
                <a:gd name="T9" fmla="*/ 296 h 341"/>
                <a:gd name="T10" fmla="*/ 103 w 343"/>
                <a:gd name="T11" fmla="*/ 325 h 341"/>
                <a:gd name="T12" fmla="*/ 180 w 343"/>
                <a:gd name="T13" fmla="*/ 340 h 341"/>
                <a:gd name="T14" fmla="*/ 297 w 343"/>
                <a:gd name="T15" fmla="*/ 284 h 341"/>
                <a:gd name="T16" fmla="*/ 340 w 343"/>
                <a:gd name="T17" fmla="*/ 162 h 341"/>
                <a:gd name="T18" fmla="*/ 285 w 343"/>
                <a:gd name="T19" fmla="*/ 46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3" h="341">
                  <a:moveTo>
                    <a:pt x="285" y="46"/>
                  </a:moveTo>
                  <a:cubicBezTo>
                    <a:pt x="250" y="15"/>
                    <a:pt x="209" y="0"/>
                    <a:pt x="163" y="2"/>
                  </a:cubicBezTo>
                  <a:cubicBezTo>
                    <a:pt x="117" y="5"/>
                    <a:pt x="78" y="23"/>
                    <a:pt x="47" y="58"/>
                  </a:cubicBezTo>
                  <a:cubicBezTo>
                    <a:pt x="15" y="93"/>
                    <a:pt x="0" y="134"/>
                    <a:pt x="3" y="180"/>
                  </a:cubicBezTo>
                  <a:cubicBezTo>
                    <a:pt x="5" y="226"/>
                    <a:pt x="24" y="265"/>
                    <a:pt x="59" y="296"/>
                  </a:cubicBezTo>
                  <a:cubicBezTo>
                    <a:pt x="73" y="309"/>
                    <a:pt x="87" y="318"/>
                    <a:pt x="103" y="325"/>
                  </a:cubicBezTo>
                  <a:cubicBezTo>
                    <a:pt x="127" y="336"/>
                    <a:pt x="153" y="341"/>
                    <a:pt x="180" y="340"/>
                  </a:cubicBezTo>
                  <a:cubicBezTo>
                    <a:pt x="226" y="337"/>
                    <a:pt x="265" y="319"/>
                    <a:pt x="297" y="284"/>
                  </a:cubicBezTo>
                  <a:cubicBezTo>
                    <a:pt x="328" y="249"/>
                    <a:pt x="343" y="208"/>
                    <a:pt x="340" y="162"/>
                  </a:cubicBezTo>
                  <a:cubicBezTo>
                    <a:pt x="338" y="116"/>
                    <a:pt x="319" y="77"/>
                    <a:pt x="285" y="46"/>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 name="ïŝľîdê"/>
            <p:cNvSpPr/>
            <p:nvPr/>
          </p:nvSpPr>
          <p:spPr bwMode="auto">
            <a:xfrm>
              <a:off x="4448175" y="3811588"/>
              <a:ext cx="512763" cy="531813"/>
            </a:xfrm>
            <a:custGeom>
              <a:avLst/>
              <a:gdLst>
                <a:gd name="T0" fmla="*/ 306 w 309"/>
                <a:gd name="T1" fmla="*/ 141 h 320"/>
                <a:gd name="T2" fmla="*/ 251 w 309"/>
                <a:gd name="T3" fmla="*/ 25 h 320"/>
                <a:gd name="T4" fmla="*/ 215 w 309"/>
                <a:gd name="T5" fmla="*/ 0 h 320"/>
                <a:gd name="T6" fmla="*/ 246 w 309"/>
                <a:gd name="T7" fmla="*/ 89 h 320"/>
                <a:gd name="T8" fmla="*/ 203 w 309"/>
                <a:gd name="T9" fmla="*/ 211 h 320"/>
                <a:gd name="T10" fmla="*/ 86 w 309"/>
                <a:gd name="T11" fmla="*/ 266 h 320"/>
                <a:gd name="T12" fmla="*/ 9 w 309"/>
                <a:gd name="T13" fmla="*/ 252 h 320"/>
                <a:gd name="T14" fmla="*/ 0 w 309"/>
                <a:gd name="T15" fmla="*/ 248 h 320"/>
                <a:gd name="T16" fmla="*/ 25 w 309"/>
                <a:gd name="T17" fmla="*/ 275 h 320"/>
                <a:gd name="T18" fmla="*/ 69 w 309"/>
                <a:gd name="T19" fmla="*/ 304 h 320"/>
                <a:gd name="T20" fmla="*/ 146 w 309"/>
                <a:gd name="T21" fmla="*/ 319 h 320"/>
                <a:gd name="T22" fmla="*/ 263 w 309"/>
                <a:gd name="T23" fmla="*/ 263 h 320"/>
                <a:gd name="T24" fmla="*/ 306 w 309"/>
                <a:gd name="T25" fmla="*/ 14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9" h="320">
                  <a:moveTo>
                    <a:pt x="306" y="141"/>
                  </a:moveTo>
                  <a:cubicBezTo>
                    <a:pt x="304" y="95"/>
                    <a:pt x="285" y="56"/>
                    <a:pt x="251" y="25"/>
                  </a:cubicBezTo>
                  <a:cubicBezTo>
                    <a:pt x="239" y="15"/>
                    <a:pt x="227" y="6"/>
                    <a:pt x="215" y="0"/>
                  </a:cubicBezTo>
                  <a:cubicBezTo>
                    <a:pt x="234" y="26"/>
                    <a:pt x="244" y="55"/>
                    <a:pt x="246" y="89"/>
                  </a:cubicBezTo>
                  <a:cubicBezTo>
                    <a:pt x="249" y="135"/>
                    <a:pt x="234" y="176"/>
                    <a:pt x="203" y="211"/>
                  </a:cubicBezTo>
                  <a:cubicBezTo>
                    <a:pt x="171" y="245"/>
                    <a:pt x="132" y="264"/>
                    <a:pt x="86" y="266"/>
                  </a:cubicBezTo>
                  <a:cubicBezTo>
                    <a:pt x="58" y="268"/>
                    <a:pt x="33" y="263"/>
                    <a:pt x="9" y="252"/>
                  </a:cubicBezTo>
                  <a:cubicBezTo>
                    <a:pt x="6" y="251"/>
                    <a:pt x="3" y="249"/>
                    <a:pt x="0" y="248"/>
                  </a:cubicBezTo>
                  <a:cubicBezTo>
                    <a:pt x="7" y="258"/>
                    <a:pt x="15" y="267"/>
                    <a:pt x="25" y="275"/>
                  </a:cubicBezTo>
                  <a:cubicBezTo>
                    <a:pt x="39" y="288"/>
                    <a:pt x="53" y="297"/>
                    <a:pt x="69" y="304"/>
                  </a:cubicBezTo>
                  <a:cubicBezTo>
                    <a:pt x="93" y="315"/>
                    <a:pt x="119" y="320"/>
                    <a:pt x="146" y="319"/>
                  </a:cubicBezTo>
                  <a:cubicBezTo>
                    <a:pt x="192" y="316"/>
                    <a:pt x="231" y="298"/>
                    <a:pt x="263" y="263"/>
                  </a:cubicBezTo>
                  <a:cubicBezTo>
                    <a:pt x="294" y="228"/>
                    <a:pt x="309" y="187"/>
                    <a:pt x="306" y="141"/>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 name="íṡḷïḓê"/>
            <p:cNvSpPr/>
            <p:nvPr/>
          </p:nvSpPr>
          <p:spPr bwMode="auto">
            <a:xfrm>
              <a:off x="4830763" y="1928813"/>
              <a:ext cx="2228850" cy="1930400"/>
            </a:xfrm>
            <a:custGeom>
              <a:avLst/>
              <a:gdLst>
                <a:gd name="T0" fmla="*/ 1330 w 1343"/>
                <a:gd name="T1" fmla="*/ 551 h 1164"/>
                <a:gd name="T2" fmla="*/ 1122 w 1343"/>
                <a:gd name="T3" fmla="*/ 171 h 1164"/>
                <a:gd name="T4" fmla="*/ 720 w 1343"/>
                <a:gd name="T5" fmla="*/ 1 h 1164"/>
                <a:gd name="T6" fmla="*/ 391 w 1343"/>
                <a:gd name="T7" fmla="*/ 136 h 1164"/>
                <a:gd name="T8" fmla="*/ 366 w 1343"/>
                <a:gd name="T9" fmla="*/ 194 h 1164"/>
                <a:gd name="T10" fmla="*/ 393 w 1343"/>
                <a:gd name="T11" fmla="*/ 252 h 1164"/>
                <a:gd name="T12" fmla="*/ 467 w 1343"/>
                <a:gd name="T13" fmla="*/ 320 h 1164"/>
                <a:gd name="T14" fmla="*/ 572 w 1343"/>
                <a:gd name="T15" fmla="*/ 320 h 1164"/>
                <a:gd name="T16" fmla="*/ 742 w 1343"/>
                <a:gd name="T17" fmla="*/ 249 h 1164"/>
                <a:gd name="T18" fmla="*/ 962 w 1343"/>
                <a:gd name="T19" fmla="*/ 346 h 1164"/>
                <a:gd name="T20" fmla="*/ 1078 w 1343"/>
                <a:gd name="T21" fmla="*/ 556 h 1164"/>
                <a:gd name="T22" fmla="*/ 990 w 1343"/>
                <a:gd name="T23" fmla="*/ 774 h 1164"/>
                <a:gd name="T24" fmla="*/ 732 w 1343"/>
                <a:gd name="T25" fmla="*/ 894 h 1164"/>
                <a:gd name="T26" fmla="*/ 418 w 1343"/>
                <a:gd name="T27" fmla="*/ 699 h 1164"/>
                <a:gd name="T28" fmla="*/ 386 w 1343"/>
                <a:gd name="T29" fmla="*/ 670 h 1164"/>
                <a:gd name="T30" fmla="*/ 275 w 1343"/>
                <a:gd name="T31" fmla="*/ 676 h 1164"/>
                <a:gd name="T32" fmla="*/ 21 w 1343"/>
                <a:gd name="T33" fmla="*/ 957 h 1164"/>
                <a:gd name="T34" fmla="*/ 1 w 1343"/>
                <a:gd name="T35" fmla="*/ 1014 h 1164"/>
                <a:gd name="T36" fmla="*/ 27 w 1343"/>
                <a:gd name="T37" fmla="*/ 1069 h 1164"/>
                <a:gd name="T38" fmla="*/ 102 w 1343"/>
                <a:gd name="T39" fmla="*/ 1137 h 1164"/>
                <a:gd name="T40" fmla="*/ 122 w 1343"/>
                <a:gd name="T41" fmla="*/ 1150 h 1164"/>
                <a:gd name="T42" fmla="*/ 214 w 1343"/>
                <a:gd name="T43" fmla="*/ 1131 h 1164"/>
                <a:gd name="T44" fmla="*/ 378 w 1343"/>
                <a:gd name="T45" fmla="*/ 949 h 1164"/>
                <a:gd name="T46" fmla="*/ 386 w 1343"/>
                <a:gd name="T47" fmla="*/ 948 h 1164"/>
                <a:gd name="T48" fmla="*/ 792 w 1343"/>
                <a:gd name="T49" fmla="*/ 1146 h 1164"/>
                <a:gd name="T50" fmla="*/ 1172 w 1343"/>
                <a:gd name="T51" fmla="*/ 960 h 1164"/>
                <a:gd name="T52" fmla="*/ 1330 w 1343"/>
                <a:gd name="T53" fmla="*/ 551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43" h="1164">
                  <a:moveTo>
                    <a:pt x="1330" y="551"/>
                  </a:moveTo>
                  <a:cubicBezTo>
                    <a:pt x="1318" y="412"/>
                    <a:pt x="1247" y="284"/>
                    <a:pt x="1122" y="171"/>
                  </a:cubicBezTo>
                  <a:cubicBezTo>
                    <a:pt x="997" y="57"/>
                    <a:pt x="861" y="0"/>
                    <a:pt x="720" y="1"/>
                  </a:cubicBezTo>
                  <a:cubicBezTo>
                    <a:pt x="597" y="1"/>
                    <a:pt x="487" y="47"/>
                    <a:pt x="391" y="136"/>
                  </a:cubicBezTo>
                  <a:cubicBezTo>
                    <a:pt x="375" y="151"/>
                    <a:pt x="366" y="172"/>
                    <a:pt x="366" y="194"/>
                  </a:cubicBezTo>
                  <a:cubicBezTo>
                    <a:pt x="367" y="216"/>
                    <a:pt x="376" y="237"/>
                    <a:pt x="393" y="252"/>
                  </a:cubicBezTo>
                  <a:cubicBezTo>
                    <a:pt x="467" y="320"/>
                    <a:pt x="467" y="320"/>
                    <a:pt x="467" y="320"/>
                  </a:cubicBezTo>
                  <a:cubicBezTo>
                    <a:pt x="497" y="346"/>
                    <a:pt x="542" y="347"/>
                    <a:pt x="572" y="320"/>
                  </a:cubicBezTo>
                  <a:cubicBezTo>
                    <a:pt x="626" y="273"/>
                    <a:pt x="681" y="249"/>
                    <a:pt x="742" y="249"/>
                  </a:cubicBezTo>
                  <a:cubicBezTo>
                    <a:pt x="816" y="248"/>
                    <a:pt x="890" y="281"/>
                    <a:pt x="962" y="346"/>
                  </a:cubicBezTo>
                  <a:cubicBezTo>
                    <a:pt x="1034" y="411"/>
                    <a:pt x="1073" y="481"/>
                    <a:pt x="1078" y="556"/>
                  </a:cubicBezTo>
                  <a:cubicBezTo>
                    <a:pt x="1083" y="630"/>
                    <a:pt x="1053" y="704"/>
                    <a:pt x="990" y="774"/>
                  </a:cubicBezTo>
                  <a:cubicBezTo>
                    <a:pt x="902" y="871"/>
                    <a:pt x="816" y="911"/>
                    <a:pt x="732" y="894"/>
                  </a:cubicBezTo>
                  <a:cubicBezTo>
                    <a:pt x="644" y="875"/>
                    <a:pt x="539" y="810"/>
                    <a:pt x="418" y="699"/>
                  </a:cubicBezTo>
                  <a:cubicBezTo>
                    <a:pt x="386" y="670"/>
                    <a:pt x="386" y="670"/>
                    <a:pt x="386" y="670"/>
                  </a:cubicBezTo>
                  <a:cubicBezTo>
                    <a:pt x="354" y="641"/>
                    <a:pt x="304" y="643"/>
                    <a:pt x="275" y="676"/>
                  </a:cubicBezTo>
                  <a:cubicBezTo>
                    <a:pt x="21" y="957"/>
                    <a:pt x="21" y="957"/>
                    <a:pt x="21" y="957"/>
                  </a:cubicBezTo>
                  <a:cubicBezTo>
                    <a:pt x="7" y="973"/>
                    <a:pt x="0" y="993"/>
                    <a:pt x="1" y="1014"/>
                  </a:cubicBezTo>
                  <a:cubicBezTo>
                    <a:pt x="2" y="1035"/>
                    <a:pt x="11" y="1054"/>
                    <a:pt x="27" y="1069"/>
                  </a:cubicBezTo>
                  <a:cubicBezTo>
                    <a:pt x="102" y="1137"/>
                    <a:pt x="102" y="1137"/>
                    <a:pt x="102" y="1137"/>
                  </a:cubicBezTo>
                  <a:cubicBezTo>
                    <a:pt x="109" y="1142"/>
                    <a:pt x="115" y="1147"/>
                    <a:pt x="122" y="1150"/>
                  </a:cubicBezTo>
                  <a:cubicBezTo>
                    <a:pt x="153" y="1164"/>
                    <a:pt x="190" y="1157"/>
                    <a:pt x="214" y="1131"/>
                  </a:cubicBezTo>
                  <a:cubicBezTo>
                    <a:pt x="378" y="949"/>
                    <a:pt x="378" y="949"/>
                    <a:pt x="378" y="949"/>
                  </a:cubicBezTo>
                  <a:cubicBezTo>
                    <a:pt x="380" y="947"/>
                    <a:pt x="384" y="946"/>
                    <a:pt x="386" y="948"/>
                  </a:cubicBezTo>
                  <a:cubicBezTo>
                    <a:pt x="531" y="1072"/>
                    <a:pt x="667" y="1138"/>
                    <a:pt x="792" y="1146"/>
                  </a:cubicBezTo>
                  <a:cubicBezTo>
                    <a:pt x="925" y="1154"/>
                    <a:pt x="1053" y="1091"/>
                    <a:pt x="1172" y="960"/>
                  </a:cubicBezTo>
                  <a:cubicBezTo>
                    <a:pt x="1290" y="829"/>
                    <a:pt x="1343" y="692"/>
                    <a:pt x="1330" y="551"/>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 name="ísḻiḋé"/>
            <p:cNvSpPr/>
            <p:nvPr/>
          </p:nvSpPr>
          <p:spPr bwMode="auto">
            <a:xfrm>
              <a:off x="5738813" y="1970088"/>
              <a:ext cx="1320800" cy="1871663"/>
            </a:xfrm>
            <a:custGeom>
              <a:avLst/>
              <a:gdLst>
                <a:gd name="T0" fmla="*/ 783 w 796"/>
                <a:gd name="T1" fmla="*/ 526 h 1129"/>
                <a:gd name="T2" fmla="*/ 575 w 796"/>
                <a:gd name="T3" fmla="*/ 146 h 1129"/>
                <a:gd name="T4" fmla="*/ 332 w 796"/>
                <a:gd name="T5" fmla="*/ 0 h 1129"/>
                <a:gd name="T6" fmla="*/ 448 w 796"/>
                <a:gd name="T7" fmla="*/ 88 h 1129"/>
                <a:gd name="T8" fmla="*/ 657 w 796"/>
                <a:gd name="T9" fmla="*/ 468 h 1129"/>
                <a:gd name="T10" fmla="*/ 498 w 796"/>
                <a:gd name="T11" fmla="*/ 877 h 1129"/>
                <a:gd name="T12" fmla="*/ 119 w 796"/>
                <a:gd name="T13" fmla="*/ 1063 h 1129"/>
                <a:gd name="T14" fmla="*/ 0 w 796"/>
                <a:gd name="T15" fmla="*/ 1039 h 1129"/>
                <a:gd name="T16" fmla="*/ 245 w 796"/>
                <a:gd name="T17" fmla="*/ 1121 h 1129"/>
                <a:gd name="T18" fmla="*/ 625 w 796"/>
                <a:gd name="T19" fmla="*/ 935 h 1129"/>
                <a:gd name="T20" fmla="*/ 783 w 796"/>
                <a:gd name="T21" fmla="*/ 526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6" h="1129">
                  <a:moveTo>
                    <a:pt x="783" y="526"/>
                  </a:moveTo>
                  <a:cubicBezTo>
                    <a:pt x="771" y="387"/>
                    <a:pt x="700" y="259"/>
                    <a:pt x="575" y="146"/>
                  </a:cubicBezTo>
                  <a:cubicBezTo>
                    <a:pt x="497" y="76"/>
                    <a:pt x="416" y="27"/>
                    <a:pt x="332" y="0"/>
                  </a:cubicBezTo>
                  <a:cubicBezTo>
                    <a:pt x="371" y="24"/>
                    <a:pt x="410" y="53"/>
                    <a:pt x="448" y="88"/>
                  </a:cubicBezTo>
                  <a:cubicBezTo>
                    <a:pt x="574" y="201"/>
                    <a:pt x="644" y="329"/>
                    <a:pt x="657" y="468"/>
                  </a:cubicBezTo>
                  <a:cubicBezTo>
                    <a:pt x="669" y="609"/>
                    <a:pt x="616" y="746"/>
                    <a:pt x="498" y="877"/>
                  </a:cubicBezTo>
                  <a:cubicBezTo>
                    <a:pt x="379" y="1008"/>
                    <a:pt x="252" y="1071"/>
                    <a:pt x="119" y="1063"/>
                  </a:cubicBezTo>
                  <a:cubicBezTo>
                    <a:pt x="80" y="1061"/>
                    <a:pt x="41" y="1053"/>
                    <a:pt x="0" y="1039"/>
                  </a:cubicBezTo>
                  <a:cubicBezTo>
                    <a:pt x="86" y="1089"/>
                    <a:pt x="168" y="1116"/>
                    <a:pt x="245" y="1121"/>
                  </a:cubicBezTo>
                  <a:cubicBezTo>
                    <a:pt x="378" y="1129"/>
                    <a:pt x="506" y="1066"/>
                    <a:pt x="625" y="935"/>
                  </a:cubicBezTo>
                  <a:cubicBezTo>
                    <a:pt x="743" y="804"/>
                    <a:pt x="796" y="667"/>
                    <a:pt x="783" y="526"/>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 name="ïŝḷíḋè"/>
            <p:cNvSpPr/>
            <p:nvPr/>
          </p:nvSpPr>
          <p:spPr bwMode="auto">
            <a:xfrm>
              <a:off x="4398963" y="2614613"/>
              <a:ext cx="525463" cy="957263"/>
            </a:xfrm>
            <a:custGeom>
              <a:avLst/>
              <a:gdLst>
                <a:gd name="T0" fmla="*/ 304 w 331"/>
                <a:gd name="T1" fmla="*/ 0 h 603"/>
                <a:gd name="T2" fmla="*/ 214 w 331"/>
                <a:gd name="T3" fmla="*/ 28 h 603"/>
                <a:gd name="T4" fmla="*/ 0 w 331"/>
                <a:gd name="T5" fmla="*/ 394 h 603"/>
                <a:gd name="T6" fmla="*/ 15 w 331"/>
                <a:gd name="T7" fmla="*/ 464 h 603"/>
                <a:gd name="T8" fmla="*/ 293 w 331"/>
                <a:gd name="T9" fmla="*/ 603 h 603"/>
                <a:gd name="T10" fmla="*/ 331 w 331"/>
                <a:gd name="T11" fmla="*/ 528 h 603"/>
                <a:gd name="T12" fmla="*/ 156 w 331"/>
                <a:gd name="T13" fmla="*/ 394 h 603"/>
                <a:gd name="T14" fmla="*/ 264 w 331"/>
                <a:gd name="T15" fmla="*/ 248 h 603"/>
                <a:gd name="T16" fmla="*/ 305 w 331"/>
                <a:gd name="T17" fmla="*/ 14 h 603"/>
                <a:gd name="T18" fmla="*/ 304 w 331"/>
                <a:gd name="T1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603">
                  <a:moveTo>
                    <a:pt x="304" y="0"/>
                  </a:moveTo>
                  <a:lnTo>
                    <a:pt x="214" y="28"/>
                  </a:lnTo>
                  <a:lnTo>
                    <a:pt x="0" y="394"/>
                  </a:lnTo>
                  <a:lnTo>
                    <a:pt x="15" y="464"/>
                  </a:lnTo>
                  <a:lnTo>
                    <a:pt x="293" y="603"/>
                  </a:lnTo>
                  <a:lnTo>
                    <a:pt x="331" y="528"/>
                  </a:lnTo>
                  <a:lnTo>
                    <a:pt x="156" y="394"/>
                  </a:lnTo>
                  <a:lnTo>
                    <a:pt x="264" y="248"/>
                  </a:lnTo>
                  <a:lnTo>
                    <a:pt x="305" y="14"/>
                  </a:lnTo>
                  <a:lnTo>
                    <a:pt x="304" y="0"/>
                  </a:lnTo>
                  <a:close/>
                </a:path>
              </a:pathLst>
            </a:custGeom>
            <a:solidFill>
              <a:srgbClr val="7EAC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ï$ḻîḋé"/>
            <p:cNvSpPr/>
            <p:nvPr/>
          </p:nvSpPr>
          <p:spPr bwMode="auto">
            <a:xfrm>
              <a:off x="5111750" y="2517775"/>
              <a:ext cx="161925" cy="114300"/>
            </a:xfrm>
            <a:custGeom>
              <a:avLst/>
              <a:gdLst>
                <a:gd name="T0" fmla="*/ 102 w 102"/>
                <a:gd name="T1" fmla="*/ 50 h 72"/>
                <a:gd name="T2" fmla="*/ 56 w 102"/>
                <a:gd name="T3" fmla="*/ 0 h 72"/>
                <a:gd name="T4" fmla="*/ 12 w 102"/>
                <a:gd name="T5" fmla="*/ 13 h 72"/>
                <a:gd name="T6" fmla="*/ 0 w 102"/>
                <a:gd name="T7" fmla="*/ 57 h 72"/>
                <a:gd name="T8" fmla="*/ 39 w 102"/>
                <a:gd name="T9" fmla="*/ 64 h 72"/>
                <a:gd name="T10" fmla="*/ 76 w 102"/>
                <a:gd name="T11" fmla="*/ 72 h 72"/>
                <a:gd name="T12" fmla="*/ 102 w 102"/>
                <a:gd name="T13" fmla="*/ 50 h 72"/>
              </a:gdLst>
              <a:ahLst/>
              <a:cxnLst>
                <a:cxn ang="0">
                  <a:pos x="T0" y="T1"/>
                </a:cxn>
                <a:cxn ang="0">
                  <a:pos x="T2" y="T3"/>
                </a:cxn>
                <a:cxn ang="0">
                  <a:pos x="T4" y="T5"/>
                </a:cxn>
                <a:cxn ang="0">
                  <a:pos x="T6" y="T7"/>
                </a:cxn>
                <a:cxn ang="0">
                  <a:pos x="T8" y="T9"/>
                </a:cxn>
                <a:cxn ang="0">
                  <a:pos x="T10" y="T11"/>
                </a:cxn>
                <a:cxn ang="0">
                  <a:pos x="T12" y="T13"/>
                </a:cxn>
              </a:cxnLst>
              <a:rect l="0" t="0" r="r" b="b"/>
              <a:pathLst>
                <a:path w="102" h="72">
                  <a:moveTo>
                    <a:pt x="102" y="50"/>
                  </a:moveTo>
                  <a:lnTo>
                    <a:pt x="56" y="0"/>
                  </a:lnTo>
                  <a:lnTo>
                    <a:pt x="12" y="13"/>
                  </a:lnTo>
                  <a:lnTo>
                    <a:pt x="0" y="57"/>
                  </a:lnTo>
                  <a:lnTo>
                    <a:pt x="39" y="64"/>
                  </a:lnTo>
                  <a:lnTo>
                    <a:pt x="76" y="72"/>
                  </a:lnTo>
                  <a:lnTo>
                    <a:pt x="102" y="50"/>
                  </a:lnTo>
                  <a:close/>
                </a:path>
              </a:pathLst>
            </a:custGeom>
            <a:solidFill>
              <a:srgbClr val="F7C1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 name="íṩḷíḓê"/>
            <p:cNvSpPr/>
            <p:nvPr/>
          </p:nvSpPr>
          <p:spPr bwMode="auto">
            <a:xfrm>
              <a:off x="4873625" y="3463925"/>
              <a:ext cx="165100" cy="155575"/>
            </a:xfrm>
            <a:custGeom>
              <a:avLst/>
              <a:gdLst>
                <a:gd name="T0" fmla="*/ 29 w 104"/>
                <a:gd name="T1" fmla="*/ 0 h 98"/>
                <a:gd name="T2" fmla="*/ 72 w 104"/>
                <a:gd name="T3" fmla="*/ 9 h 98"/>
                <a:gd name="T4" fmla="*/ 66 w 104"/>
                <a:gd name="T5" fmla="*/ 35 h 98"/>
                <a:gd name="T6" fmla="*/ 104 w 104"/>
                <a:gd name="T7" fmla="*/ 79 h 98"/>
                <a:gd name="T8" fmla="*/ 51 w 104"/>
                <a:gd name="T9" fmla="*/ 98 h 98"/>
                <a:gd name="T10" fmla="*/ 0 w 104"/>
                <a:gd name="T11" fmla="*/ 55 h 98"/>
                <a:gd name="T12" fmla="*/ 29 w 10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104" h="98">
                  <a:moveTo>
                    <a:pt x="29" y="0"/>
                  </a:moveTo>
                  <a:lnTo>
                    <a:pt x="72" y="9"/>
                  </a:lnTo>
                  <a:lnTo>
                    <a:pt x="66" y="35"/>
                  </a:lnTo>
                  <a:lnTo>
                    <a:pt x="104" y="79"/>
                  </a:lnTo>
                  <a:lnTo>
                    <a:pt x="51" y="98"/>
                  </a:lnTo>
                  <a:lnTo>
                    <a:pt x="0" y="55"/>
                  </a:lnTo>
                  <a:lnTo>
                    <a:pt x="29" y="0"/>
                  </a:lnTo>
                  <a:close/>
                </a:path>
              </a:pathLst>
            </a:custGeom>
            <a:solidFill>
              <a:srgbClr val="F1CA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5" name="iṥḻîḑê"/>
            <p:cNvSpPr/>
            <p:nvPr/>
          </p:nvSpPr>
          <p:spPr bwMode="auto">
            <a:xfrm>
              <a:off x="3338513" y="2984500"/>
              <a:ext cx="334963" cy="334963"/>
            </a:xfrm>
            <a:custGeom>
              <a:avLst/>
              <a:gdLst>
                <a:gd name="T0" fmla="*/ 73 w 202"/>
                <a:gd name="T1" fmla="*/ 8 h 202"/>
                <a:gd name="T2" fmla="*/ 15 w 202"/>
                <a:gd name="T3" fmla="*/ 55 h 202"/>
                <a:gd name="T4" fmla="*/ 8 w 202"/>
                <a:gd name="T5" fmla="*/ 129 h 202"/>
                <a:gd name="T6" fmla="*/ 56 w 202"/>
                <a:gd name="T7" fmla="*/ 187 h 202"/>
                <a:gd name="T8" fmla="*/ 130 w 202"/>
                <a:gd name="T9" fmla="*/ 194 h 202"/>
                <a:gd name="T10" fmla="*/ 157 w 202"/>
                <a:gd name="T11" fmla="*/ 181 h 202"/>
                <a:gd name="T12" fmla="*/ 188 w 202"/>
                <a:gd name="T13" fmla="*/ 147 h 202"/>
                <a:gd name="T14" fmla="*/ 195 w 202"/>
                <a:gd name="T15" fmla="*/ 73 h 202"/>
                <a:gd name="T16" fmla="*/ 147 w 202"/>
                <a:gd name="T17" fmla="*/ 15 h 202"/>
                <a:gd name="T18" fmla="*/ 73 w 202"/>
                <a:gd name="T19" fmla="*/ 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 h="202">
                  <a:moveTo>
                    <a:pt x="73" y="8"/>
                  </a:moveTo>
                  <a:cubicBezTo>
                    <a:pt x="47" y="16"/>
                    <a:pt x="28" y="32"/>
                    <a:pt x="15" y="55"/>
                  </a:cubicBezTo>
                  <a:cubicBezTo>
                    <a:pt x="3" y="79"/>
                    <a:pt x="0" y="103"/>
                    <a:pt x="8" y="129"/>
                  </a:cubicBezTo>
                  <a:cubicBezTo>
                    <a:pt x="16" y="155"/>
                    <a:pt x="32" y="175"/>
                    <a:pt x="56" y="187"/>
                  </a:cubicBezTo>
                  <a:cubicBezTo>
                    <a:pt x="79" y="200"/>
                    <a:pt x="104" y="202"/>
                    <a:pt x="130" y="194"/>
                  </a:cubicBezTo>
                  <a:cubicBezTo>
                    <a:pt x="140" y="191"/>
                    <a:pt x="149" y="187"/>
                    <a:pt x="157" y="181"/>
                  </a:cubicBezTo>
                  <a:cubicBezTo>
                    <a:pt x="170" y="172"/>
                    <a:pt x="180" y="161"/>
                    <a:pt x="188" y="147"/>
                  </a:cubicBezTo>
                  <a:cubicBezTo>
                    <a:pt x="200" y="123"/>
                    <a:pt x="202" y="98"/>
                    <a:pt x="195" y="73"/>
                  </a:cubicBezTo>
                  <a:cubicBezTo>
                    <a:pt x="187" y="47"/>
                    <a:pt x="171" y="27"/>
                    <a:pt x="147" y="15"/>
                  </a:cubicBezTo>
                  <a:cubicBezTo>
                    <a:pt x="124" y="2"/>
                    <a:pt x="99" y="0"/>
                    <a:pt x="73" y="8"/>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6" name="işḻíḍê"/>
            <p:cNvSpPr/>
            <p:nvPr/>
          </p:nvSpPr>
          <p:spPr bwMode="auto">
            <a:xfrm>
              <a:off x="3421063" y="2984500"/>
              <a:ext cx="252413" cy="328613"/>
            </a:xfrm>
            <a:custGeom>
              <a:avLst/>
              <a:gdLst>
                <a:gd name="T0" fmla="*/ 97 w 152"/>
                <a:gd name="T1" fmla="*/ 15 h 198"/>
                <a:gd name="T2" fmla="*/ 23 w 152"/>
                <a:gd name="T3" fmla="*/ 8 h 198"/>
                <a:gd name="T4" fmla="*/ 0 w 152"/>
                <a:gd name="T5" fmla="*/ 18 h 198"/>
                <a:gd name="T6" fmla="*/ 54 w 152"/>
                <a:gd name="T7" fmla="*/ 29 h 198"/>
                <a:gd name="T8" fmla="*/ 101 w 152"/>
                <a:gd name="T9" fmla="*/ 87 h 198"/>
                <a:gd name="T10" fmla="*/ 94 w 152"/>
                <a:gd name="T11" fmla="*/ 161 h 198"/>
                <a:gd name="T12" fmla="*/ 64 w 152"/>
                <a:gd name="T13" fmla="*/ 195 h 198"/>
                <a:gd name="T14" fmla="*/ 59 w 152"/>
                <a:gd name="T15" fmla="*/ 198 h 198"/>
                <a:gd name="T16" fmla="*/ 80 w 152"/>
                <a:gd name="T17" fmla="*/ 194 h 198"/>
                <a:gd name="T18" fmla="*/ 107 w 152"/>
                <a:gd name="T19" fmla="*/ 181 h 198"/>
                <a:gd name="T20" fmla="*/ 138 w 152"/>
                <a:gd name="T21" fmla="*/ 147 h 198"/>
                <a:gd name="T22" fmla="*/ 145 w 152"/>
                <a:gd name="T23" fmla="*/ 73 h 198"/>
                <a:gd name="T24" fmla="*/ 97 w 152"/>
                <a:gd name="T25" fmla="*/ 1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98">
                  <a:moveTo>
                    <a:pt x="97" y="15"/>
                  </a:moveTo>
                  <a:cubicBezTo>
                    <a:pt x="74" y="2"/>
                    <a:pt x="49" y="0"/>
                    <a:pt x="23" y="8"/>
                  </a:cubicBezTo>
                  <a:cubicBezTo>
                    <a:pt x="15" y="10"/>
                    <a:pt x="7" y="14"/>
                    <a:pt x="0" y="18"/>
                  </a:cubicBezTo>
                  <a:cubicBezTo>
                    <a:pt x="19" y="16"/>
                    <a:pt x="36" y="20"/>
                    <a:pt x="54" y="29"/>
                  </a:cubicBezTo>
                  <a:cubicBezTo>
                    <a:pt x="77" y="42"/>
                    <a:pt x="93" y="61"/>
                    <a:pt x="101" y="87"/>
                  </a:cubicBezTo>
                  <a:cubicBezTo>
                    <a:pt x="109" y="113"/>
                    <a:pt x="106" y="138"/>
                    <a:pt x="94" y="161"/>
                  </a:cubicBezTo>
                  <a:cubicBezTo>
                    <a:pt x="86" y="175"/>
                    <a:pt x="76" y="187"/>
                    <a:pt x="64" y="195"/>
                  </a:cubicBezTo>
                  <a:cubicBezTo>
                    <a:pt x="62" y="196"/>
                    <a:pt x="61" y="197"/>
                    <a:pt x="59" y="198"/>
                  </a:cubicBezTo>
                  <a:cubicBezTo>
                    <a:pt x="66" y="198"/>
                    <a:pt x="73" y="196"/>
                    <a:pt x="80" y="194"/>
                  </a:cubicBezTo>
                  <a:cubicBezTo>
                    <a:pt x="90" y="191"/>
                    <a:pt x="99" y="187"/>
                    <a:pt x="107" y="181"/>
                  </a:cubicBezTo>
                  <a:cubicBezTo>
                    <a:pt x="120" y="172"/>
                    <a:pt x="130" y="161"/>
                    <a:pt x="138" y="147"/>
                  </a:cubicBezTo>
                  <a:cubicBezTo>
                    <a:pt x="150" y="123"/>
                    <a:pt x="152" y="98"/>
                    <a:pt x="145" y="73"/>
                  </a:cubicBezTo>
                  <a:cubicBezTo>
                    <a:pt x="137" y="47"/>
                    <a:pt x="121" y="27"/>
                    <a:pt x="97" y="15"/>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îṧ1îḋe"/>
            <p:cNvSpPr/>
            <p:nvPr/>
          </p:nvSpPr>
          <p:spPr bwMode="auto">
            <a:xfrm>
              <a:off x="2774950" y="1558925"/>
              <a:ext cx="1138238" cy="1393825"/>
            </a:xfrm>
            <a:custGeom>
              <a:avLst/>
              <a:gdLst>
                <a:gd name="T0" fmla="*/ 501 w 686"/>
                <a:gd name="T1" fmla="*/ 38 h 841"/>
                <a:gd name="T2" fmla="*/ 251 w 686"/>
                <a:gd name="T3" fmla="*/ 28 h 841"/>
                <a:gd name="T4" fmla="*/ 47 w 686"/>
                <a:gd name="T5" fmla="*/ 176 h 841"/>
                <a:gd name="T6" fmla="*/ 16 w 686"/>
                <a:gd name="T7" fmla="*/ 379 h 841"/>
                <a:gd name="T8" fmla="*/ 38 w 686"/>
                <a:gd name="T9" fmla="*/ 409 h 841"/>
                <a:gd name="T10" fmla="*/ 74 w 686"/>
                <a:gd name="T11" fmla="*/ 413 h 841"/>
                <a:gd name="T12" fmla="*/ 130 w 686"/>
                <a:gd name="T13" fmla="*/ 396 h 841"/>
                <a:gd name="T14" fmla="*/ 161 w 686"/>
                <a:gd name="T15" fmla="*/ 345 h 841"/>
                <a:gd name="T16" fmla="*/ 177 w 686"/>
                <a:gd name="T17" fmla="*/ 239 h 841"/>
                <a:gd name="T18" fmla="*/ 290 w 686"/>
                <a:gd name="T19" fmla="*/ 159 h 841"/>
                <a:gd name="T20" fmla="*/ 428 w 686"/>
                <a:gd name="T21" fmla="*/ 165 h 841"/>
                <a:gd name="T22" fmla="*/ 510 w 686"/>
                <a:gd name="T23" fmla="*/ 273 h 841"/>
                <a:gd name="T24" fmla="*/ 493 w 686"/>
                <a:gd name="T25" fmla="*/ 436 h 841"/>
                <a:gd name="T26" fmla="*/ 303 w 686"/>
                <a:gd name="T27" fmla="*/ 534 h 841"/>
                <a:gd name="T28" fmla="*/ 279 w 686"/>
                <a:gd name="T29" fmla="*/ 541 h 841"/>
                <a:gd name="T30" fmla="*/ 249 w 686"/>
                <a:gd name="T31" fmla="*/ 598 h 841"/>
                <a:gd name="T32" fmla="*/ 312 w 686"/>
                <a:gd name="T33" fmla="*/ 807 h 841"/>
                <a:gd name="T34" fmla="*/ 335 w 686"/>
                <a:gd name="T35" fmla="*/ 834 h 841"/>
                <a:gd name="T36" fmla="*/ 369 w 686"/>
                <a:gd name="T37" fmla="*/ 837 h 841"/>
                <a:gd name="T38" fmla="*/ 426 w 686"/>
                <a:gd name="T39" fmla="*/ 820 h 841"/>
                <a:gd name="T40" fmla="*/ 438 w 686"/>
                <a:gd name="T41" fmla="*/ 814 h 841"/>
                <a:gd name="T42" fmla="*/ 456 w 686"/>
                <a:gd name="T43" fmla="*/ 763 h 841"/>
                <a:gd name="T44" fmla="*/ 415 w 686"/>
                <a:gd name="T45" fmla="*/ 628 h 841"/>
                <a:gd name="T46" fmla="*/ 417 w 686"/>
                <a:gd name="T47" fmla="*/ 624 h 841"/>
                <a:gd name="T48" fmla="*/ 635 w 686"/>
                <a:gd name="T49" fmla="*/ 481 h 841"/>
                <a:gd name="T50" fmla="*/ 656 w 686"/>
                <a:gd name="T51" fmla="*/ 238 h 841"/>
                <a:gd name="T52" fmla="*/ 501 w 686"/>
                <a:gd name="T53" fmla="*/ 38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6" h="841">
                  <a:moveTo>
                    <a:pt x="501" y="38"/>
                  </a:moveTo>
                  <a:cubicBezTo>
                    <a:pt x="428" y="3"/>
                    <a:pt x="344" y="0"/>
                    <a:pt x="251" y="28"/>
                  </a:cubicBezTo>
                  <a:cubicBezTo>
                    <a:pt x="157" y="56"/>
                    <a:pt x="89" y="106"/>
                    <a:pt x="47" y="176"/>
                  </a:cubicBezTo>
                  <a:cubicBezTo>
                    <a:pt x="11" y="237"/>
                    <a:pt x="0" y="306"/>
                    <a:pt x="16" y="379"/>
                  </a:cubicBezTo>
                  <a:cubicBezTo>
                    <a:pt x="19" y="392"/>
                    <a:pt x="27" y="403"/>
                    <a:pt x="38" y="409"/>
                  </a:cubicBezTo>
                  <a:cubicBezTo>
                    <a:pt x="49" y="416"/>
                    <a:pt x="62" y="417"/>
                    <a:pt x="74" y="413"/>
                  </a:cubicBezTo>
                  <a:cubicBezTo>
                    <a:pt x="130" y="396"/>
                    <a:pt x="130" y="396"/>
                    <a:pt x="130" y="396"/>
                  </a:cubicBezTo>
                  <a:cubicBezTo>
                    <a:pt x="152" y="390"/>
                    <a:pt x="165" y="367"/>
                    <a:pt x="161" y="345"/>
                  </a:cubicBezTo>
                  <a:cubicBezTo>
                    <a:pt x="154" y="304"/>
                    <a:pt x="159" y="270"/>
                    <a:pt x="177" y="239"/>
                  </a:cubicBezTo>
                  <a:cubicBezTo>
                    <a:pt x="198" y="202"/>
                    <a:pt x="236" y="176"/>
                    <a:pt x="290" y="159"/>
                  </a:cubicBezTo>
                  <a:cubicBezTo>
                    <a:pt x="343" y="143"/>
                    <a:pt x="390" y="145"/>
                    <a:pt x="428" y="165"/>
                  </a:cubicBezTo>
                  <a:cubicBezTo>
                    <a:pt x="467" y="184"/>
                    <a:pt x="494" y="221"/>
                    <a:pt x="510" y="273"/>
                  </a:cubicBezTo>
                  <a:cubicBezTo>
                    <a:pt x="532" y="345"/>
                    <a:pt x="526" y="400"/>
                    <a:pt x="493" y="436"/>
                  </a:cubicBezTo>
                  <a:cubicBezTo>
                    <a:pt x="457" y="474"/>
                    <a:pt x="394" y="507"/>
                    <a:pt x="303" y="534"/>
                  </a:cubicBezTo>
                  <a:cubicBezTo>
                    <a:pt x="279" y="541"/>
                    <a:pt x="279" y="541"/>
                    <a:pt x="279" y="541"/>
                  </a:cubicBezTo>
                  <a:cubicBezTo>
                    <a:pt x="255" y="548"/>
                    <a:pt x="241" y="574"/>
                    <a:pt x="249" y="598"/>
                  </a:cubicBezTo>
                  <a:cubicBezTo>
                    <a:pt x="312" y="807"/>
                    <a:pt x="312" y="807"/>
                    <a:pt x="312" y="807"/>
                  </a:cubicBezTo>
                  <a:cubicBezTo>
                    <a:pt x="316" y="819"/>
                    <a:pt x="324" y="828"/>
                    <a:pt x="335" y="834"/>
                  </a:cubicBezTo>
                  <a:cubicBezTo>
                    <a:pt x="345" y="840"/>
                    <a:pt x="358" y="841"/>
                    <a:pt x="369" y="837"/>
                  </a:cubicBezTo>
                  <a:cubicBezTo>
                    <a:pt x="426" y="820"/>
                    <a:pt x="426" y="820"/>
                    <a:pt x="426" y="820"/>
                  </a:cubicBezTo>
                  <a:cubicBezTo>
                    <a:pt x="430" y="819"/>
                    <a:pt x="434" y="817"/>
                    <a:pt x="438" y="814"/>
                  </a:cubicBezTo>
                  <a:cubicBezTo>
                    <a:pt x="454" y="803"/>
                    <a:pt x="462" y="783"/>
                    <a:pt x="456" y="763"/>
                  </a:cubicBezTo>
                  <a:cubicBezTo>
                    <a:pt x="415" y="628"/>
                    <a:pt x="415" y="628"/>
                    <a:pt x="415" y="628"/>
                  </a:cubicBezTo>
                  <a:cubicBezTo>
                    <a:pt x="414" y="626"/>
                    <a:pt x="415" y="624"/>
                    <a:pt x="417" y="624"/>
                  </a:cubicBezTo>
                  <a:cubicBezTo>
                    <a:pt x="521" y="589"/>
                    <a:pt x="594" y="541"/>
                    <a:pt x="635" y="481"/>
                  </a:cubicBezTo>
                  <a:cubicBezTo>
                    <a:pt x="679" y="418"/>
                    <a:pt x="686" y="336"/>
                    <a:pt x="656" y="238"/>
                  </a:cubicBezTo>
                  <a:cubicBezTo>
                    <a:pt x="626" y="141"/>
                    <a:pt x="574" y="74"/>
                    <a:pt x="501" y="38"/>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ïṩļiḓê"/>
            <p:cNvSpPr/>
            <p:nvPr/>
          </p:nvSpPr>
          <p:spPr bwMode="auto">
            <a:xfrm>
              <a:off x="2949575" y="1558925"/>
              <a:ext cx="963613" cy="957263"/>
            </a:xfrm>
            <a:custGeom>
              <a:avLst/>
              <a:gdLst>
                <a:gd name="T0" fmla="*/ 395 w 580"/>
                <a:gd name="T1" fmla="*/ 38 h 578"/>
                <a:gd name="T2" fmla="*/ 145 w 580"/>
                <a:gd name="T3" fmla="*/ 28 h 578"/>
                <a:gd name="T4" fmla="*/ 0 w 580"/>
                <a:gd name="T5" fmla="*/ 105 h 578"/>
                <a:gd name="T6" fmla="*/ 78 w 580"/>
                <a:gd name="T7" fmla="*/ 73 h 578"/>
                <a:gd name="T8" fmla="*/ 329 w 580"/>
                <a:gd name="T9" fmla="*/ 84 h 578"/>
                <a:gd name="T10" fmla="*/ 484 w 580"/>
                <a:gd name="T11" fmla="*/ 284 h 578"/>
                <a:gd name="T12" fmla="*/ 463 w 580"/>
                <a:gd name="T13" fmla="*/ 527 h 578"/>
                <a:gd name="T14" fmla="*/ 416 w 580"/>
                <a:gd name="T15" fmla="*/ 578 h 578"/>
                <a:gd name="T16" fmla="*/ 529 w 580"/>
                <a:gd name="T17" fmla="*/ 481 h 578"/>
                <a:gd name="T18" fmla="*/ 550 w 580"/>
                <a:gd name="T19" fmla="*/ 238 h 578"/>
                <a:gd name="T20" fmla="*/ 395 w 580"/>
                <a:gd name="T21" fmla="*/ 38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0" h="578">
                  <a:moveTo>
                    <a:pt x="395" y="38"/>
                  </a:moveTo>
                  <a:cubicBezTo>
                    <a:pt x="322" y="3"/>
                    <a:pt x="238" y="0"/>
                    <a:pt x="145" y="28"/>
                  </a:cubicBezTo>
                  <a:cubicBezTo>
                    <a:pt x="87" y="46"/>
                    <a:pt x="39" y="71"/>
                    <a:pt x="0" y="105"/>
                  </a:cubicBezTo>
                  <a:cubicBezTo>
                    <a:pt x="24" y="93"/>
                    <a:pt x="50" y="82"/>
                    <a:pt x="78" y="73"/>
                  </a:cubicBezTo>
                  <a:cubicBezTo>
                    <a:pt x="172" y="45"/>
                    <a:pt x="256" y="49"/>
                    <a:pt x="329" y="84"/>
                  </a:cubicBezTo>
                  <a:cubicBezTo>
                    <a:pt x="402" y="119"/>
                    <a:pt x="454" y="186"/>
                    <a:pt x="484" y="284"/>
                  </a:cubicBezTo>
                  <a:cubicBezTo>
                    <a:pt x="513" y="382"/>
                    <a:pt x="507" y="463"/>
                    <a:pt x="463" y="527"/>
                  </a:cubicBezTo>
                  <a:cubicBezTo>
                    <a:pt x="450" y="545"/>
                    <a:pt x="435" y="562"/>
                    <a:pt x="416" y="578"/>
                  </a:cubicBezTo>
                  <a:cubicBezTo>
                    <a:pt x="466" y="551"/>
                    <a:pt x="504" y="518"/>
                    <a:pt x="529" y="481"/>
                  </a:cubicBezTo>
                  <a:cubicBezTo>
                    <a:pt x="573" y="418"/>
                    <a:pt x="580" y="336"/>
                    <a:pt x="550" y="238"/>
                  </a:cubicBezTo>
                  <a:cubicBezTo>
                    <a:pt x="520" y="141"/>
                    <a:pt x="468" y="74"/>
                    <a:pt x="395" y="38"/>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iŝliḍe"/>
            <p:cNvSpPr/>
            <p:nvPr/>
          </p:nvSpPr>
          <p:spPr bwMode="auto">
            <a:xfrm>
              <a:off x="7481888" y="3155950"/>
              <a:ext cx="407988" cy="403225"/>
            </a:xfrm>
            <a:custGeom>
              <a:avLst/>
              <a:gdLst>
                <a:gd name="T0" fmla="*/ 139 w 245"/>
                <a:gd name="T1" fmla="*/ 5 h 243"/>
                <a:gd name="T2" fmla="*/ 50 w 245"/>
                <a:gd name="T3" fmla="*/ 27 h 243"/>
                <a:gd name="T4" fmla="*/ 4 w 245"/>
                <a:gd name="T5" fmla="*/ 106 h 243"/>
                <a:gd name="T6" fmla="*/ 27 w 245"/>
                <a:gd name="T7" fmla="*/ 195 h 243"/>
                <a:gd name="T8" fmla="*/ 106 w 245"/>
                <a:gd name="T9" fmla="*/ 241 h 243"/>
                <a:gd name="T10" fmla="*/ 143 w 245"/>
                <a:gd name="T11" fmla="*/ 241 h 243"/>
                <a:gd name="T12" fmla="*/ 194 w 245"/>
                <a:gd name="T13" fmla="*/ 218 h 243"/>
                <a:gd name="T14" fmla="*/ 240 w 245"/>
                <a:gd name="T15" fmla="*/ 140 h 243"/>
                <a:gd name="T16" fmla="*/ 218 w 245"/>
                <a:gd name="T17" fmla="*/ 51 h 243"/>
                <a:gd name="T18" fmla="*/ 139 w 245"/>
                <a:gd name="T19" fmla="*/ 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5" h="243">
                  <a:moveTo>
                    <a:pt x="139" y="5"/>
                  </a:moveTo>
                  <a:cubicBezTo>
                    <a:pt x="106" y="0"/>
                    <a:pt x="76" y="8"/>
                    <a:pt x="50" y="27"/>
                  </a:cubicBezTo>
                  <a:cubicBezTo>
                    <a:pt x="24" y="47"/>
                    <a:pt x="9" y="73"/>
                    <a:pt x="4" y="106"/>
                  </a:cubicBezTo>
                  <a:cubicBezTo>
                    <a:pt x="0" y="139"/>
                    <a:pt x="7" y="169"/>
                    <a:pt x="27" y="195"/>
                  </a:cubicBezTo>
                  <a:cubicBezTo>
                    <a:pt x="46" y="221"/>
                    <a:pt x="73" y="236"/>
                    <a:pt x="106" y="241"/>
                  </a:cubicBezTo>
                  <a:cubicBezTo>
                    <a:pt x="119" y="243"/>
                    <a:pt x="131" y="243"/>
                    <a:pt x="143" y="241"/>
                  </a:cubicBezTo>
                  <a:cubicBezTo>
                    <a:pt x="161" y="238"/>
                    <a:pt x="178" y="230"/>
                    <a:pt x="194" y="218"/>
                  </a:cubicBezTo>
                  <a:cubicBezTo>
                    <a:pt x="220" y="199"/>
                    <a:pt x="236" y="172"/>
                    <a:pt x="240" y="140"/>
                  </a:cubicBezTo>
                  <a:cubicBezTo>
                    <a:pt x="245" y="107"/>
                    <a:pt x="237" y="77"/>
                    <a:pt x="218" y="51"/>
                  </a:cubicBezTo>
                  <a:cubicBezTo>
                    <a:pt x="198" y="25"/>
                    <a:pt x="172" y="9"/>
                    <a:pt x="139" y="5"/>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išlïďé"/>
            <p:cNvSpPr/>
            <p:nvPr/>
          </p:nvSpPr>
          <p:spPr bwMode="auto">
            <a:xfrm>
              <a:off x="7615238" y="3160713"/>
              <a:ext cx="274638" cy="398463"/>
            </a:xfrm>
            <a:custGeom>
              <a:avLst/>
              <a:gdLst>
                <a:gd name="T0" fmla="*/ 138 w 165"/>
                <a:gd name="T1" fmla="*/ 48 h 240"/>
                <a:gd name="T2" fmla="*/ 59 w 165"/>
                <a:gd name="T3" fmla="*/ 2 h 240"/>
                <a:gd name="T4" fmla="*/ 28 w 165"/>
                <a:gd name="T5" fmla="*/ 1 h 240"/>
                <a:gd name="T6" fmla="*/ 82 w 165"/>
                <a:gd name="T7" fmla="*/ 41 h 240"/>
                <a:gd name="T8" fmla="*/ 104 w 165"/>
                <a:gd name="T9" fmla="*/ 130 h 240"/>
                <a:gd name="T10" fmla="*/ 58 w 165"/>
                <a:gd name="T11" fmla="*/ 208 h 240"/>
                <a:gd name="T12" fmla="*/ 7 w 165"/>
                <a:gd name="T13" fmla="*/ 231 h 240"/>
                <a:gd name="T14" fmla="*/ 0 w 165"/>
                <a:gd name="T15" fmla="*/ 232 h 240"/>
                <a:gd name="T16" fmla="*/ 26 w 165"/>
                <a:gd name="T17" fmla="*/ 238 h 240"/>
                <a:gd name="T18" fmla="*/ 63 w 165"/>
                <a:gd name="T19" fmla="*/ 238 h 240"/>
                <a:gd name="T20" fmla="*/ 114 w 165"/>
                <a:gd name="T21" fmla="*/ 215 h 240"/>
                <a:gd name="T22" fmla="*/ 160 w 165"/>
                <a:gd name="T23" fmla="*/ 137 h 240"/>
                <a:gd name="T24" fmla="*/ 138 w 165"/>
                <a:gd name="T25" fmla="*/ 4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240">
                  <a:moveTo>
                    <a:pt x="138" y="48"/>
                  </a:moveTo>
                  <a:cubicBezTo>
                    <a:pt x="118" y="22"/>
                    <a:pt x="92" y="6"/>
                    <a:pt x="59" y="2"/>
                  </a:cubicBezTo>
                  <a:cubicBezTo>
                    <a:pt x="48" y="0"/>
                    <a:pt x="38" y="0"/>
                    <a:pt x="28" y="1"/>
                  </a:cubicBezTo>
                  <a:cubicBezTo>
                    <a:pt x="50" y="9"/>
                    <a:pt x="68" y="22"/>
                    <a:pt x="82" y="41"/>
                  </a:cubicBezTo>
                  <a:cubicBezTo>
                    <a:pt x="101" y="67"/>
                    <a:pt x="109" y="97"/>
                    <a:pt x="104" y="130"/>
                  </a:cubicBezTo>
                  <a:cubicBezTo>
                    <a:pt x="100" y="162"/>
                    <a:pt x="84" y="189"/>
                    <a:pt x="58" y="208"/>
                  </a:cubicBezTo>
                  <a:cubicBezTo>
                    <a:pt x="42" y="220"/>
                    <a:pt x="25" y="228"/>
                    <a:pt x="7" y="231"/>
                  </a:cubicBezTo>
                  <a:cubicBezTo>
                    <a:pt x="5" y="231"/>
                    <a:pt x="3" y="231"/>
                    <a:pt x="0" y="232"/>
                  </a:cubicBezTo>
                  <a:cubicBezTo>
                    <a:pt x="8" y="234"/>
                    <a:pt x="17" y="237"/>
                    <a:pt x="26" y="238"/>
                  </a:cubicBezTo>
                  <a:cubicBezTo>
                    <a:pt x="39" y="240"/>
                    <a:pt x="51" y="240"/>
                    <a:pt x="63" y="238"/>
                  </a:cubicBezTo>
                  <a:cubicBezTo>
                    <a:pt x="81" y="235"/>
                    <a:pt x="98" y="227"/>
                    <a:pt x="114" y="215"/>
                  </a:cubicBezTo>
                  <a:cubicBezTo>
                    <a:pt x="140" y="196"/>
                    <a:pt x="156" y="169"/>
                    <a:pt x="160" y="137"/>
                  </a:cubicBezTo>
                  <a:cubicBezTo>
                    <a:pt x="165" y="104"/>
                    <a:pt x="157" y="74"/>
                    <a:pt x="138" y="48"/>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î$1îḍè"/>
            <p:cNvSpPr/>
            <p:nvPr/>
          </p:nvSpPr>
          <p:spPr bwMode="auto">
            <a:xfrm>
              <a:off x="7396163" y="1450975"/>
              <a:ext cx="1335088" cy="1636713"/>
            </a:xfrm>
            <a:custGeom>
              <a:avLst/>
              <a:gdLst>
                <a:gd name="T0" fmla="*/ 718 w 804"/>
                <a:gd name="T1" fmla="*/ 158 h 987"/>
                <a:gd name="T2" fmla="*/ 446 w 804"/>
                <a:gd name="T3" fmla="*/ 17 h 987"/>
                <a:gd name="T4" fmla="*/ 143 w 804"/>
                <a:gd name="T5" fmla="*/ 76 h 987"/>
                <a:gd name="T6" fmla="*/ 3 w 804"/>
                <a:gd name="T7" fmla="*/ 285 h 987"/>
                <a:gd name="T8" fmla="*/ 12 w 804"/>
                <a:gd name="T9" fmla="*/ 329 h 987"/>
                <a:gd name="T10" fmla="*/ 50 w 804"/>
                <a:gd name="T11" fmla="*/ 353 h 987"/>
                <a:gd name="T12" fmla="*/ 120 w 804"/>
                <a:gd name="T13" fmla="*/ 363 h 987"/>
                <a:gd name="T14" fmla="*/ 182 w 804"/>
                <a:gd name="T15" fmla="*/ 321 h 987"/>
                <a:gd name="T16" fmla="*/ 254 w 804"/>
                <a:gd name="T17" fmla="*/ 213 h 987"/>
                <a:gd name="T18" fmla="*/ 421 w 804"/>
                <a:gd name="T19" fmla="*/ 183 h 987"/>
                <a:gd name="T20" fmla="*/ 572 w 804"/>
                <a:gd name="T21" fmla="*/ 260 h 987"/>
                <a:gd name="T22" fmla="*/ 606 w 804"/>
                <a:gd name="T23" fmla="*/ 423 h 987"/>
                <a:gd name="T24" fmla="*/ 503 w 804"/>
                <a:gd name="T25" fmla="*/ 595 h 987"/>
                <a:gd name="T26" fmla="*/ 242 w 804"/>
                <a:gd name="T27" fmla="*/ 605 h 987"/>
                <a:gd name="T28" fmla="*/ 211 w 804"/>
                <a:gd name="T29" fmla="*/ 600 h 987"/>
                <a:gd name="T30" fmla="*/ 148 w 804"/>
                <a:gd name="T31" fmla="*/ 648 h 987"/>
                <a:gd name="T32" fmla="*/ 111 w 804"/>
                <a:gd name="T33" fmla="*/ 913 h 987"/>
                <a:gd name="T34" fmla="*/ 121 w 804"/>
                <a:gd name="T35" fmla="*/ 955 h 987"/>
                <a:gd name="T36" fmla="*/ 158 w 804"/>
                <a:gd name="T37" fmla="*/ 976 h 987"/>
                <a:gd name="T38" fmla="*/ 230 w 804"/>
                <a:gd name="T39" fmla="*/ 986 h 987"/>
                <a:gd name="T40" fmla="*/ 246 w 804"/>
                <a:gd name="T41" fmla="*/ 986 h 987"/>
                <a:gd name="T42" fmla="*/ 293 w 804"/>
                <a:gd name="T43" fmla="*/ 939 h 987"/>
                <a:gd name="T44" fmla="*/ 317 w 804"/>
                <a:gd name="T45" fmla="*/ 767 h 987"/>
                <a:gd name="T46" fmla="*/ 321 w 804"/>
                <a:gd name="T47" fmla="*/ 764 h 987"/>
                <a:gd name="T48" fmla="*/ 638 w 804"/>
                <a:gd name="T49" fmla="*/ 719 h 987"/>
                <a:gd name="T50" fmla="*/ 787 w 804"/>
                <a:gd name="T51" fmla="*/ 460 h 987"/>
                <a:gd name="T52" fmla="*/ 718 w 804"/>
                <a:gd name="T53" fmla="*/ 158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04" h="987">
                  <a:moveTo>
                    <a:pt x="718" y="158"/>
                  </a:moveTo>
                  <a:cubicBezTo>
                    <a:pt x="656" y="81"/>
                    <a:pt x="564" y="33"/>
                    <a:pt x="446" y="17"/>
                  </a:cubicBezTo>
                  <a:cubicBezTo>
                    <a:pt x="327" y="0"/>
                    <a:pt x="225" y="20"/>
                    <a:pt x="143" y="76"/>
                  </a:cubicBezTo>
                  <a:cubicBezTo>
                    <a:pt x="71" y="125"/>
                    <a:pt x="24" y="195"/>
                    <a:pt x="3" y="285"/>
                  </a:cubicBezTo>
                  <a:cubicBezTo>
                    <a:pt x="0" y="300"/>
                    <a:pt x="3" y="316"/>
                    <a:pt x="12" y="329"/>
                  </a:cubicBezTo>
                  <a:cubicBezTo>
                    <a:pt x="21" y="342"/>
                    <a:pt x="35" y="351"/>
                    <a:pt x="50" y="353"/>
                  </a:cubicBezTo>
                  <a:cubicBezTo>
                    <a:pt x="120" y="363"/>
                    <a:pt x="120" y="363"/>
                    <a:pt x="120" y="363"/>
                  </a:cubicBezTo>
                  <a:cubicBezTo>
                    <a:pt x="148" y="367"/>
                    <a:pt x="175" y="349"/>
                    <a:pt x="182" y="321"/>
                  </a:cubicBezTo>
                  <a:cubicBezTo>
                    <a:pt x="195" y="273"/>
                    <a:pt x="218" y="237"/>
                    <a:pt x="254" y="213"/>
                  </a:cubicBezTo>
                  <a:cubicBezTo>
                    <a:pt x="297" y="183"/>
                    <a:pt x="353" y="173"/>
                    <a:pt x="421" y="183"/>
                  </a:cubicBezTo>
                  <a:cubicBezTo>
                    <a:pt x="489" y="192"/>
                    <a:pt x="540" y="218"/>
                    <a:pt x="572" y="260"/>
                  </a:cubicBezTo>
                  <a:cubicBezTo>
                    <a:pt x="604" y="302"/>
                    <a:pt x="616" y="356"/>
                    <a:pt x="606" y="423"/>
                  </a:cubicBezTo>
                  <a:cubicBezTo>
                    <a:pt x="593" y="514"/>
                    <a:pt x="559" y="572"/>
                    <a:pt x="503" y="595"/>
                  </a:cubicBezTo>
                  <a:cubicBezTo>
                    <a:pt x="444" y="619"/>
                    <a:pt x="356" y="622"/>
                    <a:pt x="242" y="605"/>
                  </a:cubicBezTo>
                  <a:cubicBezTo>
                    <a:pt x="211" y="600"/>
                    <a:pt x="211" y="600"/>
                    <a:pt x="211" y="600"/>
                  </a:cubicBezTo>
                  <a:cubicBezTo>
                    <a:pt x="181" y="596"/>
                    <a:pt x="153" y="617"/>
                    <a:pt x="148" y="648"/>
                  </a:cubicBezTo>
                  <a:cubicBezTo>
                    <a:pt x="111" y="913"/>
                    <a:pt x="111" y="913"/>
                    <a:pt x="111" y="913"/>
                  </a:cubicBezTo>
                  <a:cubicBezTo>
                    <a:pt x="109" y="928"/>
                    <a:pt x="112" y="943"/>
                    <a:pt x="121" y="955"/>
                  </a:cubicBezTo>
                  <a:cubicBezTo>
                    <a:pt x="130" y="966"/>
                    <a:pt x="143" y="974"/>
                    <a:pt x="158" y="976"/>
                  </a:cubicBezTo>
                  <a:cubicBezTo>
                    <a:pt x="230" y="986"/>
                    <a:pt x="230" y="986"/>
                    <a:pt x="230" y="986"/>
                  </a:cubicBezTo>
                  <a:cubicBezTo>
                    <a:pt x="235" y="987"/>
                    <a:pt x="241" y="987"/>
                    <a:pt x="246" y="986"/>
                  </a:cubicBezTo>
                  <a:cubicBezTo>
                    <a:pt x="270" y="982"/>
                    <a:pt x="289" y="964"/>
                    <a:pt x="293" y="939"/>
                  </a:cubicBezTo>
                  <a:cubicBezTo>
                    <a:pt x="317" y="767"/>
                    <a:pt x="317" y="767"/>
                    <a:pt x="317" y="767"/>
                  </a:cubicBezTo>
                  <a:cubicBezTo>
                    <a:pt x="317" y="765"/>
                    <a:pt x="319" y="763"/>
                    <a:pt x="321" y="764"/>
                  </a:cubicBezTo>
                  <a:cubicBezTo>
                    <a:pt x="455" y="779"/>
                    <a:pt x="561" y="764"/>
                    <a:pt x="638" y="719"/>
                  </a:cubicBezTo>
                  <a:cubicBezTo>
                    <a:pt x="719" y="671"/>
                    <a:pt x="769" y="584"/>
                    <a:pt x="787" y="460"/>
                  </a:cubicBezTo>
                  <a:cubicBezTo>
                    <a:pt x="804" y="336"/>
                    <a:pt x="781" y="235"/>
                    <a:pt x="718" y="158"/>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íṩḷidè"/>
            <p:cNvSpPr/>
            <p:nvPr/>
          </p:nvSpPr>
          <p:spPr bwMode="auto">
            <a:xfrm>
              <a:off x="7802563" y="1460500"/>
              <a:ext cx="928688" cy="1263650"/>
            </a:xfrm>
            <a:custGeom>
              <a:avLst/>
              <a:gdLst>
                <a:gd name="T0" fmla="*/ 473 w 559"/>
                <a:gd name="T1" fmla="*/ 152 h 762"/>
                <a:gd name="T2" fmla="*/ 201 w 559"/>
                <a:gd name="T3" fmla="*/ 11 h 762"/>
                <a:gd name="T4" fmla="*/ 0 w 559"/>
                <a:gd name="T5" fmla="*/ 22 h 762"/>
                <a:gd name="T6" fmla="*/ 103 w 559"/>
                <a:gd name="T7" fmla="*/ 27 h 762"/>
                <a:gd name="T8" fmla="*/ 376 w 559"/>
                <a:gd name="T9" fmla="*/ 168 h 762"/>
                <a:gd name="T10" fmla="*/ 444 w 559"/>
                <a:gd name="T11" fmla="*/ 470 h 762"/>
                <a:gd name="T12" fmla="*/ 296 w 559"/>
                <a:gd name="T13" fmla="*/ 729 h 762"/>
                <a:gd name="T14" fmla="*/ 217 w 559"/>
                <a:gd name="T15" fmla="*/ 762 h 762"/>
                <a:gd name="T16" fmla="*/ 393 w 559"/>
                <a:gd name="T17" fmla="*/ 713 h 762"/>
                <a:gd name="T18" fmla="*/ 542 w 559"/>
                <a:gd name="T19" fmla="*/ 454 h 762"/>
                <a:gd name="T20" fmla="*/ 473 w 559"/>
                <a:gd name="T21" fmla="*/ 15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9" h="762">
                  <a:moveTo>
                    <a:pt x="473" y="152"/>
                  </a:moveTo>
                  <a:cubicBezTo>
                    <a:pt x="411" y="75"/>
                    <a:pt x="319" y="27"/>
                    <a:pt x="201" y="11"/>
                  </a:cubicBezTo>
                  <a:cubicBezTo>
                    <a:pt x="127" y="0"/>
                    <a:pt x="60" y="4"/>
                    <a:pt x="0" y="22"/>
                  </a:cubicBezTo>
                  <a:cubicBezTo>
                    <a:pt x="33" y="20"/>
                    <a:pt x="67" y="22"/>
                    <a:pt x="103" y="27"/>
                  </a:cubicBezTo>
                  <a:cubicBezTo>
                    <a:pt x="222" y="43"/>
                    <a:pt x="313" y="91"/>
                    <a:pt x="376" y="168"/>
                  </a:cubicBezTo>
                  <a:cubicBezTo>
                    <a:pt x="439" y="245"/>
                    <a:pt x="462" y="347"/>
                    <a:pt x="444" y="470"/>
                  </a:cubicBezTo>
                  <a:cubicBezTo>
                    <a:pt x="427" y="594"/>
                    <a:pt x="377" y="681"/>
                    <a:pt x="296" y="729"/>
                  </a:cubicBezTo>
                  <a:cubicBezTo>
                    <a:pt x="272" y="743"/>
                    <a:pt x="246" y="754"/>
                    <a:pt x="217" y="762"/>
                  </a:cubicBezTo>
                  <a:cubicBezTo>
                    <a:pt x="287" y="757"/>
                    <a:pt x="345" y="741"/>
                    <a:pt x="393" y="713"/>
                  </a:cubicBezTo>
                  <a:cubicBezTo>
                    <a:pt x="474" y="665"/>
                    <a:pt x="524" y="578"/>
                    <a:pt x="542" y="454"/>
                  </a:cubicBezTo>
                  <a:cubicBezTo>
                    <a:pt x="559" y="330"/>
                    <a:pt x="536" y="229"/>
                    <a:pt x="473" y="152"/>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îš1îḑè"/>
            <p:cNvSpPr/>
            <p:nvPr/>
          </p:nvSpPr>
          <p:spPr bwMode="auto">
            <a:xfrm>
              <a:off x="7888288" y="5145088"/>
              <a:ext cx="169863" cy="160338"/>
            </a:xfrm>
            <a:custGeom>
              <a:avLst/>
              <a:gdLst>
                <a:gd name="T0" fmla="*/ 0 w 107"/>
                <a:gd name="T1" fmla="*/ 13 h 101"/>
                <a:gd name="T2" fmla="*/ 41 w 107"/>
                <a:gd name="T3" fmla="*/ 0 h 101"/>
                <a:gd name="T4" fmla="*/ 107 w 107"/>
                <a:gd name="T5" fmla="*/ 101 h 101"/>
                <a:gd name="T6" fmla="*/ 41 w 107"/>
                <a:gd name="T7" fmla="*/ 101 h 101"/>
                <a:gd name="T8" fmla="*/ 2 w 107"/>
                <a:gd name="T9" fmla="*/ 81 h 101"/>
                <a:gd name="T10" fmla="*/ 0 w 107"/>
                <a:gd name="T11" fmla="*/ 13 h 101"/>
              </a:gdLst>
              <a:ahLst/>
              <a:cxnLst>
                <a:cxn ang="0">
                  <a:pos x="T0" y="T1"/>
                </a:cxn>
                <a:cxn ang="0">
                  <a:pos x="T2" y="T3"/>
                </a:cxn>
                <a:cxn ang="0">
                  <a:pos x="T4" y="T5"/>
                </a:cxn>
                <a:cxn ang="0">
                  <a:pos x="T6" y="T7"/>
                </a:cxn>
                <a:cxn ang="0">
                  <a:pos x="T8" y="T9"/>
                </a:cxn>
                <a:cxn ang="0">
                  <a:pos x="T10" y="T11"/>
                </a:cxn>
              </a:cxnLst>
              <a:rect l="0" t="0" r="r" b="b"/>
              <a:pathLst>
                <a:path w="107" h="101">
                  <a:moveTo>
                    <a:pt x="0" y="13"/>
                  </a:moveTo>
                  <a:lnTo>
                    <a:pt x="41" y="0"/>
                  </a:lnTo>
                  <a:lnTo>
                    <a:pt x="107" y="101"/>
                  </a:lnTo>
                  <a:lnTo>
                    <a:pt x="41" y="101"/>
                  </a:lnTo>
                  <a:lnTo>
                    <a:pt x="2" y="81"/>
                  </a:lnTo>
                  <a:lnTo>
                    <a:pt x="0" y="13"/>
                  </a:ln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í$ḷïḑê"/>
            <p:cNvSpPr/>
            <p:nvPr/>
          </p:nvSpPr>
          <p:spPr bwMode="auto">
            <a:xfrm>
              <a:off x="6623050" y="4843463"/>
              <a:ext cx="498475" cy="423863"/>
            </a:xfrm>
            <a:custGeom>
              <a:avLst/>
              <a:gdLst>
                <a:gd name="T0" fmla="*/ 60 w 300"/>
                <a:gd name="T1" fmla="*/ 0 h 255"/>
                <a:gd name="T2" fmla="*/ 6 w 300"/>
                <a:gd name="T3" fmla="*/ 76 h 255"/>
                <a:gd name="T4" fmla="*/ 15 w 300"/>
                <a:gd name="T5" fmla="*/ 180 h 255"/>
                <a:gd name="T6" fmla="*/ 98 w 300"/>
                <a:gd name="T7" fmla="*/ 255 h 255"/>
                <a:gd name="T8" fmla="*/ 251 w 300"/>
                <a:gd name="T9" fmla="*/ 246 h 255"/>
                <a:gd name="T10" fmla="*/ 300 w 300"/>
                <a:gd name="T11" fmla="*/ 29 h 255"/>
                <a:gd name="T12" fmla="*/ 60 w 300"/>
                <a:gd name="T13" fmla="*/ 0 h 255"/>
              </a:gdLst>
              <a:ahLst/>
              <a:cxnLst>
                <a:cxn ang="0">
                  <a:pos x="T0" y="T1"/>
                </a:cxn>
                <a:cxn ang="0">
                  <a:pos x="T2" y="T3"/>
                </a:cxn>
                <a:cxn ang="0">
                  <a:pos x="T4" y="T5"/>
                </a:cxn>
                <a:cxn ang="0">
                  <a:pos x="T6" y="T7"/>
                </a:cxn>
                <a:cxn ang="0">
                  <a:pos x="T8" y="T9"/>
                </a:cxn>
                <a:cxn ang="0">
                  <a:pos x="T10" y="T11"/>
                </a:cxn>
                <a:cxn ang="0">
                  <a:pos x="T12" y="T13"/>
                </a:cxn>
              </a:cxnLst>
              <a:rect l="0" t="0" r="r" b="b"/>
              <a:pathLst>
                <a:path w="300" h="255">
                  <a:moveTo>
                    <a:pt x="60" y="0"/>
                  </a:moveTo>
                  <a:cubicBezTo>
                    <a:pt x="60" y="0"/>
                    <a:pt x="5" y="40"/>
                    <a:pt x="6" y="76"/>
                  </a:cubicBezTo>
                  <a:cubicBezTo>
                    <a:pt x="6" y="76"/>
                    <a:pt x="0" y="151"/>
                    <a:pt x="15" y="180"/>
                  </a:cubicBezTo>
                  <a:cubicBezTo>
                    <a:pt x="98" y="255"/>
                    <a:pt x="98" y="255"/>
                    <a:pt x="98" y="255"/>
                  </a:cubicBezTo>
                  <a:cubicBezTo>
                    <a:pt x="251" y="246"/>
                    <a:pt x="251" y="246"/>
                    <a:pt x="251" y="246"/>
                  </a:cubicBezTo>
                  <a:cubicBezTo>
                    <a:pt x="300" y="29"/>
                    <a:pt x="300" y="29"/>
                    <a:pt x="300" y="29"/>
                  </a:cubicBezTo>
                  <a:lnTo>
                    <a:pt x="60" y="0"/>
                  </a:lnTo>
                  <a:close/>
                </a:path>
              </a:pathLst>
            </a:custGeom>
            <a:solidFill>
              <a:srgbClr val="3B308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ïšļîḋé"/>
            <p:cNvSpPr/>
            <p:nvPr/>
          </p:nvSpPr>
          <p:spPr bwMode="auto">
            <a:xfrm>
              <a:off x="6780213" y="4741863"/>
              <a:ext cx="1125538" cy="542925"/>
            </a:xfrm>
            <a:custGeom>
              <a:avLst/>
              <a:gdLst>
                <a:gd name="T0" fmla="*/ 133 w 678"/>
                <a:gd name="T1" fmla="*/ 109 h 327"/>
                <a:gd name="T2" fmla="*/ 45 w 678"/>
                <a:gd name="T3" fmla="*/ 138 h 327"/>
                <a:gd name="T4" fmla="*/ 0 w 678"/>
                <a:gd name="T5" fmla="*/ 221 h 327"/>
                <a:gd name="T6" fmla="*/ 79 w 678"/>
                <a:gd name="T7" fmla="*/ 327 h 327"/>
                <a:gd name="T8" fmla="*/ 678 w 678"/>
                <a:gd name="T9" fmla="*/ 325 h 327"/>
                <a:gd name="T10" fmla="*/ 677 w 678"/>
                <a:gd name="T11" fmla="*/ 253 h 327"/>
                <a:gd name="T12" fmla="*/ 483 w 678"/>
                <a:gd name="T13" fmla="*/ 199 h 327"/>
                <a:gd name="T14" fmla="*/ 523 w 678"/>
                <a:gd name="T15" fmla="*/ 150 h 327"/>
                <a:gd name="T16" fmla="*/ 514 w 678"/>
                <a:gd name="T17" fmla="*/ 62 h 327"/>
                <a:gd name="T18" fmla="*/ 477 w 678"/>
                <a:gd name="T19" fmla="*/ 4 h 327"/>
                <a:gd name="T20" fmla="*/ 133 w 678"/>
                <a:gd name="T21" fmla="*/ 109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8" h="327">
                  <a:moveTo>
                    <a:pt x="133" y="109"/>
                  </a:moveTo>
                  <a:cubicBezTo>
                    <a:pt x="133" y="109"/>
                    <a:pt x="67" y="93"/>
                    <a:pt x="45" y="138"/>
                  </a:cubicBezTo>
                  <a:cubicBezTo>
                    <a:pt x="0" y="221"/>
                    <a:pt x="0" y="221"/>
                    <a:pt x="0" y="221"/>
                  </a:cubicBezTo>
                  <a:cubicBezTo>
                    <a:pt x="79" y="327"/>
                    <a:pt x="79" y="327"/>
                    <a:pt x="79" y="327"/>
                  </a:cubicBezTo>
                  <a:cubicBezTo>
                    <a:pt x="678" y="325"/>
                    <a:pt x="678" y="325"/>
                    <a:pt x="678" y="325"/>
                  </a:cubicBezTo>
                  <a:cubicBezTo>
                    <a:pt x="677" y="253"/>
                    <a:pt x="677" y="253"/>
                    <a:pt x="677" y="253"/>
                  </a:cubicBezTo>
                  <a:cubicBezTo>
                    <a:pt x="483" y="199"/>
                    <a:pt x="483" y="199"/>
                    <a:pt x="483" y="199"/>
                  </a:cubicBezTo>
                  <a:cubicBezTo>
                    <a:pt x="500" y="187"/>
                    <a:pt x="515" y="169"/>
                    <a:pt x="523" y="150"/>
                  </a:cubicBezTo>
                  <a:cubicBezTo>
                    <a:pt x="538" y="117"/>
                    <a:pt x="526" y="93"/>
                    <a:pt x="514" y="62"/>
                  </a:cubicBezTo>
                  <a:cubicBezTo>
                    <a:pt x="510" y="52"/>
                    <a:pt x="492" y="0"/>
                    <a:pt x="477" y="4"/>
                  </a:cubicBezTo>
                  <a:lnTo>
                    <a:pt x="133" y="109"/>
                  </a:lnTo>
                  <a:close/>
                </a:path>
              </a:pathLst>
            </a:custGeom>
            <a:solidFill>
              <a:srgbClr val="424D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îṣḻíďe"/>
            <p:cNvSpPr/>
            <p:nvPr/>
          </p:nvSpPr>
          <p:spPr bwMode="auto">
            <a:xfrm>
              <a:off x="6369050" y="3460750"/>
              <a:ext cx="119063" cy="131763"/>
            </a:xfrm>
            <a:custGeom>
              <a:avLst/>
              <a:gdLst>
                <a:gd name="T0" fmla="*/ 29 w 75"/>
                <a:gd name="T1" fmla="*/ 65 h 83"/>
                <a:gd name="T2" fmla="*/ 0 w 75"/>
                <a:gd name="T3" fmla="*/ 13 h 83"/>
                <a:gd name="T4" fmla="*/ 22 w 75"/>
                <a:gd name="T5" fmla="*/ 0 h 83"/>
                <a:gd name="T6" fmla="*/ 49 w 75"/>
                <a:gd name="T7" fmla="*/ 31 h 83"/>
                <a:gd name="T8" fmla="*/ 56 w 75"/>
                <a:gd name="T9" fmla="*/ 20 h 83"/>
                <a:gd name="T10" fmla="*/ 75 w 75"/>
                <a:gd name="T11" fmla="*/ 67 h 83"/>
                <a:gd name="T12" fmla="*/ 55 w 75"/>
                <a:gd name="T13" fmla="*/ 83 h 83"/>
                <a:gd name="T14" fmla="*/ 29 w 75"/>
                <a:gd name="T15" fmla="*/ 65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83">
                  <a:moveTo>
                    <a:pt x="29" y="65"/>
                  </a:moveTo>
                  <a:lnTo>
                    <a:pt x="0" y="13"/>
                  </a:lnTo>
                  <a:lnTo>
                    <a:pt x="22" y="0"/>
                  </a:lnTo>
                  <a:lnTo>
                    <a:pt x="49" y="31"/>
                  </a:lnTo>
                  <a:lnTo>
                    <a:pt x="56" y="20"/>
                  </a:lnTo>
                  <a:lnTo>
                    <a:pt x="75" y="67"/>
                  </a:lnTo>
                  <a:lnTo>
                    <a:pt x="55" y="83"/>
                  </a:lnTo>
                  <a:lnTo>
                    <a:pt x="29" y="65"/>
                  </a:lnTo>
                  <a:close/>
                </a:path>
              </a:pathLst>
            </a:custGeom>
            <a:solidFill>
              <a:srgbClr val="AF74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iSḻiḑè"/>
            <p:cNvSpPr/>
            <p:nvPr/>
          </p:nvSpPr>
          <p:spPr bwMode="auto">
            <a:xfrm>
              <a:off x="6426200" y="3538538"/>
              <a:ext cx="655638" cy="552450"/>
            </a:xfrm>
            <a:custGeom>
              <a:avLst/>
              <a:gdLst>
                <a:gd name="T0" fmla="*/ 413 w 413"/>
                <a:gd name="T1" fmla="*/ 135 h 348"/>
                <a:gd name="T2" fmla="*/ 215 w 413"/>
                <a:gd name="T3" fmla="*/ 189 h 348"/>
                <a:gd name="T4" fmla="*/ 38 w 413"/>
                <a:gd name="T5" fmla="*/ 0 h 348"/>
                <a:gd name="T6" fmla="*/ 0 w 413"/>
                <a:gd name="T7" fmla="*/ 35 h 348"/>
                <a:gd name="T8" fmla="*/ 162 w 413"/>
                <a:gd name="T9" fmla="*/ 348 h 348"/>
                <a:gd name="T10" fmla="*/ 404 w 413"/>
                <a:gd name="T11" fmla="*/ 299 h 348"/>
                <a:gd name="T12" fmla="*/ 413 w 413"/>
                <a:gd name="T13" fmla="*/ 135 h 348"/>
              </a:gdLst>
              <a:ahLst/>
              <a:cxnLst>
                <a:cxn ang="0">
                  <a:pos x="T0" y="T1"/>
                </a:cxn>
                <a:cxn ang="0">
                  <a:pos x="T2" y="T3"/>
                </a:cxn>
                <a:cxn ang="0">
                  <a:pos x="T4" y="T5"/>
                </a:cxn>
                <a:cxn ang="0">
                  <a:pos x="T6" y="T7"/>
                </a:cxn>
                <a:cxn ang="0">
                  <a:pos x="T8" y="T9"/>
                </a:cxn>
                <a:cxn ang="0">
                  <a:pos x="T10" y="T11"/>
                </a:cxn>
                <a:cxn ang="0">
                  <a:pos x="T12" y="T13"/>
                </a:cxn>
              </a:cxnLst>
              <a:rect l="0" t="0" r="r" b="b"/>
              <a:pathLst>
                <a:path w="413" h="348">
                  <a:moveTo>
                    <a:pt x="413" y="135"/>
                  </a:moveTo>
                  <a:lnTo>
                    <a:pt x="215" y="189"/>
                  </a:lnTo>
                  <a:lnTo>
                    <a:pt x="38" y="0"/>
                  </a:lnTo>
                  <a:lnTo>
                    <a:pt x="0" y="35"/>
                  </a:lnTo>
                  <a:lnTo>
                    <a:pt x="162" y="348"/>
                  </a:lnTo>
                  <a:lnTo>
                    <a:pt x="404" y="299"/>
                  </a:lnTo>
                  <a:lnTo>
                    <a:pt x="413" y="135"/>
                  </a:lnTo>
                  <a:close/>
                </a:path>
              </a:pathLst>
            </a:custGeom>
            <a:solidFill>
              <a:srgbClr val="F6D5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 name="iSļïḑè"/>
            <p:cNvSpPr/>
            <p:nvPr/>
          </p:nvSpPr>
          <p:spPr bwMode="auto">
            <a:xfrm>
              <a:off x="6704013" y="3746500"/>
              <a:ext cx="1012825" cy="1204913"/>
            </a:xfrm>
            <a:custGeom>
              <a:avLst/>
              <a:gdLst>
                <a:gd name="T0" fmla="*/ 40 w 610"/>
                <a:gd name="T1" fmla="*/ 541 h 727"/>
                <a:gd name="T2" fmla="*/ 105 w 610"/>
                <a:gd name="T3" fmla="*/ 183 h 727"/>
                <a:gd name="T4" fmla="*/ 130 w 610"/>
                <a:gd name="T5" fmla="*/ 79 h 727"/>
                <a:gd name="T6" fmla="*/ 210 w 610"/>
                <a:gd name="T7" fmla="*/ 13 h 727"/>
                <a:gd name="T8" fmla="*/ 346 w 610"/>
                <a:gd name="T9" fmla="*/ 2 h 727"/>
                <a:gd name="T10" fmla="*/ 458 w 610"/>
                <a:gd name="T11" fmla="*/ 235 h 727"/>
                <a:gd name="T12" fmla="*/ 524 w 610"/>
                <a:gd name="T13" fmla="*/ 375 h 727"/>
                <a:gd name="T14" fmla="*/ 562 w 610"/>
                <a:gd name="T15" fmla="*/ 524 h 727"/>
                <a:gd name="T16" fmla="*/ 573 w 610"/>
                <a:gd name="T17" fmla="*/ 680 h 727"/>
                <a:gd name="T18" fmla="*/ 563 w 610"/>
                <a:gd name="T19" fmla="*/ 683 h 727"/>
                <a:gd name="T20" fmla="*/ 380 w 610"/>
                <a:gd name="T21" fmla="*/ 722 h 727"/>
                <a:gd name="T22" fmla="*/ 213 w 610"/>
                <a:gd name="T23" fmla="*/ 719 h 727"/>
                <a:gd name="T24" fmla="*/ 0 w 610"/>
                <a:gd name="T25" fmla="*/ 655 h 727"/>
                <a:gd name="T26" fmla="*/ 40 w 610"/>
                <a:gd name="T27" fmla="*/ 54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0" h="727">
                  <a:moveTo>
                    <a:pt x="40" y="541"/>
                  </a:moveTo>
                  <a:cubicBezTo>
                    <a:pt x="82" y="426"/>
                    <a:pt x="90" y="304"/>
                    <a:pt x="105" y="183"/>
                  </a:cubicBezTo>
                  <a:cubicBezTo>
                    <a:pt x="109" y="147"/>
                    <a:pt x="114" y="111"/>
                    <a:pt x="130" y="79"/>
                  </a:cubicBezTo>
                  <a:cubicBezTo>
                    <a:pt x="148" y="42"/>
                    <a:pt x="177" y="23"/>
                    <a:pt x="210" y="13"/>
                  </a:cubicBezTo>
                  <a:cubicBezTo>
                    <a:pt x="253" y="0"/>
                    <a:pt x="302" y="3"/>
                    <a:pt x="346" y="2"/>
                  </a:cubicBezTo>
                  <a:cubicBezTo>
                    <a:pt x="387" y="2"/>
                    <a:pt x="419" y="158"/>
                    <a:pt x="458" y="235"/>
                  </a:cubicBezTo>
                  <a:cubicBezTo>
                    <a:pt x="483" y="282"/>
                    <a:pt x="508" y="324"/>
                    <a:pt x="524" y="375"/>
                  </a:cubicBezTo>
                  <a:cubicBezTo>
                    <a:pt x="539" y="424"/>
                    <a:pt x="553" y="474"/>
                    <a:pt x="562" y="524"/>
                  </a:cubicBezTo>
                  <a:cubicBezTo>
                    <a:pt x="574" y="601"/>
                    <a:pt x="610" y="655"/>
                    <a:pt x="573" y="680"/>
                  </a:cubicBezTo>
                  <a:cubicBezTo>
                    <a:pt x="570" y="681"/>
                    <a:pt x="566" y="682"/>
                    <a:pt x="563" y="683"/>
                  </a:cubicBezTo>
                  <a:cubicBezTo>
                    <a:pt x="504" y="702"/>
                    <a:pt x="442" y="715"/>
                    <a:pt x="380" y="722"/>
                  </a:cubicBezTo>
                  <a:cubicBezTo>
                    <a:pt x="325" y="727"/>
                    <a:pt x="269" y="727"/>
                    <a:pt x="213" y="719"/>
                  </a:cubicBezTo>
                  <a:cubicBezTo>
                    <a:pt x="138" y="709"/>
                    <a:pt x="65" y="696"/>
                    <a:pt x="0" y="655"/>
                  </a:cubicBezTo>
                  <a:cubicBezTo>
                    <a:pt x="13" y="617"/>
                    <a:pt x="27" y="579"/>
                    <a:pt x="40" y="541"/>
                  </a:cubicBezTo>
                  <a:close/>
                </a:path>
              </a:pathLst>
            </a:custGeom>
            <a:solidFill>
              <a:srgbClr val="F6D5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iṩlïḑé"/>
            <p:cNvSpPr/>
            <p:nvPr/>
          </p:nvSpPr>
          <p:spPr bwMode="auto">
            <a:xfrm>
              <a:off x="7043738" y="3390900"/>
              <a:ext cx="298450" cy="417513"/>
            </a:xfrm>
            <a:custGeom>
              <a:avLst/>
              <a:gdLst>
                <a:gd name="T0" fmla="*/ 165 w 179"/>
                <a:gd name="T1" fmla="*/ 101 h 252"/>
                <a:gd name="T2" fmla="*/ 14 w 179"/>
                <a:gd name="T3" fmla="*/ 82 h 252"/>
                <a:gd name="T4" fmla="*/ 4 w 179"/>
                <a:gd name="T5" fmla="*/ 159 h 252"/>
                <a:gd name="T6" fmla="*/ 47 w 179"/>
                <a:gd name="T7" fmla="*/ 220 h 252"/>
                <a:gd name="T8" fmla="*/ 47 w 179"/>
                <a:gd name="T9" fmla="*/ 221 h 252"/>
                <a:gd name="T10" fmla="*/ 44 w 179"/>
                <a:gd name="T11" fmla="*/ 240 h 252"/>
                <a:gd name="T12" fmla="*/ 44 w 179"/>
                <a:gd name="T13" fmla="*/ 244 h 252"/>
                <a:gd name="T14" fmla="*/ 48 w 179"/>
                <a:gd name="T15" fmla="*/ 247 h 252"/>
                <a:gd name="T16" fmla="*/ 72 w 179"/>
                <a:gd name="T17" fmla="*/ 251 h 252"/>
                <a:gd name="T18" fmla="*/ 83 w 179"/>
                <a:gd name="T19" fmla="*/ 251 h 252"/>
                <a:gd name="T20" fmla="*/ 96 w 179"/>
                <a:gd name="T21" fmla="*/ 230 h 252"/>
                <a:gd name="T22" fmla="*/ 96 w 179"/>
                <a:gd name="T23" fmla="*/ 224 h 252"/>
                <a:gd name="T24" fmla="*/ 165 w 179"/>
                <a:gd name="T25" fmla="*/ 10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252">
                  <a:moveTo>
                    <a:pt x="165" y="101"/>
                  </a:moveTo>
                  <a:cubicBezTo>
                    <a:pt x="143" y="29"/>
                    <a:pt x="40" y="0"/>
                    <a:pt x="14" y="82"/>
                  </a:cubicBezTo>
                  <a:cubicBezTo>
                    <a:pt x="6" y="107"/>
                    <a:pt x="0" y="133"/>
                    <a:pt x="4" y="159"/>
                  </a:cubicBezTo>
                  <a:cubicBezTo>
                    <a:pt x="8" y="184"/>
                    <a:pt x="23" y="209"/>
                    <a:pt x="47" y="220"/>
                  </a:cubicBezTo>
                  <a:cubicBezTo>
                    <a:pt x="47" y="221"/>
                    <a:pt x="47" y="221"/>
                    <a:pt x="47" y="221"/>
                  </a:cubicBezTo>
                  <a:cubicBezTo>
                    <a:pt x="46" y="227"/>
                    <a:pt x="45" y="234"/>
                    <a:pt x="44" y="240"/>
                  </a:cubicBezTo>
                  <a:cubicBezTo>
                    <a:pt x="43" y="242"/>
                    <a:pt x="43" y="243"/>
                    <a:pt x="44" y="244"/>
                  </a:cubicBezTo>
                  <a:cubicBezTo>
                    <a:pt x="45" y="246"/>
                    <a:pt x="47" y="246"/>
                    <a:pt x="48" y="247"/>
                  </a:cubicBezTo>
                  <a:cubicBezTo>
                    <a:pt x="56" y="248"/>
                    <a:pt x="64" y="249"/>
                    <a:pt x="72" y="251"/>
                  </a:cubicBezTo>
                  <a:cubicBezTo>
                    <a:pt x="76" y="252"/>
                    <a:pt x="80" y="252"/>
                    <a:pt x="83" y="251"/>
                  </a:cubicBezTo>
                  <a:cubicBezTo>
                    <a:pt x="92" y="249"/>
                    <a:pt x="95" y="239"/>
                    <a:pt x="96" y="230"/>
                  </a:cubicBezTo>
                  <a:cubicBezTo>
                    <a:pt x="96" y="228"/>
                    <a:pt x="96" y="226"/>
                    <a:pt x="96" y="224"/>
                  </a:cubicBezTo>
                  <a:cubicBezTo>
                    <a:pt x="143" y="210"/>
                    <a:pt x="179" y="148"/>
                    <a:pt x="165" y="101"/>
                  </a:cubicBezTo>
                  <a:close/>
                </a:path>
              </a:pathLst>
            </a:custGeom>
            <a:solidFill>
              <a:srgbClr val="AF74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ïṧļiďé"/>
            <p:cNvSpPr/>
            <p:nvPr/>
          </p:nvSpPr>
          <p:spPr bwMode="auto">
            <a:xfrm>
              <a:off x="6759575" y="3343275"/>
              <a:ext cx="450850" cy="500063"/>
            </a:xfrm>
            <a:custGeom>
              <a:avLst/>
              <a:gdLst>
                <a:gd name="T0" fmla="*/ 214 w 272"/>
                <a:gd name="T1" fmla="*/ 4 h 302"/>
                <a:gd name="T2" fmla="*/ 161 w 272"/>
                <a:gd name="T3" fmla="*/ 27 h 302"/>
                <a:gd name="T4" fmla="*/ 114 w 272"/>
                <a:gd name="T5" fmla="*/ 43 h 302"/>
                <a:gd name="T6" fmla="*/ 82 w 272"/>
                <a:gd name="T7" fmla="*/ 80 h 302"/>
                <a:gd name="T8" fmla="*/ 33 w 272"/>
                <a:gd name="T9" fmla="*/ 65 h 302"/>
                <a:gd name="T10" fmla="*/ 6 w 272"/>
                <a:gd name="T11" fmla="*/ 105 h 302"/>
                <a:gd name="T12" fmla="*/ 37 w 272"/>
                <a:gd name="T13" fmla="*/ 140 h 302"/>
                <a:gd name="T14" fmla="*/ 36 w 272"/>
                <a:gd name="T15" fmla="*/ 216 h 302"/>
                <a:gd name="T16" fmla="*/ 51 w 272"/>
                <a:gd name="T17" fmla="*/ 225 h 302"/>
                <a:gd name="T18" fmla="*/ 61 w 272"/>
                <a:gd name="T19" fmla="*/ 246 h 302"/>
                <a:gd name="T20" fmla="*/ 137 w 272"/>
                <a:gd name="T21" fmla="*/ 299 h 302"/>
                <a:gd name="T22" fmla="*/ 183 w 272"/>
                <a:gd name="T23" fmla="*/ 248 h 302"/>
                <a:gd name="T24" fmla="*/ 177 w 272"/>
                <a:gd name="T25" fmla="*/ 185 h 302"/>
                <a:gd name="T26" fmla="*/ 203 w 272"/>
                <a:gd name="T27" fmla="*/ 105 h 302"/>
                <a:gd name="T28" fmla="*/ 250 w 272"/>
                <a:gd name="T29" fmla="*/ 79 h 302"/>
                <a:gd name="T30" fmla="*/ 263 w 272"/>
                <a:gd name="T31" fmla="*/ 79 h 302"/>
                <a:gd name="T32" fmla="*/ 272 w 272"/>
                <a:gd name="T33" fmla="*/ 63 h 302"/>
                <a:gd name="T34" fmla="*/ 214 w 272"/>
                <a:gd name="T35" fmla="*/ 4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2" h="302">
                  <a:moveTo>
                    <a:pt x="214" y="4"/>
                  </a:moveTo>
                  <a:cubicBezTo>
                    <a:pt x="195" y="0"/>
                    <a:pt x="178" y="18"/>
                    <a:pt x="161" y="27"/>
                  </a:cubicBezTo>
                  <a:cubicBezTo>
                    <a:pt x="146" y="35"/>
                    <a:pt x="129" y="37"/>
                    <a:pt x="114" y="43"/>
                  </a:cubicBezTo>
                  <a:cubicBezTo>
                    <a:pt x="98" y="49"/>
                    <a:pt x="83" y="62"/>
                    <a:pt x="82" y="80"/>
                  </a:cubicBezTo>
                  <a:cubicBezTo>
                    <a:pt x="67" y="71"/>
                    <a:pt x="51" y="63"/>
                    <a:pt x="33" y="65"/>
                  </a:cubicBezTo>
                  <a:cubicBezTo>
                    <a:pt x="16" y="68"/>
                    <a:pt x="0" y="88"/>
                    <a:pt x="6" y="105"/>
                  </a:cubicBezTo>
                  <a:cubicBezTo>
                    <a:pt x="12" y="121"/>
                    <a:pt x="31" y="125"/>
                    <a:pt x="37" y="140"/>
                  </a:cubicBezTo>
                  <a:cubicBezTo>
                    <a:pt x="47" y="164"/>
                    <a:pt x="18" y="200"/>
                    <a:pt x="36" y="216"/>
                  </a:cubicBezTo>
                  <a:cubicBezTo>
                    <a:pt x="41" y="220"/>
                    <a:pt x="47" y="221"/>
                    <a:pt x="51" y="225"/>
                  </a:cubicBezTo>
                  <a:cubicBezTo>
                    <a:pt x="57" y="230"/>
                    <a:pt x="58" y="238"/>
                    <a:pt x="61" y="246"/>
                  </a:cubicBezTo>
                  <a:cubicBezTo>
                    <a:pt x="71" y="279"/>
                    <a:pt x="104" y="302"/>
                    <a:pt x="137" y="299"/>
                  </a:cubicBezTo>
                  <a:cubicBezTo>
                    <a:pt x="158" y="290"/>
                    <a:pt x="175" y="270"/>
                    <a:pt x="183" y="248"/>
                  </a:cubicBezTo>
                  <a:cubicBezTo>
                    <a:pt x="193" y="220"/>
                    <a:pt x="178" y="210"/>
                    <a:pt x="177" y="185"/>
                  </a:cubicBezTo>
                  <a:cubicBezTo>
                    <a:pt x="175" y="156"/>
                    <a:pt x="185" y="127"/>
                    <a:pt x="203" y="105"/>
                  </a:cubicBezTo>
                  <a:cubicBezTo>
                    <a:pt x="215" y="91"/>
                    <a:pt x="232" y="80"/>
                    <a:pt x="250" y="79"/>
                  </a:cubicBezTo>
                  <a:cubicBezTo>
                    <a:pt x="257" y="78"/>
                    <a:pt x="255" y="84"/>
                    <a:pt x="263" y="79"/>
                  </a:cubicBezTo>
                  <a:cubicBezTo>
                    <a:pt x="266" y="76"/>
                    <a:pt x="271" y="68"/>
                    <a:pt x="272" y="63"/>
                  </a:cubicBezTo>
                  <a:cubicBezTo>
                    <a:pt x="254" y="47"/>
                    <a:pt x="239" y="8"/>
                    <a:pt x="214" y="4"/>
                  </a:cubicBez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îŝliḍè"/>
            <p:cNvSpPr/>
            <p:nvPr/>
          </p:nvSpPr>
          <p:spPr bwMode="auto">
            <a:xfrm>
              <a:off x="7167563" y="3346450"/>
              <a:ext cx="455613" cy="593725"/>
            </a:xfrm>
            <a:custGeom>
              <a:avLst/>
              <a:gdLst>
                <a:gd name="T0" fmla="*/ 173 w 275"/>
                <a:gd name="T1" fmla="*/ 45 h 358"/>
                <a:gd name="T2" fmla="*/ 202 w 275"/>
                <a:gd name="T3" fmla="*/ 53 h 358"/>
                <a:gd name="T4" fmla="*/ 218 w 275"/>
                <a:gd name="T5" fmla="*/ 87 h 358"/>
                <a:gd name="T6" fmla="*/ 237 w 275"/>
                <a:gd name="T7" fmla="*/ 131 h 358"/>
                <a:gd name="T8" fmla="*/ 260 w 275"/>
                <a:gd name="T9" fmla="*/ 150 h 358"/>
                <a:gd name="T10" fmla="*/ 275 w 275"/>
                <a:gd name="T11" fmla="*/ 176 h 358"/>
                <a:gd name="T12" fmla="*/ 266 w 275"/>
                <a:gd name="T13" fmla="*/ 206 h 358"/>
                <a:gd name="T14" fmla="*/ 261 w 275"/>
                <a:gd name="T15" fmla="*/ 245 h 358"/>
                <a:gd name="T16" fmla="*/ 249 w 275"/>
                <a:gd name="T17" fmla="*/ 267 h 358"/>
                <a:gd name="T18" fmla="*/ 219 w 275"/>
                <a:gd name="T19" fmla="*/ 272 h 358"/>
                <a:gd name="T20" fmla="*/ 189 w 275"/>
                <a:gd name="T21" fmla="*/ 269 h 358"/>
                <a:gd name="T22" fmla="*/ 164 w 275"/>
                <a:gd name="T23" fmla="*/ 316 h 358"/>
                <a:gd name="T24" fmla="*/ 98 w 275"/>
                <a:gd name="T25" fmla="*/ 348 h 358"/>
                <a:gd name="T26" fmla="*/ 68 w 275"/>
                <a:gd name="T27" fmla="*/ 290 h 358"/>
                <a:gd name="T28" fmla="*/ 74 w 275"/>
                <a:gd name="T29" fmla="*/ 255 h 358"/>
                <a:gd name="T30" fmla="*/ 80 w 275"/>
                <a:gd name="T31" fmla="*/ 219 h 358"/>
                <a:gd name="T32" fmla="*/ 88 w 275"/>
                <a:gd name="T33" fmla="*/ 213 h 358"/>
                <a:gd name="T34" fmla="*/ 92 w 275"/>
                <a:gd name="T35" fmla="*/ 206 h 358"/>
                <a:gd name="T36" fmla="*/ 87 w 275"/>
                <a:gd name="T37" fmla="*/ 178 h 358"/>
                <a:gd name="T38" fmla="*/ 76 w 275"/>
                <a:gd name="T39" fmla="*/ 162 h 358"/>
                <a:gd name="T40" fmla="*/ 76 w 275"/>
                <a:gd name="T41" fmla="*/ 138 h 358"/>
                <a:gd name="T42" fmla="*/ 52 w 275"/>
                <a:gd name="T43" fmla="*/ 92 h 358"/>
                <a:gd name="T44" fmla="*/ 23 w 275"/>
                <a:gd name="T45" fmla="*/ 75 h 358"/>
                <a:gd name="T46" fmla="*/ 0 w 275"/>
                <a:gd name="T47" fmla="*/ 59 h 358"/>
                <a:gd name="T48" fmla="*/ 10 w 275"/>
                <a:gd name="T49" fmla="*/ 40 h 358"/>
                <a:gd name="T50" fmla="*/ 35 w 275"/>
                <a:gd name="T51" fmla="*/ 17 h 358"/>
                <a:gd name="T52" fmla="*/ 92 w 275"/>
                <a:gd name="T53" fmla="*/ 37 h 358"/>
                <a:gd name="T54" fmla="*/ 109 w 275"/>
                <a:gd name="T55" fmla="*/ 28 h 358"/>
                <a:gd name="T56" fmla="*/ 142 w 275"/>
                <a:gd name="T57" fmla="*/ 29 h 358"/>
                <a:gd name="T58" fmla="*/ 173 w 275"/>
                <a:gd name="T59" fmla="*/ 4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5" h="358">
                  <a:moveTo>
                    <a:pt x="173" y="45"/>
                  </a:moveTo>
                  <a:cubicBezTo>
                    <a:pt x="182" y="48"/>
                    <a:pt x="193" y="48"/>
                    <a:pt x="202" y="53"/>
                  </a:cubicBezTo>
                  <a:cubicBezTo>
                    <a:pt x="216" y="59"/>
                    <a:pt x="215" y="74"/>
                    <a:pt x="218" y="87"/>
                  </a:cubicBezTo>
                  <a:cubicBezTo>
                    <a:pt x="222" y="101"/>
                    <a:pt x="228" y="120"/>
                    <a:pt x="237" y="131"/>
                  </a:cubicBezTo>
                  <a:cubicBezTo>
                    <a:pt x="243" y="139"/>
                    <a:pt x="252" y="144"/>
                    <a:pt x="260" y="150"/>
                  </a:cubicBezTo>
                  <a:cubicBezTo>
                    <a:pt x="268" y="156"/>
                    <a:pt x="275" y="166"/>
                    <a:pt x="275" y="176"/>
                  </a:cubicBezTo>
                  <a:cubicBezTo>
                    <a:pt x="274" y="187"/>
                    <a:pt x="267" y="196"/>
                    <a:pt x="266" y="206"/>
                  </a:cubicBezTo>
                  <a:cubicBezTo>
                    <a:pt x="264" y="222"/>
                    <a:pt x="266" y="230"/>
                    <a:pt x="261" y="245"/>
                  </a:cubicBezTo>
                  <a:cubicBezTo>
                    <a:pt x="258" y="253"/>
                    <a:pt x="255" y="262"/>
                    <a:pt x="249" y="267"/>
                  </a:cubicBezTo>
                  <a:cubicBezTo>
                    <a:pt x="241" y="274"/>
                    <a:pt x="229" y="274"/>
                    <a:pt x="219" y="272"/>
                  </a:cubicBezTo>
                  <a:cubicBezTo>
                    <a:pt x="209" y="270"/>
                    <a:pt x="199" y="266"/>
                    <a:pt x="189" y="269"/>
                  </a:cubicBezTo>
                  <a:cubicBezTo>
                    <a:pt x="167" y="276"/>
                    <a:pt x="171" y="298"/>
                    <a:pt x="164" y="316"/>
                  </a:cubicBezTo>
                  <a:cubicBezTo>
                    <a:pt x="155" y="343"/>
                    <a:pt x="122" y="358"/>
                    <a:pt x="98" y="348"/>
                  </a:cubicBezTo>
                  <a:cubicBezTo>
                    <a:pt x="77" y="339"/>
                    <a:pt x="66" y="314"/>
                    <a:pt x="68" y="290"/>
                  </a:cubicBezTo>
                  <a:cubicBezTo>
                    <a:pt x="69" y="278"/>
                    <a:pt x="74" y="267"/>
                    <a:pt x="74" y="255"/>
                  </a:cubicBezTo>
                  <a:cubicBezTo>
                    <a:pt x="75" y="244"/>
                    <a:pt x="69" y="228"/>
                    <a:pt x="80" y="219"/>
                  </a:cubicBezTo>
                  <a:cubicBezTo>
                    <a:pt x="82" y="217"/>
                    <a:pt x="86" y="216"/>
                    <a:pt x="88" y="213"/>
                  </a:cubicBezTo>
                  <a:cubicBezTo>
                    <a:pt x="90" y="211"/>
                    <a:pt x="91" y="208"/>
                    <a:pt x="92" y="206"/>
                  </a:cubicBezTo>
                  <a:cubicBezTo>
                    <a:pt x="94" y="196"/>
                    <a:pt x="93" y="186"/>
                    <a:pt x="87" y="178"/>
                  </a:cubicBezTo>
                  <a:cubicBezTo>
                    <a:pt x="83" y="173"/>
                    <a:pt x="78" y="169"/>
                    <a:pt x="76" y="162"/>
                  </a:cubicBezTo>
                  <a:cubicBezTo>
                    <a:pt x="73" y="155"/>
                    <a:pt x="75" y="147"/>
                    <a:pt x="76" y="138"/>
                  </a:cubicBezTo>
                  <a:cubicBezTo>
                    <a:pt x="78" y="119"/>
                    <a:pt x="68" y="100"/>
                    <a:pt x="52" y="92"/>
                  </a:cubicBezTo>
                  <a:cubicBezTo>
                    <a:pt x="42" y="86"/>
                    <a:pt x="32" y="83"/>
                    <a:pt x="23" y="75"/>
                  </a:cubicBezTo>
                  <a:cubicBezTo>
                    <a:pt x="22" y="74"/>
                    <a:pt x="1" y="55"/>
                    <a:pt x="0" y="59"/>
                  </a:cubicBezTo>
                  <a:cubicBezTo>
                    <a:pt x="2" y="52"/>
                    <a:pt x="6" y="46"/>
                    <a:pt x="10" y="40"/>
                  </a:cubicBezTo>
                  <a:cubicBezTo>
                    <a:pt x="17" y="31"/>
                    <a:pt x="25" y="22"/>
                    <a:pt x="35" y="17"/>
                  </a:cubicBezTo>
                  <a:cubicBezTo>
                    <a:pt x="67" y="0"/>
                    <a:pt x="67" y="42"/>
                    <a:pt x="92" y="37"/>
                  </a:cubicBezTo>
                  <a:cubicBezTo>
                    <a:pt x="98" y="36"/>
                    <a:pt x="103" y="31"/>
                    <a:pt x="109" y="28"/>
                  </a:cubicBezTo>
                  <a:cubicBezTo>
                    <a:pt x="119" y="22"/>
                    <a:pt x="132" y="24"/>
                    <a:pt x="142" y="29"/>
                  </a:cubicBezTo>
                  <a:cubicBezTo>
                    <a:pt x="152" y="34"/>
                    <a:pt x="162" y="42"/>
                    <a:pt x="173" y="45"/>
                  </a:cubicBez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î$ḻiḑé"/>
            <p:cNvSpPr/>
            <p:nvPr/>
          </p:nvSpPr>
          <p:spPr bwMode="auto">
            <a:xfrm>
              <a:off x="6342063" y="4829175"/>
              <a:ext cx="273050" cy="266700"/>
            </a:xfrm>
            <a:custGeom>
              <a:avLst/>
              <a:gdLst>
                <a:gd name="T0" fmla="*/ 100 w 164"/>
                <a:gd name="T1" fmla="*/ 5 h 161"/>
                <a:gd name="T2" fmla="*/ 40 w 164"/>
                <a:gd name="T3" fmla="*/ 14 h 161"/>
                <a:gd name="T4" fmla="*/ 5 w 164"/>
                <a:gd name="T5" fmla="*/ 63 h 161"/>
                <a:gd name="T6" fmla="*/ 14 w 164"/>
                <a:gd name="T7" fmla="*/ 123 h 161"/>
                <a:gd name="T8" fmla="*/ 63 w 164"/>
                <a:gd name="T9" fmla="*/ 159 h 161"/>
                <a:gd name="T10" fmla="*/ 88 w 164"/>
                <a:gd name="T11" fmla="*/ 161 h 161"/>
                <a:gd name="T12" fmla="*/ 123 w 164"/>
                <a:gd name="T13" fmla="*/ 149 h 161"/>
                <a:gd name="T14" fmla="*/ 159 w 164"/>
                <a:gd name="T15" fmla="*/ 100 h 161"/>
                <a:gd name="T16" fmla="*/ 149 w 164"/>
                <a:gd name="T17" fmla="*/ 40 h 161"/>
                <a:gd name="T18" fmla="*/ 100 w 164"/>
                <a:gd name="T19" fmla="*/ 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1">
                  <a:moveTo>
                    <a:pt x="100" y="5"/>
                  </a:moveTo>
                  <a:cubicBezTo>
                    <a:pt x="79" y="0"/>
                    <a:pt x="59" y="3"/>
                    <a:pt x="40" y="14"/>
                  </a:cubicBezTo>
                  <a:cubicBezTo>
                    <a:pt x="22" y="26"/>
                    <a:pt x="10" y="42"/>
                    <a:pt x="5" y="63"/>
                  </a:cubicBezTo>
                  <a:cubicBezTo>
                    <a:pt x="0" y="85"/>
                    <a:pt x="3" y="105"/>
                    <a:pt x="14" y="123"/>
                  </a:cubicBezTo>
                  <a:cubicBezTo>
                    <a:pt x="25" y="142"/>
                    <a:pt x="42" y="154"/>
                    <a:pt x="63" y="159"/>
                  </a:cubicBezTo>
                  <a:cubicBezTo>
                    <a:pt x="72" y="161"/>
                    <a:pt x="80" y="161"/>
                    <a:pt x="88" y="161"/>
                  </a:cubicBezTo>
                  <a:cubicBezTo>
                    <a:pt x="100" y="160"/>
                    <a:pt x="112" y="156"/>
                    <a:pt x="123" y="149"/>
                  </a:cubicBezTo>
                  <a:cubicBezTo>
                    <a:pt x="142" y="138"/>
                    <a:pt x="153" y="122"/>
                    <a:pt x="159" y="100"/>
                  </a:cubicBezTo>
                  <a:cubicBezTo>
                    <a:pt x="164" y="79"/>
                    <a:pt x="161" y="59"/>
                    <a:pt x="149" y="40"/>
                  </a:cubicBezTo>
                  <a:cubicBezTo>
                    <a:pt x="138" y="22"/>
                    <a:pt x="122" y="10"/>
                    <a:pt x="100" y="5"/>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í$ļíḓé"/>
            <p:cNvSpPr/>
            <p:nvPr/>
          </p:nvSpPr>
          <p:spPr bwMode="auto">
            <a:xfrm>
              <a:off x="6419850" y="4833938"/>
              <a:ext cx="195263" cy="261938"/>
            </a:xfrm>
            <a:custGeom>
              <a:avLst/>
              <a:gdLst>
                <a:gd name="T0" fmla="*/ 102 w 117"/>
                <a:gd name="T1" fmla="*/ 37 h 158"/>
                <a:gd name="T2" fmla="*/ 53 w 117"/>
                <a:gd name="T3" fmla="*/ 2 h 158"/>
                <a:gd name="T4" fmla="*/ 33 w 117"/>
                <a:gd name="T5" fmla="*/ 0 h 158"/>
                <a:gd name="T6" fmla="*/ 66 w 117"/>
                <a:gd name="T7" fmla="*/ 29 h 158"/>
                <a:gd name="T8" fmla="*/ 75 w 117"/>
                <a:gd name="T9" fmla="*/ 89 h 158"/>
                <a:gd name="T10" fmla="*/ 40 w 117"/>
                <a:gd name="T11" fmla="*/ 138 h 158"/>
                <a:gd name="T12" fmla="*/ 5 w 117"/>
                <a:gd name="T13" fmla="*/ 150 h 158"/>
                <a:gd name="T14" fmla="*/ 0 w 117"/>
                <a:gd name="T15" fmla="*/ 150 h 158"/>
                <a:gd name="T16" fmla="*/ 16 w 117"/>
                <a:gd name="T17" fmla="*/ 156 h 158"/>
                <a:gd name="T18" fmla="*/ 41 w 117"/>
                <a:gd name="T19" fmla="*/ 158 h 158"/>
                <a:gd name="T20" fmla="*/ 76 w 117"/>
                <a:gd name="T21" fmla="*/ 146 h 158"/>
                <a:gd name="T22" fmla="*/ 112 w 117"/>
                <a:gd name="T23" fmla="*/ 97 h 158"/>
                <a:gd name="T24" fmla="*/ 102 w 117"/>
                <a:gd name="T25" fmla="*/ 37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58">
                  <a:moveTo>
                    <a:pt x="102" y="37"/>
                  </a:moveTo>
                  <a:cubicBezTo>
                    <a:pt x="91" y="19"/>
                    <a:pt x="75" y="7"/>
                    <a:pt x="53" y="2"/>
                  </a:cubicBezTo>
                  <a:cubicBezTo>
                    <a:pt x="46" y="0"/>
                    <a:pt x="40" y="0"/>
                    <a:pt x="33" y="0"/>
                  </a:cubicBezTo>
                  <a:cubicBezTo>
                    <a:pt x="47" y="6"/>
                    <a:pt x="58" y="16"/>
                    <a:pt x="66" y="29"/>
                  </a:cubicBezTo>
                  <a:cubicBezTo>
                    <a:pt x="77" y="48"/>
                    <a:pt x="80" y="68"/>
                    <a:pt x="75" y="89"/>
                  </a:cubicBezTo>
                  <a:cubicBezTo>
                    <a:pt x="70" y="111"/>
                    <a:pt x="58" y="127"/>
                    <a:pt x="40" y="138"/>
                  </a:cubicBezTo>
                  <a:cubicBezTo>
                    <a:pt x="29" y="145"/>
                    <a:pt x="17" y="149"/>
                    <a:pt x="5" y="150"/>
                  </a:cubicBezTo>
                  <a:cubicBezTo>
                    <a:pt x="3" y="150"/>
                    <a:pt x="2" y="150"/>
                    <a:pt x="0" y="150"/>
                  </a:cubicBezTo>
                  <a:cubicBezTo>
                    <a:pt x="5" y="152"/>
                    <a:pt x="11" y="154"/>
                    <a:pt x="16" y="156"/>
                  </a:cubicBezTo>
                  <a:cubicBezTo>
                    <a:pt x="25" y="158"/>
                    <a:pt x="33" y="158"/>
                    <a:pt x="41" y="158"/>
                  </a:cubicBezTo>
                  <a:cubicBezTo>
                    <a:pt x="53" y="157"/>
                    <a:pt x="65" y="153"/>
                    <a:pt x="76" y="146"/>
                  </a:cubicBezTo>
                  <a:cubicBezTo>
                    <a:pt x="95" y="135"/>
                    <a:pt x="106" y="119"/>
                    <a:pt x="112" y="97"/>
                  </a:cubicBezTo>
                  <a:cubicBezTo>
                    <a:pt x="117" y="76"/>
                    <a:pt x="114" y="56"/>
                    <a:pt x="102" y="37"/>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 name="íşľiḑê"/>
            <p:cNvSpPr/>
            <p:nvPr/>
          </p:nvSpPr>
          <p:spPr bwMode="auto">
            <a:xfrm>
              <a:off x="6375400" y="3721100"/>
              <a:ext cx="877888" cy="1071563"/>
            </a:xfrm>
            <a:custGeom>
              <a:avLst/>
              <a:gdLst>
                <a:gd name="T0" fmla="*/ 483 w 529"/>
                <a:gd name="T1" fmla="*/ 129 h 646"/>
                <a:gd name="T2" fmla="*/ 312 w 529"/>
                <a:gd name="T3" fmla="*/ 19 h 646"/>
                <a:gd name="T4" fmla="*/ 109 w 529"/>
                <a:gd name="T5" fmla="*/ 39 h 646"/>
                <a:gd name="T6" fmla="*/ 4 w 529"/>
                <a:gd name="T7" fmla="*/ 168 h 646"/>
                <a:gd name="T8" fmla="*/ 6 w 529"/>
                <a:gd name="T9" fmla="*/ 197 h 646"/>
                <a:gd name="T10" fmla="*/ 30 w 529"/>
                <a:gd name="T11" fmla="*/ 215 h 646"/>
                <a:gd name="T12" fmla="*/ 76 w 529"/>
                <a:gd name="T13" fmla="*/ 226 h 646"/>
                <a:gd name="T14" fmla="*/ 119 w 529"/>
                <a:gd name="T15" fmla="*/ 203 h 646"/>
                <a:gd name="T16" fmla="*/ 174 w 529"/>
                <a:gd name="T17" fmla="*/ 136 h 646"/>
                <a:gd name="T18" fmla="*/ 286 w 529"/>
                <a:gd name="T19" fmla="*/ 127 h 646"/>
                <a:gd name="T20" fmla="*/ 380 w 529"/>
                <a:gd name="T21" fmla="*/ 187 h 646"/>
                <a:gd name="T22" fmla="*/ 393 w 529"/>
                <a:gd name="T23" fmla="*/ 297 h 646"/>
                <a:gd name="T24" fmla="*/ 314 w 529"/>
                <a:gd name="T25" fmla="*/ 404 h 646"/>
                <a:gd name="T26" fmla="*/ 141 w 529"/>
                <a:gd name="T27" fmla="*/ 394 h 646"/>
                <a:gd name="T28" fmla="*/ 121 w 529"/>
                <a:gd name="T29" fmla="*/ 389 h 646"/>
                <a:gd name="T30" fmla="*/ 76 w 529"/>
                <a:gd name="T31" fmla="*/ 416 h 646"/>
                <a:gd name="T32" fmla="*/ 35 w 529"/>
                <a:gd name="T33" fmla="*/ 589 h 646"/>
                <a:gd name="T34" fmla="*/ 39 w 529"/>
                <a:gd name="T35" fmla="*/ 617 h 646"/>
                <a:gd name="T36" fmla="*/ 62 w 529"/>
                <a:gd name="T37" fmla="*/ 634 h 646"/>
                <a:gd name="T38" fmla="*/ 109 w 529"/>
                <a:gd name="T39" fmla="*/ 645 h 646"/>
                <a:gd name="T40" fmla="*/ 120 w 529"/>
                <a:gd name="T41" fmla="*/ 646 h 646"/>
                <a:gd name="T42" fmla="*/ 153 w 529"/>
                <a:gd name="T43" fmla="*/ 618 h 646"/>
                <a:gd name="T44" fmla="*/ 180 w 529"/>
                <a:gd name="T45" fmla="*/ 506 h 646"/>
                <a:gd name="T46" fmla="*/ 183 w 529"/>
                <a:gd name="T47" fmla="*/ 504 h 646"/>
                <a:gd name="T48" fmla="*/ 395 w 529"/>
                <a:gd name="T49" fmla="*/ 494 h 646"/>
                <a:gd name="T50" fmla="*/ 509 w 529"/>
                <a:gd name="T51" fmla="*/ 333 h 646"/>
                <a:gd name="T52" fmla="*/ 483 w 529"/>
                <a:gd name="T53" fmla="*/ 129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9" h="646">
                  <a:moveTo>
                    <a:pt x="483" y="129"/>
                  </a:moveTo>
                  <a:cubicBezTo>
                    <a:pt x="447" y="74"/>
                    <a:pt x="389" y="37"/>
                    <a:pt x="312" y="19"/>
                  </a:cubicBezTo>
                  <a:cubicBezTo>
                    <a:pt x="235" y="0"/>
                    <a:pt x="167" y="7"/>
                    <a:pt x="109" y="39"/>
                  </a:cubicBezTo>
                  <a:cubicBezTo>
                    <a:pt x="58" y="66"/>
                    <a:pt x="23" y="110"/>
                    <a:pt x="4" y="168"/>
                  </a:cubicBezTo>
                  <a:cubicBezTo>
                    <a:pt x="0" y="178"/>
                    <a:pt x="1" y="188"/>
                    <a:pt x="6" y="197"/>
                  </a:cubicBezTo>
                  <a:cubicBezTo>
                    <a:pt x="11" y="206"/>
                    <a:pt x="20" y="213"/>
                    <a:pt x="30" y="215"/>
                  </a:cubicBezTo>
                  <a:cubicBezTo>
                    <a:pt x="76" y="226"/>
                    <a:pt x="76" y="226"/>
                    <a:pt x="76" y="226"/>
                  </a:cubicBezTo>
                  <a:cubicBezTo>
                    <a:pt x="94" y="231"/>
                    <a:pt x="113" y="221"/>
                    <a:pt x="119" y="203"/>
                  </a:cubicBezTo>
                  <a:cubicBezTo>
                    <a:pt x="131" y="172"/>
                    <a:pt x="148" y="150"/>
                    <a:pt x="174" y="136"/>
                  </a:cubicBezTo>
                  <a:cubicBezTo>
                    <a:pt x="204" y="119"/>
                    <a:pt x="242" y="116"/>
                    <a:pt x="286" y="127"/>
                  </a:cubicBezTo>
                  <a:cubicBezTo>
                    <a:pt x="330" y="137"/>
                    <a:pt x="362" y="158"/>
                    <a:pt x="380" y="187"/>
                  </a:cubicBezTo>
                  <a:cubicBezTo>
                    <a:pt x="399" y="217"/>
                    <a:pt x="403" y="254"/>
                    <a:pt x="393" y="297"/>
                  </a:cubicBezTo>
                  <a:cubicBezTo>
                    <a:pt x="379" y="356"/>
                    <a:pt x="352" y="392"/>
                    <a:pt x="314" y="404"/>
                  </a:cubicBezTo>
                  <a:cubicBezTo>
                    <a:pt x="273" y="416"/>
                    <a:pt x="215" y="412"/>
                    <a:pt x="141" y="394"/>
                  </a:cubicBezTo>
                  <a:cubicBezTo>
                    <a:pt x="121" y="389"/>
                    <a:pt x="121" y="389"/>
                    <a:pt x="121" y="389"/>
                  </a:cubicBezTo>
                  <a:cubicBezTo>
                    <a:pt x="101" y="384"/>
                    <a:pt x="81" y="396"/>
                    <a:pt x="76" y="416"/>
                  </a:cubicBezTo>
                  <a:cubicBezTo>
                    <a:pt x="35" y="589"/>
                    <a:pt x="35" y="589"/>
                    <a:pt x="35" y="589"/>
                  </a:cubicBezTo>
                  <a:cubicBezTo>
                    <a:pt x="33" y="599"/>
                    <a:pt x="34" y="609"/>
                    <a:pt x="39" y="617"/>
                  </a:cubicBezTo>
                  <a:cubicBezTo>
                    <a:pt x="44" y="625"/>
                    <a:pt x="53" y="631"/>
                    <a:pt x="62" y="634"/>
                  </a:cubicBezTo>
                  <a:cubicBezTo>
                    <a:pt x="109" y="645"/>
                    <a:pt x="109" y="645"/>
                    <a:pt x="109" y="645"/>
                  </a:cubicBezTo>
                  <a:cubicBezTo>
                    <a:pt x="112" y="646"/>
                    <a:pt x="116" y="646"/>
                    <a:pt x="120" y="646"/>
                  </a:cubicBezTo>
                  <a:cubicBezTo>
                    <a:pt x="135" y="645"/>
                    <a:pt x="149" y="634"/>
                    <a:pt x="153" y="618"/>
                  </a:cubicBezTo>
                  <a:cubicBezTo>
                    <a:pt x="180" y="506"/>
                    <a:pt x="180" y="506"/>
                    <a:pt x="180" y="506"/>
                  </a:cubicBezTo>
                  <a:cubicBezTo>
                    <a:pt x="180" y="504"/>
                    <a:pt x="182" y="503"/>
                    <a:pt x="183" y="504"/>
                  </a:cubicBezTo>
                  <a:cubicBezTo>
                    <a:pt x="270" y="522"/>
                    <a:pt x="342" y="519"/>
                    <a:pt x="395" y="494"/>
                  </a:cubicBezTo>
                  <a:cubicBezTo>
                    <a:pt x="452" y="468"/>
                    <a:pt x="490" y="413"/>
                    <a:pt x="509" y="333"/>
                  </a:cubicBezTo>
                  <a:cubicBezTo>
                    <a:pt x="529" y="252"/>
                    <a:pt x="520" y="184"/>
                    <a:pt x="483" y="129"/>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íṥ1iḍe"/>
            <p:cNvSpPr/>
            <p:nvPr/>
          </p:nvSpPr>
          <p:spPr bwMode="auto">
            <a:xfrm>
              <a:off x="6673850" y="3729038"/>
              <a:ext cx="579438" cy="849313"/>
            </a:xfrm>
            <a:custGeom>
              <a:avLst/>
              <a:gdLst>
                <a:gd name="T0" fmla="*/ 303 w 349"/>
                <a:gd name="T1" fmla="*/ 124 h 512"/>
                <a:gd name="T2" fmla="*/ 132 w 349"/>
                <a:gd name="T3" fmla="*/ 14 h 512"/>
                <a:gd name="T4" fmla="*/ 0 w 349"/>
                <a:gd name="T5" fmla="*/ 8 h 512"/>
                <a:gd name="T6" fmla="*/ 67 w 349"/>
                <a:gd name="T7" fmla="*/ 18 h 512"/>
                <a:gd name="T8" fmla="*/ 238 w 349"/>
                <a:gd name="T9" fmla="*/ 128 h 512"/>
                <a:gd name="T10" fmla="*/ 264 w 349"/>
                <a:gd name="T11" fmla="*/ 332 h 512"/>
                <a:gd name="T12" fmla="*/ 150 w 349"/>
                <a:gd name="T13" fmla="*/ 494 h 512"/>
                <a:gd name="T14" fmla="*/ 96 w 349"/>
                <a:gd name="T15" fmla="*/ 510 h 512"/>
                <a:gd name="T16" fmla="*/ 215 w 349"/>
                <a:gd name="T17" fmla="*/ 489 h 512"/>
                <a:gd name="T18" fmla="*/ 329 w 349"/>
                <a:gd name="T19" fmla="*/ 328 h 512"/>
                <a:gd name="T20" fmla="*/ 303 w 349"/>
                <a:gd name="T21" fmla="*/ 12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512">
                  <a:moveTo>
                    <a:pt x="303" y="124"/>
                  </a:moveTo>
                  <a:cubicBezTo>
                    <a:pt x="267" y="69"/>
                    <a:pt x="209" y="32"/>
                    <a:pt x="132" y="14"/>
                  </a:cubicBezTo>
                  <a:cubicBezTo>
                    <a:pt x="85" y="2"/>
                    <a:pt x="40" y="0"/>
                    <a:pt x="0" y="8"/>
                  </a:cubicBezTo>
                  <a:cubicBezTo>
                    <a:pt x="21" y="9"/>
                    <a:pt x="44" y="12"/>
                    <a:pt x="67" y="18"/>
                  </a:cubicBezTo>
                  <a:cubicBezTo>
                    <a:pt x="144" y="37"/>
                    <a:pt x="202" y="74"/>
                    <a:pt x="238" y="128"/>
                  </a:cubicBezTo>
                  <a:cubicBezTo>
                    <a:pt x="275" y="183"/>
                    <a:pt x="284" y="252"/>
                    <a:pt x="264" y="332"/>
                  </a:cubicBezTo>
                  <a:cubicBezTo>
                    <a:pt x="245" y="413"/>
                    <a:pt x="206" y="467"/>
                    <a:pt x="150" y="494"/>
                  </a:cubicBezTo>
                  <a:cubicBezTo>
                    <a:pt x="133" y="501"/>
                    <a:pt x="115" y="507"/>
                    <a:pt x="96" y="510"/>
                  </a:cubicBezTo>
                  <a:cubicBezTo>
                    <a:pt x="142" y="512"/>
                    <a:pt x="182" y="504"/>
                    <a:pt x="215" y="489"/>
                  </a:cubicBezTo>
                  <a:cubicBezTo>
                    <a:pt x="272" y="463"/>
                    <a:pt x="310" y="408"/>
                    <a:pt x="329" y="328"/>
                  </a:cubicBezTo>
                  <a:cubicBezTo>
                    <a:pt x="349" y="247"/>
                    <a:pt x="340" y="179"/>
                    <a:pt x="303" y="124"/>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íš1íḍê"/>
            <p:cNvSpPr/>
            <p:nvPr/>
          </p:nvSpPr>
          <p:spPr bwMode="auto">
            <a:xfrm>
              <a:off x="4149725" y="2152650"/>
              <a:ext cx="236538" cy="236538"/>
            </a:xfrm>
            <a:custGeom>
              <a:avLst/>
              <a:gdLst>
                <a:gd name="T0" fmla="*/ 73 w 142"/>
                <a:gd name="T1" fmla="*/ 1 h 143"/>
                <a:gd name="T2" fmla="*/ 22 w 142"/>
                <a:gd name="T3" fmla="*/ 20 h 143"/>
                <a:gd name="T4" fmla="*/ 0 w 142"/>
                <a:gd name="T5" fmla="*/ 70 h 143"/>
                <a:gd name="T6" fmla="*/ 19 w 142"/>
                <a:gd name="T7" fmla="*/ 120 h 143"/>
                <a:gd name="T8" fmla="*/ 69 w 142"/>
                <a:gd name="T9" fmla="*/ 142 h 143"/>
                <a:gd name="T10" fmla="*/ 91 w 142"/>
                <a:gd name="T11" fmla="*/ 140 h 143"/>
                <a:gd name="T12" fmla="*/ 120 w 142"/>
                <a:gd name="T13" fmla="*/ 123 h 143"/>
                <a:gd name="T14" fmla="*/ 142 w 142"/>
                <a:gd name="T15" fmla="*/ 74 h 143"/>
                <a:gd name="T16" fmla="*/ 123 w 142"/>
                <a:gd name="T17" fmla="*/ 23 h 143"/>
                <a:gd name="T18" fmla="*/ 73 w 142"/>
                <a:gd name="T19" fmla="*/ 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3">
                  <a:moveTo>
                    <a:pt x="73" y="1"/>
                  </a:moveTo>
                  <a:cubicBezTo>
                    <a:pt x="53" y="0"/>
                    <a:pt x="36" y="7"/>
                    <a:pt x="22" y="20"/>
                  </a:cubicBezTo>
                  <a:cubicBezTo>
                    <a:pt x="8" y="33"/>
                    <a:pt x="1" y="50"/>
                    <a:pt x="0" y="70"/>
                  </a:cubicBezTo>
                  <a:cubicBezTo>
                    <a:pt x="0" y="89"/>
                    <a:pt x="6" y="106"/>
                    <a:pt x="19" y="120"/>
                  </a:cubicBezTo>
                  <a:cubicBezTo>
                    <a:pt x="33" y="134"/>
                    <a:pt x="49" y="142"/>
                    <a:pt x="69" y="142"/>
                  </a:cubicBezTo>
                  <a:cubicBezTo>
                    <a:pt x="77" y="143"/>
                    <a:pt x="84" y="142"/>
                    <a:pt x="91" y="140"/>
                  </a:cubicBezTo>
                  <a:cubicBezTo>
                    <a:pt x="102" y="137"/>
                    <a:pt x="111" y="131"/>
                    <a:pt x="120" y="123"/>
                  </a:cubicBezTo>
                  <a:cubicBezTo>
                    <a:pt x="134" y="110"/>
                    <a:pt x="141" y="93"/>
                    <a:pt x="142" y="74"/>
                  </a:cubicBezTo>
                  <a:cubicBezTo>
                    <a:pt x="142" y="54"/>
                    <a:pt x="136" y="37"/>
                    <a:pt x="123" y="23"/>
                  </a:cubicBezTo>
                  <a:cubicBezTo>
                    <a:pt x="109" y="9"/>
                    <a:pt x="93" y="1"/>
                    <a:pt x="73" y="1"/>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işļiḋè"/>
            <p:cNvSpPr/>
            <p:nvPr/>
          </p:nvSpPr>
          <p:spPr bwMode="auto">
            <a:xfrm>
              <a:off x="4240213" y="2154238"/>
              <a:ext cx="146050" cy="234950"/>
            </a:xfrm>
            <a:custGeom>
              <a:avLst/>
              <a:gdLst>
                <a:gd name="T0" fmla="*/ 69 w 88"/>
                <a:gd name="T1" fmla="*/ 22 h 142"/>
                <a:gd name="T2" fmla="*/ 19 w 88"/>
                <a:gd name="T3" fmla="*/ 0 h 142"/>
                <a:gd name="T4" fmla="*/ 1 w 88"/>
                <a:gd name="T5" fmla="*/ 1 h 142"/>
                <a:gd name="T6" fmla="*/ 35 w 88"/>
                <a:gd name="T7" fmla="*/ 22 h 142"/>
                <a:gd name="T8" fmla="*/ 54 w 88"/>
                <a:gd name="T9" fmla="*/ 72 h 142"/>
                <a:gd name="T10" fmla="*/ 32 w 88"/>
                <a:gd name="T11" fmla="*/ 122 h 142"/>
                <a:gd name="T12" fmla="*/ 3 w 88"/>
                <a:gd name="T13" fmla="*/ 138 h 142"/>
                <a:gd name="T14" fmla="*/ 0 w 88"/>
                <a:gd name="T15" fmla="*/ 139 h 142"/>
                <a:gd name="T16" fmla="*/ 15 w 88"/>
                <a:gd name="T17" fmla="*/ 141 h 142"/>
                <a:gd name="T18" fmla="*/ 37 w 88"/>
                <a:gd name="T19" fmla="*/ 139 h 142"/>
                <a:gd name="T20" fmla="*/ 66 w 88"/>
                <a:gd name="T21" fmla="*/ 122 h 142"/>
                <a:gd name="T22" fmla="*/ 88 w 88"/>
                <a:gd name="T23" fmla="*/ 73 h 142"/>
                <a:gd name="T24" fmla="*/ 69 w 88"/>
                <a:gd name="T25" fmla="*/ 2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42">
                  <a:moveTo>
                    <a:pt x="69" y="22"/>
                  </a:moveTo>
                  <a:cubicBezTo>
                    <a:pt x="55" y="8"/>
                    <a:pt x="39" y="0"/>
                    <a:pt x="19" y="0"/>
                  </a:cubicBezTo>
                  <a:cubicBezTo>
                    <a:pt x="13" y="0"/>
                    <a:pt x="7" y="0"/>
                    <a:pt x="1" y="1"/>
                  </a:cubicBezTo>
                  <a:cubicBezTo>
                    <a:pt x="14" y="5"/>
                    <a:pt x="25" y="11"/>
                    <a:pt x="35" y="22"/>
                  </a:cubicBezTo>
                  <a:cubicBezTo>
                    <a:pt x="48" y="36"/>
                    <a:pt x="55" y="53"/>
                    <a:pt x="54" y="72"/>
                  </a:cubicBezTo>
                  <a:cubicBezTo>
                    <a:pt x="54" y="92"/>
                    <a:pt x="46" y="109"/>
                    <a:pt x="32" y="122"/>
                  </a:cubicBezTo>
                  <a:cubicBezTo>
                    <a:pt x="24" y="130"/>
                    <a:pt x="14" y="135"/>
                    <a:pt x="3" y="138"/>
                  </a:cubicBezTo>
                  <a:cubicBezTo>
                    <a:pt x="2" y="139"/>
                    <a:pt x="1" y="139"/>
                    <a:pt x="0" y="139"/>
                  </a:cubicBezTo>
                  <a:cubicBezTo>
                    <a:pt x="4" y="141"/>
                    <a:pt x="10" y="141"/>
                    <a:pt x="15" y="141"/>
                  </a:cubicBezTo>
                  <a:cubicBezTo>
                    <a:pt x="23" y="142"/>
                    <a:pt x="30" y="141"/>
                    <a:pt x="37" y="139"/>
                  </a:cubicBezTo>
                  <a:cubicBezTo>
                    <a:pt x="48" y="136"/>
                    <a:pt x="57" y="130"/>
                    <a:pt x="66" y="122"/>
                  </a:cubicBezTo>
                  <a:cubicBezTo>
                    <a:pt x="80" y="109"/>
                    <a:pt x="87" y="92"/>
                    <a:pt x="88" y="73"/>
                  </a:cubicBezTo>
                  <a:cubicBezTo>
                    <a:pt x="88" y="53"/>
                    <a:pt x="82" y="36"/>
                    <a:pt x="69" y="22"/>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îSḷîḑè"/>
            <p:cNvSpPr/>
            <p:nvPr/>
          </p:nvSpPr>
          <p:spPr bwMode="auto">
            <a:xfrm>
              <a:off x="4003675" y="1127125"/>
              <a:ext cx="792163" cy="976313"/>
            </a:xfrm>
            <a:custGeom>
              <a:avLst/>
              <a:gdLst>
                <a:gd name="T0" fmla="*/ 414 w 477"/>
                <a:gd name="T1" fmla="*/ 67 h 589"/>
                <a:gd name="T2" fmla="*/ 244 w 477"/>
                <a:gd name="T3" fmla="*/ 2 h 589"/>
                <a:gd name="T4" fmla="*/ 69 w 477"/>
                <a:gd name="T5" fmla="*/ 57 h 589"/>
                <a:gd name="T6" fmla="*/ 1 w 477"/>
                <a:gd name="T7" fmla="*/ 190 h 589"/>
                <a:gd name="T8" fmla="*/ 9 w 477"/>
                <a:gd name="T9" fmla="*/ 215 h 589"/>
                <a:gd name="T10" fmla="*/ 33 w 477"/>
                <a:gd name="T11" fmla="*/ 227 h 589"/>
                <a:gd name="T12" fmla="*/ 75 w 477"/>
                <a:gd name="T13" fmla="*/ 228 h 589"/>
                <a:gd name="T14" fmla="*/ 109 w 477"/>
                <a:gd name="T15" fmla="*/ 200 h 589"/>
                <a:gd name="T16" fmla="*/ 144 w 477"/>
                <a:gd name="T17" fmla="*/ 131 h 589"/>
                <a:gd name="T18" fmla="*/ 241 w 477"/>
                <a:gd name="T19" fmla="*/ 102 h 589"/>
                <a:gd name="T20" fmla="*/ 335 w 477"/>
                <a:gd name="T21" fmla="*/ 138 h 589"/>
                <a:gd name="T22" fmla="*/ 366 w 477"/>
                <a:gd name="T23" fmla="*/ 231 h 589"/>
                <a:gd name="T24" fmla="*/ 316 w 477"/>
                <a:gd name="T25" fmla="*/ 340 h 589"/>
                <a:gd name="T26" fmla="*/ 163 w 477"/>
                <a:gd name="T27" fmla="*/ 363 h 589"/>
                <a:gd name="T28" fmla="*/ 144 w 477"/>
                <a:gd name="T29" fmla="*/ 362 h 589"/>
                <a:gd name="T30" fmla="*/ 110 w 477"/>
                <a:gd name="T31" fmla="*/ 394 h 589"/>
                <a:gd name="T32" fmla="*/ 106 w 477"/>
                <a:gd name="T33" fmla="*/ 554 h 589"/>
                <a:gd name="T34" fmla="*/ 115 w 477"/>
                <a:gd name="T35" fmla="*/ 577 h 589"/>
                <a:gd name="T36" fmla="*/ 138 w 477"/>
                <a:gd name="T37" fmla="*/ 588 h 589"/>
                <a:gd name="T38" fmla="*/ 181 w 477"/>
                <a:gd name="T39" fmla="*/ 589 h 589"/>
                <a:gd name="T40" fmla="*/ 191 w 477"/>
                <a:gd name="T41" fmla="*/ 588 h 589"/>
                <a:gd name="T42" fmla="*/ 215 w 477"/>
                <a:gd name="T43" fmla="*/ 557 h 589"/>
                <a:gd name="T44" fmla="*/ 218 w 477"/>
                <a:gd name="T45" fmla="*/ 454 h 589"/>
                <a:gd name="T46" fmla="*/ 220 w 477"/>
                <a:gd name="T47" fmla="*/ 451 h 589"/>
                <a:gd name="T48" fmla="*/ 404 w 477"/>
                <a:gd name="T49" fmla="*/ 404 h 589"/>
                <a:gd name="T50" fmla="*/ 475 w 477"/>
                <a:gd name="T51" fmla="*/ 241 h 589"/>
                <a:gd name="T52" fmla="*/ 414 w 477"/>
                <a:gd name="T53" fmla="*/ 67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7" h="589">
                  <a:moveTo>
                    <a:pt x="414" y="67"/>
                  </a:moveTo>
                  <a:cubicBezTo>
                    <a:pt x="372" y="26"/>
                    <a:pt x="315" y="4"/>
                    <a:pt x="244" y="2"/>
                  </a:cubicBezTo>
                  <a:cubicBezTo>
                    <a:pt x="173" y="0"/>
                    <a:pt x="114" y="19"/>
                    <a:pt x="69" y="57"/>
                  </a:cubicBezTo>
                  <a:cubicBezTo>
                    <a:pt x="30" y="91"/>
                    <a:pt x="7" y="135"/>
                    <a:pt x="1" y="190"/>
                  </a:cubicBezTo>
                  <a:cubicBezTo>
                    <a:pt x="0" y="199"/>
                    <a:pt x="3" y="208"/>
                    <a:pt x="9" y="215"/>
                  </a:cubicBezTo>
                  <a:cubicBezTo>
                    <a:pt x="15" y="222"/>
                    <a:pt x="24" y="227"/>
                    <a:pt x="33" y="227"/>
                  </a:cubicBezTo>
                  <a:cubicBezTo>
                    <a:pt x="75" y="228"/>
                    <a:pt x="75" y="228"/>
                    <a:pt x="75" y="228"/>
                  </a:cubicBezTo>
                  <a:cubicBezTo>
                    <a:pt x="92" y="229"/>
                    <a:pt x="106" y="216"/>
                    <a:pt x="109" y="200"/>
                  </a:cubicBezTo>
                  <a:cubicBezTo>
                    <a:pt x="113" y="170"/>
                    <a:pt x="124" y="147"/>
                    <a:pt x="144" y="131"/>
                  </a:cubicBezTo>
                  <a:cubicBezTo>
                    <a:pt x="167" y="110"/>
                    <a:pt x="200" y="101"/>
                    <a:pt x="241" y="102"/>
                  </a:cubicBezTo>
                  <a:cubicBezTo>
                    <a:pt x="281" y="103"/>
                    <a:pt x="313" y="115"/>
                    <a:pt x="335" y="138"/>
                  </a:cubicBezTo>
                  <a:cubicBezTo>
                    <a:pt x="357" y="160"/>
                    <a:pt x="367" y="192"/>
                    <a:pt x="366" y="231"/>
                  </a:cubicBezTo>
                  <a:cubicBezTo>
                    <a:pt x="364" y="286"/>
                    <a:pt x="347" y="323"/>
                    <a:pt x="316" y="340"/>
                  </a:cubicBezTo>
                  <a:cubicBezTo>
                    <a:pt x="283" y="358"/>
                    <a:pt x="231" y="365"/>
                    <a:pt x="163" y="363"/>
                  </a:cubicBezTo>
                  <a:cubicBezTo>
                    <a:pt x="144" y="362"/>
                    <a:pt x="144" y="362"/>
                    <a:pt x="144" y="362"/>
                  </a:cubicBezTo>
                  <a:cubicBezTo>
                    <a:pt x="126" y="362"/>
                    <a:pt x="111" y="376"/>
                    <a:pt x="110" y="394"/>
                  </a:cubicBezTo>
                  <a:cubicBezTo>
                    <a:pt x="106" y="554"/>
                    <a:pt x="106" y="554"/>
                    <a:pt x="106" y="554"/>
                  </a:cubicBezTo>
                  <a:cubicBezTo>
                    <a:pt x="105" y="562"/>
                    <a:pt x="109" y="571"/>
                    <a:pt x="115" y="577"/>
                  </a:cubicBezTo>
                  <a:cubicBezTo>
                    <a:pt x="121" y="584"/>
                    <a:pt x="129" y="587"/>
                    <a:pt x="138" y="588"/>
                  </a:cubicBezTo>
                  <a:cubicBezTo>
                    <a:pt x="181" y="589"/>
                    <a:pt x="181" y="589"/>
                    <a:pt x="181" y="589"/>
                  </a:cubicBezTo>
                  <a:cubicBezTo>
                    <a:pt x="184" y="589"/>
                    <a:pt x="187" y="589"/>
                    <a:pt x="191" y="588"/>
                  </a:cubicBezTo>
                  <a:cubicBezTo>
                    <a:pt x="204" y="584"/>
                    <a:pt x="214" y="572"/>
                    <a:pt x="215" y="557"/>
                  </a:cubicBezTo>
                  <a:cubicBezTo>
                    <a:pt x="218" y="454"/>
                    <a:pt x="218" y="454"/>
                    <a:pt x="218" y="454"/>
                  </a:cubicBezTo>
                  <a:cubicBezTo>
                    <a:pt x="218" y="452"/>
                    <a:pt x="219" y="451"/>
                    <a:pt x="220" y="451"/>
                  </a:cubicBezTo>
                  <a:cubicBezTo>
                    <a:pt x="300" y="452"/>
                    <a:pt x="362" y="436"/>
                    <a:pt x="404" y="404"/>
                  </a:cubicBezTo>
                  <a:cubicBezTo>
                    <a:pt x="449" y="370"/>
                    <a:pt x="472" y="316"/>
                    <a:pt x="475" y="241"/>
                  </a:cubicBezTo>
                  <a:cubicBezTo>
                    <a:pt x="477" y="167"/>
                    <a:pt x="456" y="109"/>
                    <a:pt x="414" y="67"/>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iṩḻïḓe"/>
            <p:cNvSpPr/>
            <p:nvPr/>
          </p:nvSpPr>
          <p:spPr bwMode="auto">
            <a:xfrm>
              <a:off x="4214813" y="1128713"/>
              <a:ext cx="581025" cy="736600"/>
            </a:xfrm>
            <a:custGeom>
              <a:avLst/>
              <a:gdLst>
                <a:gd name="T0" fmla="*/ 287 w 350"/>
                <a:gd name="T1" fmla="*/ 66 h 444"/>
                <a:gd name="T2" fmla="*/ 117 w 350"/>
                <a:gd name="T3" fmla="*/ 1 h 444"/>
                <a:gd name="T4" fmla="*/ 0 w 350"/>
                <a:gd name="T5" fmla="*/ 21 h 444"/>
                <a:gd name="T6" fmla="*/ 61 w 350"/>
                <a:gd name="T7" fmla="*/ 17 h 444"/>
                <a:gd name="T8" fmla="*/ 231 w 350"/>
                <a:gd name="T9" fmla="*/ 82 h 444"/>
                <a:gd name="T10" fmla="*/ 291 w 350"/>
                <a:gd name="T11" fmla="*/ 256 h 444"/>
                <a:gd name="T12" fmla="*/ 221 w 350"/>
                <a:gd name="T13" fmla="*/ 419 h 444"/>
                <a:gd name="T14" fmla="*/ 176 w 350"/>
                <a:gd name="T15" fmla="*/ 444 h 444"/>
                <a:gd name="T16" fmla="*/ 277 w 350"/>
                <a:gd name="T17" fmla="*/ 403 h 444"/>
                <a:gd name="T18" fmla="*/ 348 w 350"/>
                <a:gd name="T19" fmla="*/ 240 h 444"/>
                <a:gd name="T20" fmla="*/ 287 w 350"/>
                <a:gd name="T21" fmla="*/ 66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0" h="444">
                  <a:moveTo>
                    <a:pt x="287" y="66"/>
                  </a:moveTo>
                  <a:cubicBezTo>
                    <a:pt x="245" y="25"/>
                    <a:pt x="188" y="3"/>
                    <a:pt x="117" y="1"/>
                  </a:cubicBezTo>
                  <a:cubicBezTo>
                    <a:pt x="73" y="0"/>
                    <a:pt x="34" y="7"/>
                    <a:pt x="0" y="21"/>
                  </a:cubicBezTo>
                  <a:cubicBezTo>
                    <a:pt x="19" y="18"/>
                    <a:pt x="39" y="17"/>
                    <a:pt x="61" y="17"/>
                  </a:cubicBezTo>
                  <a:cubicBezTo>
                    <a:pt x="132" y="19"/>
                    <a:pt x="189" y="41"/>
                    <a:pt x="231" y="82"/>
                  </a:cubicBezTo>
                  <a:cubicBezTo>
                    <a:pt x="273" y="124"/>
                    <a:pt x="293" y="182"/>
                    <a:pt x="291" y="256"/>
                  </a:cubicBezTo>
                  <a:cubicBezTo>
                    <a:pt x="289" y="331"/>
                    <a:pt x="265" y="385"/>
                    <a:pt x="221" y="419"/>
                  </a:cubicBezTo>
                  <a:cubicBezTo>
                    <a:pt x="208" y="429"/>
                    <a:pt x="193" y="437"/>
                    <a:pt x="176" y="444"/>
                  </a:cubicBezTo>
                  <a:cubicBezTo>
                    <a:pt x="217" y="436"/>
                    <a:pt x="251" y="423"/>
                    <a:pt x="277" y="403"/>
                  </a:cubicBezTo>
                  <a:cubicBezTo>
                    <a:pt x="322" y="369"/>
                    <a:pt x="345" y="315"/>
                    <a:pt x="348" y="240"/>
                  </a:cubicBezTo>
                  <a:cubicBezTo>
                    <a:pt x="350" y="166"/>
                    <a:pt x="329" y="108"/>
                    <a:pt x="287" y="66"/>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iŝ1íďê"/>
            <p:cNvSpPr/>
            <p:nvPr/>
          </p:nvSpPr>
          <p:spPr bwMode="auto">
            <a:xfrm>
              <a:off x="6684963" y="4443413"/>
              <a:ext cx="127000" cy="71438"/>
            </a:xfrm>
            <a:custGeom>
              <a:avLst/>
              <a:gdLst>
                <a:gd name="T0" fmla="*/ 51 w 80"/>
                <a:gd name="T1" fmla="*/ 45 h 45"/>
                <a:gd name="T2" fmla="*/ 0 w 80"/>
                <a:gd name="T3" fmla="*/ 33 h 45"/>
                <a:gd name="T4" fmla="*/ 4 w 80"/>
                <a:gd name="T5" fmla="*/ 11 h 45"/>
                <a:gd name="T6" fmla="*/ 40 w 80"/>
                <a:gd name="T7" fmla="*/ 12 h 45"/>
                <a:gd name="T8" fmla="*/ 38 w 80"/>
                <a:gd name="T9" fmla="*/ 0 h 45"/>
                <a:gd name="T10" fmla="*/ 80 w 80"/>
                <a:gd name="T11" fmla="*/ 16 h 45"/>
                <a:gd name="T12" fmla="*/ 79 w 80"/>
                <a:gd name="T13" fmla="*/ 39 h 45"/>
                <a:gd name="T14" fmla="*/ 51 w 80"/>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5">
                  <a:moveTo>
                    <a:pt x="51" y="45"/>
                  </a:moveTo>
                  <a:lnTo>
                    <a:pt x="0" y="33"/>
                  </a:lnTo>
                  <a:lnTo>
                    <a:pt x="4" y="11"/>
                  </a:lnTo>
                  <a:lnTo>
                    <a:pt x="40" y="12"/>
                  </a:lnTo>
                  <a:lnTo>
                    <a:pt x="38" y="0"/>
                  </a:lnTo>
                  <a:lnTo>
                    <a:pt x="80" y="16"/>
                  </a:lnTo>
                  <a:lnTo>
                    <a:pt x="79" y="39"/>
                  </a:lnTo>
                  <a:lnTo>
                    <a:pt x="51" y="45"/>
                  </a:lnTo>
                  <a:close/>
                </a:path>
              </a:pathLst>
            </a:custGeom>
            <a:solidFill>
              <a:srgbClr val="AF74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íṡḷïḑé"/>
            <p:cNvSpPr/>
            <p:nvPr/>
          </p:nvSpPr>
          <p:spPr bwMode="auto">
            <a:xfrm>
              <a:off x="6792913" y="4181475"/>
              <a:ext cx="598488" cy="433388"/>
            </a:xfrm>
            <a:custGeom>
              <a:avLst/>
              <a:gdLst>
                <a:gd name="T0" fmla="*/ 320 w 377"/>
                <a:gd name="T1" fmla="*/ 0 h 273"/>
                <a:gd name="T2" fmla="*/ 235 w 377"/>
                <a:gd name="T3" fmla="*/ 165 h 273"/>
                <a:gd name="T4" fmla="*/ 0 w 377"/>
                <a:gd name="T5" fmla="*/ 171 h 273"/>
                <a:gd name="T6" fmla="*/ 0 w 377"/>
                <a:gd name="T7" fmla="*/ 218 h 273"/>
                <a:gd name="T8" fmla="*/ 279 w 377"/>
                <a:gd name="T9" fmla="*/ 273 h 273"/>
                <a:gd name="T10" fmla="*/ 377 w 377"/>
                <a:gd name="T11" fmla="*/ 116 h 273"/>
                <a:gd name="T12" fmla="*/ 320 w 377"/>
                <a:gd name="T13" fmla="*/ 0 h 273"/>
              </a:gdLst>
              <a:ahLst/>
              <a:cxnLst>
                <a:cxn ang="0">
                  <a:pos x="T0" y="T1"/>
                </a:cxn>
                <a:cxn ang="0">
                  <a:pos x="T2" y="T3"/>
                </a:cxn>
                <a:cxn ang="0">
                  <a:pos x="T4" y="T5"/>
                </a:cxn>
                <a:cxn ang="0">
                  <a:pos x="T6" y="T7"/>
                </a:cxn>
                <a:cxn ang="0">
                  <a:pos x="T8" y="T9"/>
                </a:cxn>
                <a:cxn ang="0">
                  <a:pos x="T10" y="T11"/>
                </a:cxn>
                <a:cxn ang="0">
                  <a:pos x="T12" y="T13"/>
                </a:cxn>
              </a:cxnLst>
              <a:rect l="0" t="0" r="r" b="b"/>
              <a:pathLst>
                <a:path w="377" h="273">
                  <a:moveTo>
                    <a:pt x="320" y="0"/>
                  </a:moveTo>
                  <a:lnTo>
                    <a:pt x="235" y="165"/>
                  </a:lnTo>
                  <a:lnTo>
                    <a:pt x="0" y="171"/>
                  </a:lnTo>
                  <a:lnTo>
                    <a:pt x="0" y="218"/>
                  </a:lnTo>
                  <a:lnTo>
                    <a:pt x="279" y="273"/>
                  </a:lnTo>
                  <a:lnTo>
                    <a:pt x="377" y="116"/>
                  </a:lnTo>
                  <a:lnTo>
                    <a:pt x="320" y="0"/>
                  </a:lnTo>
                  <a:close/>
                </a:path>
              </a:pathLst>
            </a:custGeom>
            <a:solidFill>
              <a:srgbClr val="F6D5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îşḷîḋê"/>
            <p:cNvSpPr/>
            <p:nvPr/>
          </p:nvSpPr>
          <p:spPr bwMode="auto">
            <a:xfrm>
              <a:off x="4046538" y="3086100"/>
              <a:ext cx="274638" cy="557213"/>
            </a:xfrm>
            <a:custGeom>
              <a:avLst/>
              <a:gdLst>
                <a:gd name="T0" fmla="*/ 165 w 165"/>
                <a:gd name="T1" fmla="*/ 246 h 336"/>
                <a:gd name="T2" fmla="*/ 143 w 165"/>
                <a:gd name="T3" fmla="*/ 2 h 336"/>
                <a:gd name="T4" fmla="*/ 86 w 165"/>
                <a:gd name="T5" fmla="*/ 0 h 336"/>
                <a:gd name="T6" fmla="*/ 47 w 165"/>
                <a:gd name="T7" fmla="*/ 187 h 336"/>
                <a:gd name="T8" fmla="*/ 0 w 165"/>
                <a:gd name="T9" fmla="*/ 266 h 336"/>
                <a:gd name="T10" fmla="*/ 72 w 165"/>
                <a:gd name="T11" fmla="*/ 336 h 336"/>
                <a:gd name="T12" fmla="*/ 142 w 165"/>
                <a:gd name="T13" fmla="*/ 295 h 336"/>
                <a:gd name="T14" fmla="*/ 165 w 165"/>
                <a:gd name="T15" fmla="*/ 24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336">
                  <a:moveTo>
                    <a:pt x="165" y="246"/>
                  </a:moveTo>
                  <a:cubicBezTo>
                    <a:pt x="143" y="2"/>
                    <a:pt x="143" y="2"/>
                    <a:pt x="143" y="2"/>
                  </a:cubicBezTo>
                  <a:cubicBezTo>
                    <a:pt x="86" y="0"/>
                    <a:pt x="86" y="0"/>
                    <a:pt x="86" y="0"/>
                  </a:cubicBezTo>
                  <a:cubicBezTo>
                    <a:pt x="47" y="187"/>
                    <a:pt x="47" y="187"/>
                    <a:pt x="47" y="187"/>
                  </a:cubicBezTo>
                  <a:cubicBezTo>
                    <a:pt x="0" y="266"/>
                    <a:pt x="0" y="266"/>
                    <a:pt x="0" y="266"/>
                  </a:cubicBezTo>
                  <a:cubicBezTo>
                    <a:pt x="72" y="336"/>
                    <a:pt x="72" y="336"/>
                    <a:pt x="72" y="336"/>
                  </a:cubicBezTo>
                  <a:cubicBezTo>
                    <a:pt x="72" y="336"/>
                    <a:pt x="134" y="298"/>
                    <a:pt x="142" y="295"/>
                  </a:cubicBezTo>
                  <a:lnTo>
                    <a:pt x="165" y="246"/>
                  </a:lnTo>
                  <a:close/>
                </a:path>
              </a:pathLst>
            </a:custGeom>
            <a:solidFill>
              <a:srgbClr val="5966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3" name="i$ḷiḑé"/>
            <p:cNvSpPr/>
            <p:nvPr/>
          </p:nvSpPr>
          <p:spPr bwMode="auto">
            <a:xfrm>
              <a:off x="4149725" y="2949575"/>
              <a:ext cx="127000" cy="139700"/>
            </a:xfrm>
            <a:custGeom>
              <a:avLst/>
              <a:gdLst>
                <a:gd name="T0" fmla="*/ 80 w 80"/>
                <a:gd name="T1" fmla="*/ 88 h 88"/>
                <a:gd name="T2" fmla="*/ 80 w 80"/>
                <a:gd name="T3" fmla="*/ 21 h 88"/>
                <a:gd name="T4" fmla="*/ 39 w 80"/>
                <a:gd name="T5" fmla="*/ 0 h 88"/>
                <a:gd name="T6" fmla="*/ 0 w 80"/>
                <a:gd name="T7" fmla="*/ 24 h 88"/>
                <a:gd name="T8" fmla="*/ 24 w 80"/>
                <a:gd name="T9" fmla="*/ 57 h 88"/>
                <a:gd name="T10" fmla="*/ 46 w 80"/>
                <a:gd name="T11" fmla="*/ 86 h 88"/>
                <a:gd name="T12" fmla="*/ 80 w 80"/>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80" h="88">
                  <a:moveTo>
                    <a:pt x="80" y="88"/>
                  </a:moveTo>
                  <a:lnTo>
                    <a:pt x="80" y="21"/>
                  </a:lnTo>
                  <a:lnTo>
                    <a:pt x="39" y="0"/>
                  </a:lnTo>
                  <a:lnTo>
                    <a:pt x="0" y="24"/>
                  </a:lnTo>
                  <a:lnTo>
                    <a:pt x="24" y="57"/>
                  </a:lnTo>
                  <a:lnTo>
                    <a:pt x="46" y="86"/>
                  </a:lnTo>
                  <a:lnTo>
                    <a:pt x="80" y="88"/>
                  </a:lnTo>
                  <a:close/>
                </a:path>
              </a:pathLst>
            </a:custGeom>
            <a:solidFill>
              <a:srgbClr val="F7C1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4" name="iṣḻîdê"/>
            <p:cNvSpPr/>
            <p:nvPr/>
          </p:nvSpPr>
          <p:spPr bwMode="auto">
            <a:xfrm>
              <a:off x="9043988" y="2497138"/>
              <a:ext cx="212725" cy="566738"/>
            </a:xfrm>
            <a:custGeom>
              <a:avLst/>
              <a:gdLst>
                <a:gd name="T0" fmla="*/ 128 w 128"/>
                <a:gd name="T1" fmla="*/ 235 h 342"/>
                <a:gd name="T2" fmla="*/ 61 w 128"/>
                <a:gd name="T3" fmla="*/ 0 h 342"/>
                <a:gd name="T4" fmla="*/ 4 w 128"/>
                <a:gd name="T5" fmla="*/ 9 h 342"/>
                <a:gd name="T6" fmla="*/ 0 w 128"/>
                <a:gd name="T7" fmla="*/ 300 h 342"/>
                <a:gd name="T8" fmla="*/ 54 w 128"/>
                <a:gd name="T9" fmla="*/ 342 h 342"/>
                <a:gd name="T10" fmla="*/ 114 w 128"/>
                <a:gd name="T11" fmla="*/ 289 h 342"/>
                <a:gd name="T12" fmla="*/ 128 w 128"/>
                <a:gd name="T13" fmla="*/ 235 h 342"/>
              </a:gdLst>
              <a:ahLst/>
              <a:cxnLst>
                <a:cxn ang="0">
                  <a:pos x="T0" y="T1"/>
                </a:cxn>
                <a:cxn ang="0">
                  <a:pos x="T2" y="T3"/>
                </a:cxn>
                <a:cxn ang="0">
                  <a:pos x="T4" y="T5"/>
                </a:cxn>
                <a:cxn ang="0">
                  <a:pos x="T6" y="T7"/>
                </a:cxn>
                <a:cxn ang="0">
                  <a:pos x="T8" y="T9"/>
                </a:cxn>
                <a:cxn ang="0">
                  <a:pos x="T10" y="T11"/>
                </a:cxn>
                <a:cxn ang="0">
                  <a:pos x="T12" y="T13"/>
                </a:cxn>
              </a:cxnLst>
              <a:rect l="0" t="0" r="r" b="b"/>
              <a:pathLst>
                <a:path w="128" h="342">
                  <a:moveTo>
                    <a:pt x="128" y="235"/>
                  </a:moveTo>
                  <a:cubicBezTo>
                    <a:pt x="61" y="0"/>
                    <a:pt x="61" y="0"/>
                    <a:pt x="61" y="0"/>
                  </a:cubicBezTo>
                  <a:cubicBezTo>
                    <a:pt x="4" y="9"/>
                    <a:pt x="4" y="9"/>
                    <a:pt x="4" y="9"/>
                  </a:cubicBezTo>
                  <a:cubicBezTo>
                    <a:pt x="0" y="300"/>
                    <a:pt x="0" y="300"/>
                    <a:pt x="0" y="300"/>
                  </a:cubicBezTo>
                  <a:cubicBezTo>
                    <a:pt x="54" y="342"/>
                    <a:pt x="54" y="342"/>
                    <a:pt x="54" y="342"/>
                  </a:cubicBezTo>
                  <a:cubicBezTo>
                    <a:pt x="54" y="342"/>
                    <a:pt x="107" y="293"/>
                    <a:pt x="114" y="289"/>
                  </a:cubicBezTo>
                  <a:lnTo>
                    <a:pt x="128" y="235"/>
                  </a:lnTo>
                  <a:close/>
                </a:path>
              </a:pathLst>
            </a:custGeom>
            <a:solidFill>
              <a:srgbClr val="7EAC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5" name="iṥlidê"/>
            <p:cNvSpPr/>
            <p:nvPr/>
          </p:nvSpPr>
          <p:spPr bwMode="auto">
            <a:xfrm>
              <a:off x="8994775" y="2374900"/>
              <a:ext cx="142875" cy="131763"/>
            </a:xfrm>
            <a:custGeom>
              <a:avLst/>
              <a:gdLst>
                <a:gd name="T0" fmla="*/ 90 w 90"/>
                <a:gd name="T1" fmla="*/ 78 h 83"/>
                <a:gd name="T2" fmla="*/ 77 w 90"/>
                <a:gd name="T3" fmla="*/ 12 h 83"/>
                <a:gd name="T4" fmla="*/ 33 w 90"/>
                <a:gd name="T5" fmla="*/ 0 h 83"/>
                <a:gd name="T6" fmla="*/ 0 w 90"/>
                <a:gd name="T7" fmla="*/ 30 h 83"/>
                <a:gd name="T8" fmla="*/ 29 w 90"/>
                <a:gd name="T9" fmla="*/ 57 h 83"/>
                <a:gd name="T10" fmla="*/ 56 w 90"/>
                <a:gd name="T11" fmla="*/ 83 h 83"/>
                <a:gd name="T12" fmla="*/ 90 w 90"/>
                <a:gd name="T13" fmla="*/ 78 h 83"/>
              </a:gdLst>
              <a:ahLst/>
              <a:cxnLst>
                <a:cxn ang="0">
                  <a:pos x="T0" y="T1"/>
                </a:cxn>
                <a:cxn ang="0">
                  <a:pos x="T2" y="T3"/>
                </a:cxn>
                <a:cxn ang="0">
                  <a:pos x="T4" y="T5"/>
                </a:cxn>
                <a:cxn ang="0">
                  <a:pos x="T6" y="T7"/>
                </a:cxn>
                <a:cxn ang="0">
                  <a:pos x="T8" y="T9"/>
                </a:cxn>
                <a:cxn ang="0">
                  <a:pos x="T10" y="T11"/>
                </a:cxn>
                <a:cxn ang="0">
                  <a:pos x="T12" y="T13"/>
                </a:cxn>
              </a:cxnLst>
              <a:rect l="0" t="0" r="r" b="b"/>
              <a:pathLst>
                <a:path w="90" h="83">
                  <a:moveTo>
                    <a:pt x="90" y="78"/>
                  </a:moveTo>
                  <a:lnTo>
                    <a:pt x="77" y="12"/>
                  </a:lnTo>
                  <a:lnTo>
                    <a:pt x="33" y="0"/>
                  </a:lnTo>
                  <a:lnTo>
                    <a:pt x="0" y="30"/>
                  </a:lnTo>
                  <a:lnTo>
                    <a:pt x="29" y="57"/>
                  </a:lnTo>
                  <a:lnTo>
                    <a:pt x="56" y="83"/>
                  </a:lnTo>
                  <a:lnTo>
                    <a:pt x="90" y="78"/>
                  </a:lnTo>
                  <a:close/>
                </a:path>
              </a:pathLst>
            </a:custGeom>
            <a:solidFill>
              <a:srgbClr val="F7C1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9" name="组合 8"/>
          <p:cNvGrpSpPr/>
          <p:nvPr/>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10" name="任意多边形: 形状 9"/>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11" name="任意多边形: 形状 10"/>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24" name="矩形 23"/>
          <p:cNvSpPr/>
          <p:nvPr/>
        </p:nvSpPr>
        <p:spPr>
          <a:xfrm>
            <a:off x="2933897" y="2331206"/>
            <a:ext cx="4015543" cy="2547685"/>
          </a:xfrm>
          <a:prstGeom prst="rect">
            <a:avLst/>
          </a:prstGeom>
        </p:spPr>
        <p:txBody>
          <a:bodyPr wrap="square">
            <a:spAutoFit/>
          </a:bodyPr>
          <a:lstStyle/>
          <a:p>
            <a:pPr>
              <a:lnSpc>
                <a:spcPct val="200000"/>
              </a:lnSpc>
            </a:pPr>
            <a:r>
              <a:rPr lang="en-US" altLang="zh-CN" sz="2800" b="1" dirty="0">
                <a:solidFill>
                  <a:schemeClr val="accent4">
                    <a:lumMod val="75000"/>
                  </a:schemeClr>
                </a:solidFill>
                <a:latin typeface="微软雅黑" panose="020B0503020204020204" charset="-122"/>
              </a:rPr>
              <a:t>1</a:t>
            </a:r>
            <a:r>
              <a:rPr lang="zh-CN" altLang="en-US" sz="2800" b="1" dirty="0">
                <a:solidFill>
                  <a:schemeClr val="accent4">
                    <a:lumMod val="75000"/>
                  </a:schemeClr>
                </a:solidFill>
                <a:latin typeface="微软雅黑" panose="020B0503020204020204" charset="-122"/>
              </a:rPr>
              <a:t>、为什么要留存材料？</a:t>
            </a:r>
            <a:endParaRPr lang="zh-CN" altLang="en-US" sz="2800" b="1" dirty="0">
              <a:solidFill>
                <a:schemeClr val="accent4">
                  <a:lumMod val="75000"/>
                </a:schemeClr>
              </a:solidFill>
              <a:latin typeface="微软雅黑" panose="020B0503020204020204" charset="-122"/>
            </a:endParaRPr>
          </a:p>
          <a:p>
            <a:pPr>
              <a:lnSpc>
                <a:spcPct val="200000"/>
              </a:lnSpc>
            </a:pPr>
            <a:r>
              <a:rPr lang="en-US" altLang="zh-CN" sz="2800" b="1" dirty="0">
                <a:solidFill>
                  <a:schemeClr val="accent4">
                    <a:lumMod val="75000"/>
                  </a:schemeClr>
                </a:solidFill>
                <a:latin typeface="微软雅黑" panose="020B0503020204020204" charset="-122"/>
              </a:rPr>
              <a:t>2</a:t>
            </a:r>
            <a:r>
              <a:rPr lang="zh-CN" altLang="en-US" sz="2800" b="1" dirty="0">
                <a:solidFill>
                  <a:schemeClr val="accent4">
                    <a:lumMod val="75000"/>
                  </a:schemeClr>
                </a:solidFill>
                <a:latin typeface="微软雅黑" panose="020B0503020204020204" charset="-122"/>
              </a:rPr>
              <a:t>、留存哪些材料？</a:t>
            </a:r>
            <a:endParaRPr lang="zh-CN" altLang="en-US" sz="2800" b="1" dirty="0">
              <a:solidFill>
                <a:schemeClr val="accent4">
                  <a:lumMod val="75000"/>
                </a:schemeClr>
              </a:solidFill>
              <a:latin typeface="微软雅黑" panose="020B0503020204020204" charset="-122"/>
            </a:endParaRPr>
          </a:p>
          <a:p>
            <a:pPr>
              <a:lnSpc>
                <a:spcPct val="200000"/>
              </a:lnSpc>
            </a:pPr>
            <a:r>
              <a:rPr lang="en-US" altLang="zh-CN" sz="2800" b="1" dirty="0">
                <a:solidFill>
                  <a:schemeClr val="accent4">
                    <a:lumMod val="75000"/>
                  </a:schemeClr>
                </a:solidFill>
                <a:latin typeface="微软雅黑" panose="020B0503020204020204" charset="-122"/>
              </a:rPr>
              <a:t>3</a:t>
            </a:r>
            <a:r>
              <a:rPr lang="zh-CN" altLang="en-US" sz="2800" b="1" dirty="0">
                <a:solidFill>
                  <a:schemeClr val="accent4">
                    <a:lumMod val="75000"/>
                  </a:schemeClr>
                </a:solidFill>
                <a:latin typeface="微软雅黑" panose="020B0503020204020204" charset="-122"/>
              </a:rPr>
              <a:t>、怎样留存相关材料？</a:t>
            </a:r>
            <a:endParaRPr lang="zh-CN" altLang="en-US" sz="2800" b="1" dirty="0">
              <a:solidFill>
                <a:schemeClr val="accent4">
                  <a:lumMod val="75000"/>
                </a:schemeClr>
              </a:solidFill>
              <a:latin typeface="微软雅黑" panose="020B0503020204020204" charset="-122"/>
            </a:endParaRPr>
          </a:p>
        </p:txBody>
      </p:sp>
      <p:sp>
        <p:nvSpPr>
          <p:cNvPr id="26" name="任意多边形: 形状 25"/>
          <p:cNvSpPr/>
          <p:nvPr/>
        </p:nvSpPr>
        <p:spPr>
          <a:xfrm rot="15245462">
            <a:off x="10544920" y="5397829"/>
            <a:ext cx="2917983" cy="2436104"/>
          </a:xfrm>
          <a:custGeom>
            <a:avLst/>
            <a:gdLst>
              <a:gd name="connsiteX0" fmla="*/ 457959 w 11985797"/>
              <a:gd name="connsiteY0" fmla="*/ 3087216 h 9301679"/>
              <a:gd name="connsiteX1" fmla="*/ 1048509 w 11985797"/>
              <a:gd name="connsiteY1" fmla="*/ 4477866 h 9301679"/>
              <a:gd name="connsiteX2" fmla="*/ 3124959 w 11985797"/>
              <a:gd name="connsiteY2" fmla="*/ 5182716 h 9301679"/>
              <a:gd name="connsiteX3" fmla="*/ 4725159 w 11985797"/>
              <a:gd name="connsiteY3" fmla="*/ 6687666 h 9301679"/>
              <a:gd name="connsiteX4" fmla="*/ 8820909 w 11985797"/>
              <a:gd name="connsiteY4" fmla="*/ 7297266 h 9301679"/>
              <a:gd name="connsiteX5" fmla="*/ 10192509 w 11985797"/>
              <a:gd name="connsiteY5" fmla="*/ 9183216 h 9301679"/>
              <a:gd name="connsiteX6" fmla="*/ 11926059 w 11985797"/>
              <a:gd name="connsiteY6" fmla="*/ 3487266 h 9301679"/>
              <a:gd name="connsiteX7" fmla="*/ 7868409 w 11985797"/>
              <a:gd name="connsiteY7" fmla="*/ 1116 h 9301679"/>
              <a:gd name="connsiteX8" fmla="*/ 457959 w 11985797"/>
              <a:gd name="connsiteY8" fmla="*/ 3087216 h 9301679"/>
              <a:gd name="connsiteX0-1" fmla="*/ 457959 w 11934708"/>
              <a:gd name="connsiteY0-2" fmla="*/ 3087216 h 7476891"/>
              <a:gd name="connsiteX1-3" fmla="*/ 1048509 w 11934708"/>
              <a:gd name="connsiteY1-4" fmla="*/ 4477866 h 7476891"/>
              <a:gd name="connsiteX2-5" fmla="*/ 3124959 w 11934708"/>
              <a:gd name="connsiteY2-6" fmla="*/ 5182716 h 7476891"/>
              <a:gd name="connsiteX3-7" fmla="*/ 4725159 w 11934708"/>
              <a:gd name="connsiteY3-8" fmla="*/ 6687666 h 7476891"/>
              <a:gd name="connsiteX4-9" fmla="*/ 8820909 w 11934708"/>
              <a:gd name="connsiteY4-10" fmla="*/ 7297266 h 7476891"/>
              <a:gd name="connsiteX5-11" fmla="*/ 11926059 w 11934708"/>
              <a:gd name="connsiteY5-12" fmla="*/ 3487266 h 7476891"/>
              <a:gd name="connsiteX6-13" fmla="*/ 7868409 w 11934708"/>
              <a:gd name="connsiteY6-14" fmla="*/ 1116 h 7476891"/>
              <a:gd name="connsiteX7-15" fmla="*/ 457959 w 11934708"/>
              <a:gd name="connsiteY7-16" fmla="*/ 3087216 h 7476891"/>
              <a:gd name="connsiteX0-17" fmla="*/ 141567 w 11618316"/>
              <a:gd name="connsiteY0-18" fmla="*/ 3087216 h 7476891"/>
              <a:gd name="connsiteX1-19" fmla="*/ 2808567 w 11618316"/>
              <a:gd name="connsiteY1-20" fmla="*/ 5182716 h 7476891"/>
              <a:gd name="connsiteX2-21" fmla="*/ 4408767 w 11618316"/>
              <a:gd name="connsiteY2-22" fmla="*/ 6687666 h 7476891"/>
              <a:gd name="connsiteX3-23" fmla="*/ 8504517 w 11618316"/>
              <a:gd name="connsiteY3-24" fmla="*/ 7297266 h 7476891"/>
              <a:gd name="connsiteX4-25" fmla="*/ 11609667 w 11618316"/>
              <a:gd name="connsiteY4-26" fmla="*/ 3487266 h 7476891"/>
              <a:gd name="connsiteX5-27" fmla="*/ 7552017 w 11618316"/>
              <a:gd name="connsiteY5-28" fmla="*/ 1116 h 7476891"/>
              <a:gd name="connsiteX6-29" fmla="*/ 141567 w 11618316"/>
              <a:gd name="connsiteY6-30" fmla="*/ 3087216 h 7476891"/>
              <a:gd name="connsiteX0-31" fmla="*/ 597882 w 8965969"/>
              <a:gd name="connsiteY0-32" fmla="*/ 3005681 h 7477800"/>
              <a:gd name="connsiteX1-33" fmla="*/ 156220 w 8965969"/>
              <a:gd name="connsiteY1-34" fmla="*/ 5183625 h 7477800"/>
              <a:gd name="connsiteX2-35" fmla="*/ 1756420 w 8965969"/>
              <a:gd name="connsiteY2-36" fmla="*/ 6688575 h 7477800"/>
              <a:gd name="connsiteX3-37" fmla="*/ 5852170 w 8965969"/>
              <a:gd name="connsiteY3-38" fmla="*/ 7298175 h 7477800"/>
              <a:gd name="connsiteX4-39" fmla="*/ 8957320 w 8965969"/>
              <a:gd name="connsiteY4-40" fmla="*/ 3488175 h 7477800"/>
              <a:gd name="connsiteX5-41" fmla="*/ 4899670 w 8965969"/>
              <a:gd name="connsiteY5-42" fmla="*/ 2025 h 7477800"/>
              <a:gd name="connsiteX6-43" fmla="*/ 597882 w 8965969"/>
              <a:gd name="connsiteY6-44" fmla="*/ 3005681 h 7477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965969" h="7477800">
                <a:moveTo>
                  <a:pt x="597882" y="3005681"/>
                </a:moveTo>
                <a:cubicBezTo>
                  <a:pt x="-192693" y="3869281"/>
                  <a:pt x="-36870" y="4569809"/>
                  <a:pt x="156220" y="5183625"/>
                </a:cubicBezTo>
                <a:cubicBezTo>
                  <a:pt x="349310" y="5797441"/>
                  <a:pt x="807095" y="6336150"/>
                  <a:pt x="1756420" y="6688575"/>
                </a:cubicBezTo>
                <a:cubicBezTo>
                  <a:pt x="2705745" y="7041000"/>
                  <a:pt x="4652020" y="7831575"/>
                  <a:pt x="5852170" y="7298175"/>
                </a:cubicBezTo>
                <a:cubicBezTo>
                  <a:pt x="7052320" y="6764775"/>
                  <a:pt x="9116070" y="4704200"/>
                  <a:pt x="8957320" y="3488175"/>
                </a:cubicBezTo>
                <a:cubicBezTo>
                  <a:pt x="8798570" y="2272150"/>
                  <a:pt x="6292910" y="82441"/>
                  <a:pt x="4899670" y="2025"/>
                </a:cubicBezTo>
                <a:cubicBezTo>
                  <a:pt x="3506430" y="-78391"/>
                  <a:pt x="1734532" y="2259556"/>
                  <a:pt x="597882" y="3005681"/>
                </a:cubicBezTo>
                <a:close/>
              </a:path>
            </a:pathLst>
          </a:custGeom>
          <a:gradFill>
            <a:gsLst>
              <a:gs pos="100000">
                <a:schemeClr val="accent2"/>
              </a:gs>
              <a:gs pos="0">
                <a:schemeClr val="accent1"/>
              </a:gs>
            </a:gsLst>
            <a:path path="circle">
              <a:fillToRect r="100000" b="100000"/>
            </a:path>
          </a:gra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文本占位符 2"/>
          <p:cNvSpPr>
            <a:spLocks noGrp="1"/>
          </p:cNvSpPr>
          <p:nvPr>
            <p:ph type="body" sz="quarter" idx="11"/>
          </p:nvPr>
        </p:nvSpPr>
        <p:spPr>
          <a:xfrm>
            <a:off x="594795" y="506477"/>
            <a:ext cx="2339102" cy="424732"/>
          </a:xfrm>
        </p:spPr>
        <p:txBody>
          <a:bodyPr/>
          <a:lstStyle/>
          <a:p>
            <a:r>
              <a:rPr lang="zh-CN" altLang="en-US" dirty="0"/>
              <a:t>灵魂三问？？？</a:t>
            </a:r>
            <a:endParaRPr lang="zh-CN" altLang="en-US" dirty="0"/>
          </a:p>
        </p:txBody>
      </p:sp>
      <p:pic>
        <p:nvPicPr>
          <p:cNvPr id="86" name="图片 85"/>
          <p:cNvPicPr>
            <a:picLocks noChangeAspect="1"/>
          </p:cNvPicPr>
          <p:nvPr/>
        </p:nvPicPr>
        <p:blipFill>
          <a:blip r:embed="rId2"/>
          <a:stretch>
            <a:fillRect/>
          </a:stretch>
        </p:blipFill>
        <p:spPr>
          <a:xfrm>
            <a:off x="10029933" y="361209"/>
            <a:ext cx="1733333" cy="819048"/>
          </a:xfrm>
          <a:prstGeom prst="rect">
            <a:avLst/>
          </a:prstGeom>
        </p:spPr>
      </p:pic>
      <p:pic>
        <p:nvPicPr>
          <p:cNvPr id="88" name="图片 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9"/>
          <p:cNvSpPr/>
          <p:nvPr/>
        </p:nvSpPr>
        <p:spPr>
          <a:xfrm rot="17161775" flipH="1">
            <a:off x="-231952" y="-151826"/>
            <a:ext cx="5916684" cy="10887754"/>
          </a:xfrm>
          <a:custGeom>
            <a:avLst/>
            <a:gdLst>
              <a:gd name="connsiteX0" fmla="*/ 210041 w 8787952"/>
              <a:gd name="connsiteY0" fmla="*/ 1932694 h 10841053"/>
              <a:gd name="connsiteX1" fmla="*/ 2305541 w 8787952"/>
              <a:gd name="connsiteY1" fmla="*/ 3037594 h 10841053"/>
              <a:gd name="connsiteX2" fmla="*/ 3296141 w 8787952"/>
              <a:gd name="connsiteY2" fmla="*/ 4371094 h 10841053"/>
              <a:gd name="connsiteX3" fmla="*/ 5296391 w 8787952"/>
              <a:gd name="connsiteY3" fmla="*/ 6199894 h 10841053"/>
              <a:gd name="connsiteX4" fmla="*/ 5220191 w 8787952"/>
              <a:gd name="connsiteY4" fmla="*/ 8600194 h 10841053"/>
              <a:gd name="connsiteX5" fmla="*/ 7068041 w 8787952"/>
              <a:gd name="connsiteY5" fmla="*/ 10676644 h 10841053"/>
              <a:gd name="connsiteX6" fmla="*/ 8439641 w 8787952"/>
              <a:gd name="connsiteY6" fmla="*/ 4028194 h 10841053"/>
              <a:gd name="connsiteX7" fmla="*/ 7982441 w 8787952"/>
              <a:gd name="connsiteY7" fmla="*/ 46744 h 10841053"/>
              <a:gd name="connsiteX8" fmla="*/ 210041 w 8787952"/>
              <a:gd name="connsiteY8" fmla="*/ 1932694 h 10841053"/>
              <a:gd name="connsiteX0-1" fmla="*/ 653527 w 6435027"/>
              <a:gd name="connsiteY0-2" fmla="*/ 1541300 h 10872446"/>
              <a:gd name="connsiteX1-3" fmla="*/ 120720 w 6435027"/>
              <a:gd name="connsiteY1-4" fmla="*/ 3068987 h 10872446"/>
              <a:gd name="connsiteX2-5" fmla="*/ 1111320 w 6435027"/>
              <a:gd name="connsiteY2-6" fmla="*/ 4402487 h 10872446"/>
              <a:gd name="connsiteX3-7" fmla="*/ 3111570 w 6435027"/>
              <a:gd name="connsiteY3-8" fmla="*/ 6231287 h 10872446"/>
              <a:gd name="connsiteX4-9" fmla="*/ 3035370 w 6435027"/>
              <a:gd name="connsiteY4-10" fmla="*/ 8631587 h 10872446"/>
              <a:gd name="connsiteX5-11" fmla="*/ 4883220 w 6435027"/>
              <a:gd name="connsiteY5-12" fmla="*/ 10708037 h 10872446"/>
              <a:gd name="connsiteX6-13" fmla="*/ 6254820 w 6435027"/>
              <a:gd name="connsiteY6-14" fmla="*/ 4059587 h 10872446"/>
              <a:gd name="connsiteX7-15" fmla="*/ 5797620 w 6435027"/>
              <a:gd name="connsiteY7-16" fmla="*/ 78137 h 10872446"/>
              <a:gd name="connsiteX8-17" fmla="*/ 653527 w 6435027"/>
              <a:gd name="connsiteY8-18" fmla="*/ 1541300 h 10872446"/>
              <a:gd name="connsiteX0-19" fmla="*/ 1155969 w 6280518"/>
              <a:gd name="connsiteY0-20" fmla="*/ 1484548 h 10878578"/>
              <a:gd name="connsiteX1-21" fmla="*/ 1038 w 6280518"/>
              <a:gd name="connsiteY1-22" fmla="*/ 3075119 h 10878578"/>
              <a:gd name="connsiteX2-23" fmla="*/ 991638 w 6280518"/>
              <a:gd name="connsiteY2-24" fmla="*/ 4408619 h 10878578"/>
              <a:gd name="connsiteX3-25" fmla="*/ 2991888 w 6280518"/>
              <a:gd name="connsiteY3-26" fmla="*/ 6237419 h 10878578"/>
              <a:gd name="connsiteX4-27" fmla="*/ 2915688 w 6280518"/>
              <a:gd name="connsiteY4-28" fmla="*/ 8637719 h 10878578"/>
              <a:gd name="connsiteX5-29" fmla="*/ 4763538 w 6280518"/>
              <a:gd name="connsiteY5-30" fmla="*/ 10714169 h 10878578"/>
              <a:gd name="connsiteX6-31" fmla="*/ 6135138 w 6280518"/>
              <a:gd name="connsiteY6-32" fmla="*/ 4065719 h 10878578"/>
              <a:gd name="connsiteX7-33" fmla="*/ 5677938 w 6280518"/>
              <a:gd name="connsiteY7-34" fmla="*/ 84269 h 10878578"/>
              <a:gd name="connsiteX8-35" fmla="*/ 1155969 w 6280518"/>
              <a:gd name="connsiteY8-36" fmla="*/ 1484548 h 10878578"/>
              <a:gd name="connsiteX0-37" fmla="*/ 794229 w 5918778"/>
              <a:gd name="connsiteY0-38" fmla="*/ 1483705 h 10877735"/>
              <a:gd name="connsiteX1-39" fmla="*/ 2307 w 5918778"/>
              <a:gd name="connsiteY1-40" fmla="*/ 2967150 h 10877735"/>
              <a:gd name="connsiteX2-41" fmla="*/ 629898 w 5918778"/>
              <a:gd name="connsiteY2-42" fmla="*/ 4407776 h 10877735"/>
              <a:gd name="connsiteX3-43" fmla="*/ 2630148 w 5918778"/>
              <a:gd name="connsiteY3-44" fmla="*/ 6236576 h 10877735"/>
              <a:gd name="connsiteX4-45" fmla="*/ 2553948 w 5918778"/>
              <a:gd name="connsiteY4-46" fmla="*/ 8636876 h 10877735"/>
              <a:gd name="connsiteX5-47" fmla="*/ 4401798 w 5918778"/>
              <a:gd name="connsiteY5-48" fmla="*/ 10713326 h 10877735"/>
              <a:gd name="connsiteX6-49" fmla="*/ 5773398 w 5918778"/>
              <a:gd name="connsiteY6-50" fmla="*/ 4064876 h 10877735"/>
              <a:gd name="connsiteX7-51" fmla="*/ 5316198 w 5918778"/>
              <a:gd name="connsiteY7-52" fmla="*/ 83426 h 10877735"/>
              <a:gd name="connsiteX8-53" fmla="*/ 794229 w 5918778"/>
              <a:gd name="connsiteY8-54" fmla="*/ 1483705 h 10877735"/>
              <a:gd name="connsiteX0-55" fmla="*/ 884656 w 5916684"/>
              <a:gd name="connsiteY0-56" fmla="*/ 1398156 h 10887754"/>
              <a:gd name="connsiteX1-57" fmla="*/ 4872 w 5916684"/>
              <a:gd name="connsiteY1-58" fmla="*/ 2977169 h 10887754"/>
              <a:gd name="connsiteX2-59" fmla="*/ 632463 w 5916684"/>
              <a:gd name="connsiteY2-60" fmla="*/ 4417795 h 10887754"/>
              <a:gd name="connsiteX3-61" fmla="*/ 2632713 w 5916684"/>
              <a:gd name="connsiteY3-62" fmla="*/ 6246595 h 10887754"/>
              <a:gd name="connsiteX4-63" fmla="*/ 2556513 w 5916684"/>
              <a:gd name="connsiteY4-64" fmla="*/ 8646895 h 10887754"/>
              <a:gd name="connsiteX5-65" fmla="*/ 4404363 w 5916684"/>
              <a:gd name="connsiteY5-66" fmla="*/ 10723345 h 10887754"/>
              <a:gd name="connsiteX6-67" fmla="*/ 5775963 w 5916684"/>
              <a:gd name="connsiteY6-68" fmla="*/ 4074895 h 10887754"/>
              <a:gd name="connsiteX7-69" fmla="*/ 5318763 w 5916684"/>
              <a:gd name="connsiteY7-70" fmla="*/ 93445 h 10887754"/>
              <a:gd name="connsiteX8-71" fmla="*/ 884656 w 5916684"/>
              <a:gd name="connsiteY8-72" fmla="*/ 1398156 h 1088775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916684" h="10887754">
                <a:moveTo>
                  <a:pt x="884656" y="1398156"/>
                </a:moveTo>
                <a:cubicBezTo>
                  <a:pt x="-993" y="1878777"/>
                  <a:pt x="46904" y="2473896"/>
                  <a:pt x="4872" y="2977169"/>
                </a:cubicBezTo>
                <a:cubicBezTo>
                  <a:pt x="-37160" y="3480442"/>
                  <a:pt x="194490" y="3872891"/>
                  <a:pt x="632463" y="4417795"/>
                </a:cubicBezTo>
                <a:cubicBezTo>
                  <a:pt x="1070436" y="4962699"/>
                  <a:pt x="2312038" y="5541745"/>
                  <a:pt x="2632713" y="6246595"/>
                </a:cubicBezTo>
                <a:cubicBezTo>
                  <a:pt x="2953388" y="6951445"/>
                  <a:pt x="2261238" y="7900770"/>
                  <a:pt x="2556513" y="8646895"/>
                </a:cubicBezTo>
                <a:cubicBezTo>
                  <a:pt x="2851788" y="9393020"/>
                  <a:pt x="3867788" y="11485345"/>
                  <a:pt x="4404363" y="10723345"/>
                </a:cubicBezTo>
                <a:cubicBezTo>
                  <a:pt x="4940938" y="9961345"/>
                  <a:pt x="5623563" y="5846545"/>
                  <a:pt x="5775963" y="4074895"/>
                </a:cubicBezTo>
                <a:cubicBezTo>
                  <a:pt x="5928363" y="2303245"/>
                  <a:pt x="6133981" y="539568"/>
                  <a:pt x="5318763" y="93445"/>
                </a:cubicBezTo>
                <a:cubicBezTo>
                  <a:pt x="4503545" y="-352678"/>
                  <a:pt x="1770305" y="917535"/>
                  <a:pt x="884656" y="1398156"/>
                </a:cubicBez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22813" y="1778416"/>
            <a:ext cx="2240131" cy="3793710"/>
          </a:xfrm>
          <a:prstGeom prst="rect">
            <a:avLst/>
          </a:prstGeom>
        </p:spPr>
      </p:pic>
      <p:sp>
        <p:nvSpPr>
          <p:cNvPr id="2" name="文本占位符 1"/>
          <p:cNvSpPr>
            <a:spLocks noGrp="1"/>
          </p:cNvSpPr>
          <p:nvPr>
            <p:ph type="body" sz="quarter" idx="11"/>
          </p:nvPr>
        </p:nvSpPr>
        <p:spPr>
          <a:xfrm>
            <a:off x="594795" y="506477"/>
            <a:ext cx="3433953" cy="424732"/>
          </a:xfrm>
        </p:spPr>
        <p:txBody>
          <a:bodyPr/>
          <a:lstStyle/>
          <a:p>
            <a:r>
              <a:rPr lang="en-US" altLang="zh-CN" dirty="0"/>
              <a:t>1</a:t>
            </a:r>
            <a:r>
              <a:rPr lang="zh-CN" altLang="en-US" dirty="0"/>
              <a:t>、为什么要留存材料？</a:t>
            </a:r>
            <a:endParaRPr lang="zh-CN" altLang="en-US" dirty="0"/>
          </a:p>
        </p:txBody>
      </p:sp>
      <p:pic>
        <p:nvPicPr>
          <p:cNvPr id="4" name="图片 3"/>
          <p:cNvPicPr>
            <a:picLocks noChangeAspect="1"/>
          </p:cNvPicPr>
          <p:nvPr/>
        </p:nvPicPr>
        <p:blipFill>
          <a:blip r:embed="rId2"/>
          <a:stretch>
            <a:fillRect/>
          </a:stretch>
        </p:blipFill>
        <p:spPr>
          <a:xfrm>
            <a:off x="1103274" y="1778416"/>
            <a:ext cx="2240131" cy="3793710"/>
          </a:xfrm>
          <a:prstGeom prst="rect">
            <a:avLst/>
          </a:prstGeom>
        </p:spPr>
      </p:pic>
      <p:sp>
        <p:nvSpPr>
          <p:cNvPr id="17" name="任意多边形: 形状 16"/>
          <p:cNvSpPr/>
          <p:nvPr/>
        </p:nvSpPr>
        <p:spPr>
          <a:xfrm rot="16013100" flipH="1">
            <a:off x="-237470" y="1689657"/>
            <a:ext cx="3950994" cy="8431554"/>
          </a:xfrm>
          <a:custGeom>
            <a:avLst/>
            <a:gdLst>
              <a:gd name="connsiteX0" fmla="*/ 210041 w 8787952"/>
              <a:gd name="connsiteY0" fmla="*/ 1932694 h 10841053"/>
              <a:gd name="connsiteX1" fmla="*/ 2305541 w 8787952"/>
              <a:gd name="connsiteY1" fmla="*/ 3037594 h 10841053"/>
              <a:gd name="connsiteX2" fmla="*/ 3296141 w 8787952"/>
              <a:gd name="connsiteY2" fmla="*/ 4371094 h 10841053"/>
              <a:gd name="connsiteX3" fmla="*/ 5296391 w 8787952"/>
              <a:gd name="connsiteY3" fmla="*/ 6199894 h 10841053"/>
              <a:gd name="connsiteX4" fmla="*/ 5220191 w 8787952"/>
              <a:gd name="connsiteY4" fmla="*/ 8600194 h 10841053"/>
              <a:gd name="connsiteX5" fmla="*/ 7068041 w 8787952"/>
              <a:gd name="connsiteY5" fmla="*/ 10676644 h 10841053"/>
              <a:gd name="connsiteX6" fmla="*/ 8439641 w 8787952"/>
              <a:gd name="connsiteY6" fmla="*/ 4028194 h 10841053"/>
              <a:gd name="connsiteX7" fmla="*/ 7982441 w 8787952"/>
              <a:gd name="connsiteY7" fmla="*/ 46744 h 10841053"/>
              <a:gd name="connsiteX8" fmla="*/ 210041 w 8787952"/>
              <a:gd name="connsiteY8" fmla="*/ 1932694 h 10841053"/>
              <a:gd name="connsiteX0-1" fmla="*/ 653527 w 6435027"/>
              <a:gd name="connsiteY0-2" fmla="*/ 1541300 h 10872446"/>
              <a:gd name="connsiteX1-3" fmla="*/ 120720 w 6435027"/>
              <a:gd name="connsiteY1-4" fmla="*/ 3068987 h 10872446"/>
              <a:gd name="connsiteX2-5" fmla="*/ 1111320 w 6435027"/>
              <a:gd name="connsiteY2-6" fmla="*/ 4402487 h 10872446"/>
              <a:gd name="connsiteX3-7" fmla="*/ 3111570 w 6435027"/>
              <a:gd name="connsiteY3-8" fmla="*/ 6231287 h 10872446"/>
              <a:gd name="connsiteX4-9" fmla="*/ 3035370 w 6435027"/>
              <a:gd name="connsiteY4-10" fmla="*/ 8631587 h 10872446"/>
              <a:gd name="connsiteX5-11" fmla="*/ 4883220 w 6435027"/>
              <a:gd name="connsiteY5-12" fmla="*/ 10708037 h 10872446"/>
              <a:gd name="connsiteX6-13" fmla="*/ 6254820 w 6435027"/>
              <a:gd name="connsiteY6-14" fmla="*/ 4059587 h 10872446"/>
              <a:gd name="connsiteX7-15" fmla="*/ 5797620 w 6435027"/>
              <a:gd name="connsiteY7-16" fmla="*/ 78137 h 10872446"/>
              <a:gd name="connsiteX8-17" fmla="*/ 653527 w 6435027"/>
              <a:gd name="connsiteY8-18" fmla="*/ 1541300 h 10872446"/>
              <a:gd name="connsiteX0-19" fmla="*/ 1155969 w 6280518"/>
              <a:gd name="connsiteY0-20" fmla="*/ 1484548 h 10878578"/>
              <a:gd name="connsiteX1-21" fmla="*/ 1038 w 6280518"/>
              <a:gd name="connsiteY1-22" fmla="*/ 3075119 h 10878578"/>
              <a:gd name="connsiteX2-23" fmla="*/ 991638 w 6280518"/>
              <a:gd name="connsiteY2-24" fmla="*/ 4408619 h 10878578"/>
              <a:gd name="connsiteX3-25" fmla="*/ 2991888 w 6280518"/>
              <a:gd name="connsiteY3-26" fmla="*/ 6237419 h 10878578"/>
              <a:gd name="connsiteX4-27" fmla="*/ 2915688 w 6280518"/>
              <a:gd name="connsiteY4-28" fmla="*/ 8637719 h 10878578"/>
              <a:gd name="connsiteX5-29" fmla="*/ 4763538 w 6280518"/>
              <a:gd name="connsiteY5-30" fmla="*/ 10714169 h 10878578"/>
              <a:gd name="connsiteX6-31" fmla="*/ 6135138 w 6280518"/>
              <a:gd name="connsiteY6-32" fmla="*/ 4065719 h 10878578"/>
              <a:gd name="connsiteX7-33" fmla="*/ 5677938 w 6280518"/>
              <a:gd name="connsiteY7-34" fmla="*/ 84269 h 10878578"/>
              <a:gd name="connsiteX8-35" fmla="*/ 1155969 w 6280518"/>
              <a:gd name="connsiteY8-36" fmla="*/ 1484548 h 10878578"/>
              <a:gd name="connsiteX0-37" fmla="*/ 794229 w 5918778"/>
              <a:gd name="connsiteY0-38" fmla="*/ 1483705 h 10877735"/>
              <a:gd name="connsiteX1-39" fmla="*/ 2307 w 5918778"/>
              <a:gd name="connsiteY1-40" fmla="*/ 2967150 h 10877735"/>
              <a:gd name="connsiteX2-41" fmla="*/ 629898 w 5918778"/>
              <a:gd name="connsiteY2-42" fmla="*/ 4407776 h 10877735"/>
              <a:gd name="connsiteX3-43" fmla="*/ 2630148 w 5918778"/>
              <a:gd name="connsiteY3-44" fmla="*/ 6236576 h 10877735"/>
              <a:gd name="connsiteX4-45" fmla="*/ 2553948 w 5918778"/>
              <a:gd name="connsiteY4-46" fmla="*/ 8636876 h 10877735"/>
              <a:gd name="connsiteX5-47" fmla="*/ 4401798 w 5918778"/>
              <a:gd name="connsiteY5-48" fmla="*/ 10713326 h 10877735"/>
              <a:gd name="connsiteX6-49" fmla="*/ 5773398 w 5918778"/>
              <a:gd name="connsiteY6-50" fmla="*/ 4064876 h 10877735"/>
              <a:gd name="connsiteX7-51" fmla="*/ 5316198 w 5918778"/>
              <a:gd name="connsiteY7-52" fmla="*/ 83426 h 10877735"/>
              <a:gd name="connsiteX8-53" fmla="*/ 794229 w 5918778"/>
              <a:gd name="connsiteY8-54" fmla="*/ 1483705 h 10877735"/>
              <a:gd name="connsiteX0-55" fmla="*/ 884656 w 5916684"/>
              <a:gd name="connsiteY0-56" fmla="*/ 1398156 h 10887754"/>
              <a:gd name="connsiteX1-57" fmla="*/ 4872 w 5916684"/>
              <a:gd name="connsiteY1-58" fmla="*/ 2977169 h 10887754"/>
              <a:gd name="connsiteX2-59" fmla="*/ 632463 w 5916684"/>
              <a:gd name="connsiteY2-60" fmla="*/ 4417795 h 10887754"/>
              <a:gd name="connsiteX3-61" fmla="*/ 2632713 w 5916684"/>
              <a:gd name="connsiteY3-62" fmla="*/ 6246595 h 10887754"/>
              <a:gd name="connsiteX4-63" fmla="*/ 2556513 w 5916684"/>
              <a:gd name="connsiteY4-64" fmla="*/ 8646895 h 10887754"/>
              <a:gd name="connsiteX5-65" fmla="*/ 4404363 w 5916684"/>
              <a:gd name="connsiteY5-66" fmla="*/ 10723345 h 10887754"/>
              <a:gd name="connsiteX6-67" fmla="*/ 5775963 w 5916684"/>
              <a:gd name="connsiteY6-68" fmla="*/ 4074895 h 10887754"/>
              <a:gd name="connsiteX7-69" fmla="*/ 5318763 w 5916684"/>
              <a:gd name="connsiteY7-70" fmla="*/ 93445 h 10887754"/>
              <a:gd name="connsiteX8-71" fmla="*/ 884656 w 5916684"/>
              <a:gd name="connsiteY8-72" fmla="*/ 1398156 h 10887754"/>
              <a:gd name="connsiteX0-73" fmla="*/ 378773 w 5410801"/>
              <a:gd name="connsiteY0-74" fmla="*/ 1396430 h 10886028"/>
              <a:gd name="connsiteX1-75" fmla="*/ 224803 w 5410801"/>
              <a:gd name="connsiteY1-76" fmla="*/ 2780911 h 10886028"/>
              <a:gd name="connsiteX2-77" fmla="*/ 126580 w 5410801"/>
              <a:gd name="connsiteY2-78" fmla="*/ 4416069 h 10886028"/>
              <a:gd name="connsiteX3-79" fmla="*/ 2126830 w 5410801"/>
              <a:gd name="connsiteY3-80" fmla="*/ 6244869 h 10886028"/>
              <a:gd name="connsiteX4-81" fmla="*/ 2050630 w 5410801"/>
              <a:gd name="connsiteY4-82" fmla="*/ 8645169 h 10886028"/>
              <a:gd name="connsiteX5-83" fmla="*/ 3898480 w 5410801"/>
              <a:gd name="connsiteY5-84" fmla="*/ 10721619 h 10886028"/>
              <a:gd name="connsiteX6-85" fmla="*/ 5270080 w 5410801"/>
              <a:gd name="connsiteY6-86" fmla="*/ 4073169 h 10886028"/>
              <a:gd name="connsiteX7-87" fmla="*/ 4812880 w 5410801"/>
              <a:gd name="connsiteY7-88" fmla="*/ 91719 h 10886028"/>
              <a:gd name="connsiteX8-89" fmla="*/ 378773 w 5410801"/>
              <a:gd name="connsiteY8-90" fmla="*/ 1396430 h 10886028"/>
              <a:gd name="connsiteX0-91" fmla="*/ 396074 w 5428102"/>
              <a:gd name="connsiteY0-92" fmla="*/ 1396430 h 10886028"/>
              <a:gd name="connsiteX1-93" fmla="*/ 242104 w 5428102"/>
              <a:gd name="connsiteY1-94" fmla="*/ 2780911 h 10886028"/>
              <a:gd name="connsiteX2-95" fmla="*/ 635733 w 5428102"/>
              <a:gd name="connsiteY2-96" fmla="*/ 4195512 h 10886028"/>
              <a:gd name="connsiteX3-97" fmla="*/ 2144131 w 5428102"/>
              <a:gd name="connsiteY3-98" fmla="*/ 6244869 h 10886028"/>
              <a:gd name="connsiteX4-99" fmla="*/ 2067931 w 5428102"/>
              <a:gd name="connsiteY4-100" fmla="*/ 8645169 h 10886028"/>
              <a:gd name="connsiteX5-101" fmla="*/ 3915781 w 5428102"/>
              <a:gd name="connsiteY5-102" fmla="*/ 10721619 h 10886028"/>
              <a:gd name="connsiteX6-103" fmla="*/ 5287381 w 5428102"/>
              <a:gd name="connsiteY6-104" fmla="*/ 4073169 h 10886028"/>
              <a:gd name="connsiteX7-105" fmla="*/ 4830181 w 5428102"/>
              <a:gd name="connsiteY7-106" fmla="*/ 91719 h 10886028"/>
              <a:gd name="connsiteX8-107" fmla="*/ 396074 w 5428102"/>
              <a:gd name="connsiteY8-108" fmla="*/ 1396430 h 10886028"/>
              <a:gd name="connsiteX0-109" fmla="*/ 313395 w 5345423"/>
              <a:gd name="connsiteY0-110" fmla="*/ 1396430 h 10886028"/>
              <a:gd name="connsiteX1-111" fmla="*/ 553054 w 5345423"/>
              <a:gd name="connsiteY1-112" fmla="*/ 4195512 h 10886028"/>
              <a:gd name="connsiteX2-113" fmla="*/ 2061452 w 5345423"/>
              <a:gd name="connsiteY2-114" fmla="*/ 6244869 h 10886028"/>
              <a:gd name="connsiteX3-115" fmla="*/ 1985252 w 5345423"/>
              <a:gd name="connsiteY3-116" fmla="*/ 8645169 h 10886028"/>
              <a:gd name="connsiteX4-117" fmla="*/ 3833102 w 5345423"/>
              <a:gd name="connsiteY4-118" fmla="*/ 10721619 h 10886028"/>
              <a:gd name="connsiteX5-119" fmla="*/ 5204702 w 5345423"/>
              <a:gd name="connsiteY5-120" fmla="*/ 4073169 h 10886028"/>
              <a:gd name="connsiteX6-121" fmla="*/ 4747502 w 5345423"/>
              <a:gd name="connsiteY6-122" fmla="*/ 91719 h 10886028"/>
              <a:gd name="connsiteX7-123" fmla="*/ 313395 w 5345423"/>
              <a:gd name="connsiteY7-124" fmla="*/ 1396430 h 10886028"/>
              <a:gd name="connsiteX0-125" fmla="*/ 300850 w 5332878"/>
              <a:gd name="connsiteY0-126" fmla="*/ 1403081 h 10892679"/>
              <a:gd name="connsiteX1-127" fmla="*/ 579941 w 5332878"/>
              <a:gd name="connsiteY1-128" fmla="*/ 3502374 h 10892679"/>
              <a:gd name="connsiteX2-129" fmla="*/ 2048907 w 5332878"/>
              <a:gd name="connsiteY2-130" fmla="*/ 6251520 h 10892679"/>
              <a:gd name="connsiteX3-131" fmla="*/ 1972707 w 5332878"/>
              <a:gd name="connsiteY3-132" fmla="*/ 8651820 h 10892679"/>
              <a:gd name="connsiteX4-133" fmla="*/ 3820557 w 5332878"/>
              <a:gd name="connsiteY4-134" fmla="*/ 10728270 h 10892679"/>
              <a:gd name="connsiteX5-135" fmla="*/ 5192157 w 5332878"/>
              <a:gd name="connsiteY5-136" fmla="*/ 4079820 h 10892679"/>
              <a:gd name="connsiteX6-137" fmla="*/ 4734957 w 5332878"/>
              <a:gd name="connsiteY6-138" fmla="*/ 98370 h 10892679"/>
              <a:gd name="connsiteX7-139" fmla="*/ 300850 w 5332878"/>
              <a:gd name="connsiteY7-140" fmla="*/ 1403081 h 10892679"/>
              <a:gd name="connsiteX0-141" fmla="*/ 233498 w 5265526"/>
              <a:gd name="connsiteY0-142" fmla="*/ 1402376 h 10891974"/>
              <a:gd name="connsiteX1-143" fmla="*/ 760618 w 5265526"/>
              <a:gd name="connsiteY1-144" fmla="*/ 3430034 h 10891974"/>
              <a:gd name="connsiteX2-145" fmla="*/ 1981555 w 5265526"/>
              <a:gd name="connsiteY2-146" fmla="*/ 6250815 h 10891974"/>
              <a:gd name="connsiteX3-147" fmla="*/ 1905355 w 5265526"/>
              <a:gd name="connsiteY3-148" fmla="*/ 8651115 h 10891974"/>
              <a:gd name="connsiteX4-149" fmla="*/ 3753205 w 5265526"/>
              <a:gd name="connsiteY4-150" fmla="*/ 10727565 h 10891974"/>
              <a:gd name="connsiteX5-151" fmla="*/ 5124805 w 5265526"/>
              <a:gd name="connsiteY5-152" fmla="*/ 4079115 h 10891974"/>
              <a:gd name="connsiteX6-153" fmla="*/ 4667605 w 5265526"/>
              <a:gd name="connsiteY6-154" fmla="*/ 97665 h 10891974"/>
              <a:gd name="connsiteX7-155" fmla="*/ 233498 w 5265526"/>
              <a:gd name="connsiteY7-156" fmla="*/ 1402376 h 10891974"/>
              <a:gd name="connsiteX0-157" fmla="*/ 235415 w 5267443"/>
              <a:gd name="connsiteY0-158" fmla="*/ 1402376 h 10892015"/>
              <a:gd name="connsiteX1-159" fmla="*/ 762535 w 5267443"/>
              <a:gd name="connsiteY1-160" fmla="*/ 3430034 h 10892015"/>
              <a:gd name="connsiteX2-161" fmla="*/ 2060759 w 5267443"/>
              <a:gd name="connsiteY2-162" fmla="*/ 6246607 h 10892015"/>
              <a:gd name="connsiteX3-163" fmla="*/ 1907272 w 5267443"/>
              <a:gd name="connsiteY3-164" fmla="*/ 8651115 h 10892015"/>
              <a:gd name="connsiteX4-165" fmla="*/ 3755122 w 5267443"/>
              <a:gd name="connsiteY4-166" fmla="*/ 10727565 h 10892015"/>
              <a:gd name="connsiteX5-167" fmla="*/ 5126722 w 5267443"/>
              <a:gd name="connsiteY5-168" fmla="*/ 4079115 h 10892015"/>
              <a:gd name="connsiteX6-169" fmla="*/ 4669522 w 5267443"/>
              <a:gd name="connsiteY6-170" fmla="*/ 97665 h 10892015"/>
              <a:gd name="connsiteX7-171" fmla="*/ 235415 w 5267443"/>
              <a:gd name="connsiteY7-172" fmla="*/ 1402376 h 10892015"/>
              <a:gd name="connsiteX0-173" fmla="*/ 235415 w 5267443"/>
              <a:gd name="connsiteY0-174" fmla="*/ 1402376 h 10893761"/>
              <a:gd name="connsiteX1-175" fmla="*/ 762535 w 5267443"/>
              <a:gd name="connsiteY1-176" fmla="*/ 3430034 h 10893761"/>
              <a:gd name="connsiteX2-177" fmla="*/ 2060759 w 5267443"/>
              <a:gd name="connsiteY2-178" fmla="*/ 6246607 h 10893761"/>
              <a:gd name="connsiteX3-179" fmla="*/ 1985611 w 5267443"/>
              <a:gd name="connsiteY3-180" fmla="*/ 8666231 h 10893761"/>
              <a:gd name="connsiteX4-181" fmla="*/ 3755122 w 5267443"/>
              <a:gd name="connsiteY4-182" fmla="*/ 10727565 h 10893761"/>
              <a:gd name="connsiteX5-183" fmla="*/ 5126722 w 5267443"/>
              <a:gd name="connsiteY5-184" fmla="*/ 4079115 h 10893761"/>
              <a:gd name="connsiteX6-185" fmla="*/ 4669522 w 5267443"/>
              <a:gd name="connsiteY6-186" fmla="*/ 97665 h 10893761"/>
              <a:gd name="connsiteX7-187" fmla="*/ 235415 w 5267443"/>
              <a:gd name="connsiteY7-188" fmla="*/ 1402376 h 10893761"/>
              <a:gd name="connsiteX0-189" fmla="*/ 235415 w 5267443"/>
              <a:gd name="connsiteY0-190" fmla="*/ 1402376 h 11187254"/>
              <a:gd name="connsiteX1-191" fmla="*/ 762535 w 5267443"/>
              <a:gd name="connsiteY1-192" fmla="*/ 3430034 h 11187254"/>
              <a:gd name="connsiteX2-193" fmla="*/ 2060759 w 5267443"/>
              <a:gd name="connsiteY2-194" fmla="*/ 6246607 h 11187254"/>
              <a:gd name="connsiteX3-195" fmla="*/ 1985611 w 5267443"/>
              <a:gd name="connsiteY3-196" fmla="*/ 8666231 h 11187254"/>
              <a:gd name="connsiteX4-197" fmla="*/ 4636677 w 5267443"/>
              <a:gd name="connsiteY4-198" fmla="*/ 11035679 h 11187254"/>
              <a:gd name="connsiteX5-199" fmla="*/ 5126722 w 5267443"/>
              <a:gd name="connsiteY5-200" fmla="*/ 4079115 h 11187254"/>
              <a:gd name="connsiteX6-201" fmla="*/ 4669522 w 5267443"/>
              <a:gd name="connsiteY6-202" fmla="*/ 97665 h 11187254"/>
              <a:gd name="connsiteX7-203" fmla="*/ 235415 w 5267443"/>
              <a:gd name="connsiteY7-204" fmla="*/ 1402376 h 11187254"/>
              <a:gd name="connsiteX0-205" fmla="*/ 235415 w 5267443"/>
              <a:gd name="connsiteY0-206" fmla="*/ 1402376 h 11240898"/>
              <a:gd name="connsiteX1-207" fmla="*/ 762535 w 5267443"/>
              <a:gd name="connsiteY1-208" fmla="*/ 3430034 h 11240898"/>
              <a:gd name="connsiteX2-209" fmla="*/ 2060759 w 5267443"/>
              <a:gd name="connsiteY2-210" fmla="*/ 6246607 h 11240898"/>
              <a:gd name="connsiteX3-211" fmla="*/ 2078079 w 5267443"/>
              <a:gd name="connsiteY3-212" fmla="*/ 9119028 h 11240898"/>
              <a:gd name="connsiteX4-213" fmla="*/ 4636677 w 5267443"/>
              <a:gd name="connsiteY4-214" fmla="*/ 11035679 h 11240898"/>
              <a:gd name="connsiteX5-215" fmla="*/ 5126722 w 5267443"/>
              <a:gd name="connsiteY5-216" fmla="*/ 4079115 h 11240898"/>
              <a:gd name="connsiteX6-217" fmla="*/ 4669522 w 5267443"/>
              <a:gd name="connsiteY6-218" fmla="*/ 97665 h 11240898"/>
              <a:gd name="connsiteX7-219" fmla="*/ 235415 w 5267443"/>
              <a:gd name="connsiteY7-220" fmla="*/ 1402376 h 112408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5267443" h="11240898">
                <a:moveTo>
                  <a:pt x="235415" y="1402376"/>
                </a:moveTo>
                <a:cubicBezTo>
                  <a:pt x="-415749" y="1957771"/>
                  <a:pt x="458311" y="2622662"/>
                  <a:pt x="762535" y="3430034"/>
                </a:cubicBezTo>
                <a:cubicBezTo>
                  <a:pt x="1066759" y="4237406"/>
                  <a:pt x="1841502" y="5298441"/>
                  <a:pt x="2060759" y="6246607"/>
                </a:cubicBezTo>
                <a:cubicBezTo>
                  <a:pt x="2280016" y="7194773"/>
                  <a:pt x="1648759" y="8320849"/>
                  <a:pt x="2078079" y="9119028"/>
                </a:cubicBezTo>
                <a:cubicBezTo>
                  <a:pt x="2507399" y="9917207"/>
                  <a:pt x="4128570" y="11875664"/>
                  <a:pt x="4636677" y="11035679"/>
                </a:cubicBezTo>
                <a:cubicBezTo>
                  <a:pt x="5144784" y="10195694"/>
                  <a:pt x="4974322" y="5850765"/>
                  <a:pt x="5126722" y="4079115"/>
                </a:cubicBezTo>
                <a:cubicBezTo>
                  <a:pt x="5279122" y="2307465"/>
                  <a:pt x="5484740" y="543788"/>
                  <a:pt x="4669522" y="97665"/>
                </a:cubicBezTo>
                <a:cubicBezTo>
                  <a:pt x="3854304" y="-348458"/>
                  <a:pt x="886579" y="846981"/>
                  <a:pt x="235415" y="1402376"/>
                </a:cubicBez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115815" y="1968064"/>
            <a:ext cx="5603675" cy="3323987"/>
          </a:xfrm>
          <a:prstGeom prst="rect">
            <a:avLst/>
          </a:prstGeom>
        </p:spPr>
        <p:txBody>
          <a:bodyPr wrap="square">
            <a:spAutoFit/>
          </a:bodyPr>
          <a:lstStyle/>
          <a:p>
            <a:pPr algn="just">
              <a:lnSpc>
                <a:spcPct val="150000"/>
              </a:lnSpc>
            </a:pPr>
            <a:r>
              <a:rPr lang="zh-CN" altLang="en-US" sz="2000" dirty="0">
                <a:solidFill>
                  <a:schemeClr val="tx1">
                    <a:lumMod val="75000"/>
                    <a:lumOff val="25000"/>
                  </a:schemeClr>
                </a:solidFill>
                <a:latin typeface="+mn-ea"/>
                <a:cs typeface="+mn-ea"/>
                <a:sym typeface="+mn-lt"/>
              </a:rPr>
              <a:t>（</a:t>
            </a:r>
            <a:r>
              <a:rPr lang="en-US" altLang="zh-CN" sz="2000" dirty="0">
                <a:solidFill>
                  <a:schemeClr val="tx1">
                    <a:lumMod val="75000"/>
                    <a:lumOff val="25000"/>
                  </a:schemeClr>
                </a:solidFill>
                <a:latin typeface="+mn-ea"/>
                <a:cs typeface="+mn-ea"/>
                <a:sym typeface="+mn-lt"/>
              </a:rPr>
              <a:t>1</a:t>
            </a:r>
            <a:r>
              <a:rPr lang="zh-CN" altLang="en-US" sz="2000" dirty="0">
                <a:solidFill>
                  <a:schemeClr val="tx1">
                    <a:lumMod val="75000"/>
                    <a:lumOff val="25000"/>
                  </a:schemeClr>
                </a:solidFill>
                <a:latin typeface="+mn-ea"/>
                <a:cs typeface="+mn-ea"/>
                <a:sym typeface="+mn-lt"/>
              </a:rPr>
              <a:t>）证实活动确实开展；（如签到表或照片都可以证明活动开展过）</a:t>
            </a:r>
            <a:endParaRPr lang="zh-CN" altLang="en-US" sz="2000" dirty="0">
              <a:solidFill>
                <a:schemeClr val="tx1">
                  <a:lumMod val="75000"/>
                  <a:lumOff val="25000"/>
                </a:schemeClr>
              </a:solidFill>
              <a:latin typeface="+mn-ea"/>
              <a:cs typeface="+mn-ea"/>
              <a:sym typeface="+mn-lt"/>
            </a:endParaRPr>
          </a:p>
          <a:p>
            <a:pPr algn="just">
              <a:lnSpc>
                <a:spcPct val="150000"/>
              </a:lnSpc>
            </a:pPr>
            <a:r>
              <a:rPr lang="zh-CN" altLang="en-US" sz="2000" dirty="0">
                <a:solidFill>
                  <a:schemeClr val="tx1">
                    <a:lumMod val="75000"/>
                    <a:lumOff val="25000"/>
                  </a:schemeClr>
                </a:solidFill>
                <a:latin typeface="+mn-ea"/>
                <a:cs typeface="+mn-ea"/>
                <a:sym typeface="+mn-lt"/>
              </a:rPr>
              <a:t>（</a:t>
            </a:r>
            <a:r>
              <a:rPr lang="en-US" altLang="zh-CN" sz="2000" dirty="0">
                <a:solidFill>
                  <a:schemeClr val="tx1">
                    <a:lumMod val="75000"/>
                    <a:lumOff val="25000"/>
                  </a:schemeClr>
                </a:solidFill>
                <a:latin typeface="+mn-ea"/>
                <a:cs typeface="+mn-ea"/>
                <a:sym typeface="+mn-lt"/>
              </a:rPr>
              <a:t>2</a:t>
            </a:r>
            <a:r>
              <a:rPr lang="zh-CN" altLang="en-US" sz="2000" dirty="0">
                <a:solidFill>
                  <a:schemeClr val="tx1">
                    <a:lumMod val="75000"/>
                    <a:lumOff val="25000"/>
                  </a:schemeClr>
                </a:solidFill>
                <a:latin typeface="+mn-ea"/>
                <a:cs typeface="+mn-ea"/>
                <a:sym typeface="+mn-lt"/>
              </a:rPr>
              <a:t>） 项目结项时需要提交；</a:t>
            </a:r>
            <a:endParaRPr lang="zh-CN" altLang="en-US" sz="2000" dirty="0">
              <a:solidFill>
                <a:schemeClr val="tx1">
                  <a:lumMod val="75000"/>
                  <a:lumOff val="25000"/>
                </a:schemeClr>
              </a:solidFill>
              <a:latin typeface="+mn-ea"/>
              <a:cs typeface="+mn-ea"/>
              <a:sym typeface="+mn-lt"/>
            </a:endParaRPr>
          </a:p>
          <a:p>
            <a:pPr algn="just">
              <a:lnSpc>
                <a:spcPct val="150000"/>
              </a:lnSpc>
            </a:pPr>
            <a:r>
              <a:rPr lang="zh-CN" altLang="en-US" sz="2000" dirty="0">
                <a:solidFill>
                  <a:schemeClr val="tx1">
                    <a:lumMod val="75000"/>
                    <a:lumOff val="25000"/>
                  </a:schemeClr>
                </a:solidFill>
                <a:latin typeface="+mn-ea"/>
                <a:cs typeface="+mn-ea"/>
                <a:sym typeface="+mn-lt"/>
              </a:rPr>
              <a:t>（</a:t>
            </a:r>
            <a:r>
              <a:rPr lang="en-US" altLang="zh-CN" sz="2000" dirty="0">
                <a:solidFill>
                  <a:schemeClr val="tx1">
                    <a:lumMod val="75000"/>
                    <a:lumOff val="25000"/>
                  </a:schemeClr>
                </a:solidFill>
                <a:latin typeface="+mn-ea"/>
                <a:cs typeface="+mn-ea"/>
                <a:sym typeface="+mn-lt"/>
              </a:rPr>
              <a:t>3</a:t>
            </a:r>
            <a:r>
              <a:rPr lang="zh-CN" altLang="en-US" sz="2000" dirty="0">
                <a:solidFill>
                  <a:schemeClr val="tx1">
                    <a:lumMod val="75000"/>
                    <a:lumOff val="25000"/>
                  </a:schemeClr>
                </a:solidFill>
                <a:latin typeface="+mn-ea"/>
                <a:cs typeface="+mn-ea"/>
                <a:sym typeface="+mn-lt"/>
              </a:rPr>
              <a:t>）对项目进行反思与总结，为下次开展项目</a:t>
            </a:r>
            <a:r>
              <a:rPr lang="zh-CN" altLang="en-US" sz="2000" dirty="0">
                <a:solidFill>
                  <a:schemeClr val="accent6">
                    <a:lumMod val="60000"/>
                    <a:lumOff val="40000"/>
                  </a:schemeClr>
                </a:solidFill>
                <a:latin typeface="+mn-ea"/>
                <a:cs typeface="+mn-ea"/>
                <a:sym typeface="+mn-lt"/>
              </a:rPr>
              <a:t>积累经验</a:t>
            </a:r>
            <a:r>
              <a:rPr lang="zh-CN" altLang="en-US" sz="2000" dirty="0">
                <a:solidFill>
                  <a:schemeClr val="tx1">
                    <a:lumMod val="75000"/>
                    <a:lumOff val="25000"/>
                  </a:schemeClr>
                </a:solidFill>
                <a:latin typeface="+mn-ea"/>
                <a:cs typeface="+mn-ea"/>
                <a:sym typeface="+mn-lt"/>
              </a:rPr>
              <a:t>；</a:t>
            </a:r>
            <a:endParaRPr lang="zh-CN" altLang="en-US" sz="2000" dirty="0">
              <a:solidFill>
                <a:schemeClr val="tx1">
                  <a:lumMod val="75000"/>
                  <a:lumOff val="25000"/>
                </a:schemeClr>
              </a:solidFill>
              <a:latin typeface="+mn-ea"/>
              <a:cs typeface="+mn-ea"/>
              <a:sym typeface="+mn-lt"/>
            </a:endParaRPr>
          </a:p>
          <a:p>
            <a:pPr algn="just">
              <a:lnSpc>
                <a:spcPct val="150000"/>
              </a:lnSpc>
            </a:pPr>
            <a:r>
              <a:rPr lang="zh-CN" altLang="en-US" sz="2000" dirty="0">
                <a:solidFill>
                  <a:schemeClr val="tx1">
                    <a:lumMod val="75000"/>
                    <a:lumOff val="25000"/>
                  </a:schemeClr>
                </a:solidFill>
                <a:latin typeface="+mn-ea"/>
                <a:cs typeface="+mn-ea"/>
                <a:sym typeface="+mn-lt"/>
              </a:rPr>
              <a:t>（</a:t>
            </a:r>
            <a:r>
              <a:rPr lang="en-US" altLang="zh-CN" sz="2000" dirty="0">
                <a:solidFill>
                  <a:schemeClr val="tx1">
                    <a:lumMod val="75000"/>
                    <a:lumOff val="25000"/>
                  </a:schemeClr>
                </a:solidFill>
                <a:latin typeface="+mn-ea"/>
                <a:cs typeface="+mn-ea"/>
                <a:sym typeface="+mn-lt"/>
              </a:rPr>
              <a:t>4</a:t>
            </a:r>
            <a:r>
              <a:rPr lang="zh-CN" altLang="en-US" sz="2000" dirty="0">
                <a:solidFill>
                  <a:schemeClr val="tx1">
                    <a:lumMod val="75000"/>
                    <a:lumOff val="25000"/>
                  </a:schemeClr>
                </a:solidFill>
                <a:latin typeface="+mn-ea"/>
                <a:cs typeface="+mn-ea"/>
                <a:sym typeface="+mn-lt"/>
              </a:rPr>
              <a:t>）为学社留下宝贵的</a:t>
            </a:r>
            <a:r>
              <a:rPr lang="zh-CN" altLang="en-US" sz="2000" dirty="0">
                <a:solidFill>
                  <a:schemeClr val="accent6">
                    <a:lumMod val="60000"/>
                    <a:lumOff val="40000"/>
                  </a:schemeClr>
                </a:solidFill>
                <a:latin typeface="+mn-ea"/>
                <a:cs typeface="+mn-ea"/>
                <a:sym typeface="+mn-lt"/>
              </a:rPr>
              <a:t>存档资料，以作传承</a:t>
            </a:r>
            <a:r>
              <a:rPr lang="zh-CN" altLang="en-US" sz="2000" dirty="0">
                <a:solidFill>
                  <a:schemeClr val="tx1">
                    <a:lumMod val="75000"/>
                    <a:lumOff val="25000"/>
                  </a:schemeClr>
                </a:solidFill>
                <a:latin typeface="+mn-ea"/>
                <a:cs typeface="+mn-ea"/>
                <a:sym typeface="+mn-lt"/>
              </a:rPr>
              <a:t>；</a:t>
            </a:r>
            <a:endParaRPr lang="zh-CN" altLang="en-US" sz="2000" dirty="0">
              <a:solidFill>
                <a:schemeClr val="tx1">
                  <a:lumMod val="75000"/>
                  <a:lumOff val="25000"/>
                </a:schemeClr>
              </a:solidFill>
              <a:latin typeface="+mn-ea"/>
              <a:cs typeface="+mn-ea"/>
              <a:sym typeface="+mn-lt"/>
            </a:endParaRPr>
          </a:p>
          <a:p>
            <a:pPr algn="just">
              <a:lnSpc>
                <a:spcPct val="150000"/>
              </a:lnSpc>
            </a:pPr>
            <a:r>
              <a:rPr lang="zh-CN" altLang="en-US" sz="2000" dirty="0">
                <a:solidFill>
                  <a:schemeClr val="tx1">
                    <a:lumMod val="75000"/>
                    <a:lumOff val="25000"/>
                  </a:schemeClr>
                </a:solidFill>
                <a:latin typeface="+mn-ea"/>
                <a:cs typeface="+mn-ea"/>
                <a:sym typeface="+mn-lt"/>
              </a:rPr>
              <a:t>（</a:t>
            </a:r>
            <a:r>
              <a:rPr lang="en-US" altLang="zh-CN" sz="2000" dirty="0">
                <a:solidFill>
                  <a:schemeClr val="tx1">
                    <a:lumMod val="75000"/>
                    <a:lumOff val="25000"/>
                  </a:schemeClr>
                </a:solidFill>
                <a:latin typeface="+mn-ea"/>
                <a:cs typeface="+mn-ea"/>
                <a:sym typeface="+mn-lt"/>
              </a:rPr>
              <a:t>5</a:t>
            </a:r>
            <a:r>
              <a:rPr lang="zh-CN" altLang="en-US" sz="2000" dirty="0">
                <a:solidFill>
                  <a:schemeClr val="tx1">
                    <a:lumMod val="75000"/>
                    <a:lumOff val="25000"/>
                  </a:schemeClr>
                </a:solidFill>
                <a:latin typeface="+mn-ea"/>
                <a:cs typeface="+mn-ea"/>
                <a:sym typeface="+mn-lt"/>
              </a:rPr>
              <a:t>）为陶学子留下美好的回忆，成长记录。</a:t>
            </a:r>
            <a:endParaRPr lang="zh-CN" altLang="en-US" sz="2000" dirty="0">
              <a:solidFill>
                <a:schemeClr val="tx1">
                  <a:lumMod val="75000"/>
                  <a:lumOff val="25000"/>
                </a:schemeClr>
              </a:solidFill>
              <a:latin typeface="+mn-ea"/>
              <a:cs typeface="+mn-ea"/>
              <a:sym typeface="+mn-lt"/>
            </a:endParaRPr>
          </a:p>
        </p:txBody>
      </p:sp>
      <p:pic>
        <p:nvPicPr>
          <p:cNvPr id="8" name="图片 7"/>
          <p:cNvPicPr>
            <a:picLocks noChangeAspect="1"/>
          </p:cNvPicPr>
          <p:nvPr/>
        </p:nvPicPr>
        <p:blipFill>
          <a:blip r:embed="rId3"/>
          <a:stretch>
            <a:fillRect/>
          </a:stretch>
        </p:blipFill>
        <p:spPr>
          <a:xfrm>
            <a:off x="10029933" y="361209"/>
            <a:ext cx="1733333" cy="819048"/>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2818400" cy="424732"/>
          </a:xfrm>
        </p:spPr>
        <p:txBody>
          <a:bodyPr/>
          <a:lstStyle/>
          <a:p>
            <a:r>
              <a:rPr lang="en-US" altLang="zh-CN" dirty="0"/>
              <a:t>2</a:t>
            </a:r>
            <a:r>
              <a:rPr lang="zh-CN" altLang="en-US" dirty="0"/>
              <a:t>、留存哪些材料？</a:t>
            </a:r>
            <a:endParaRPr lang="en-US" altLang="zh-CN" dirty="0"/>
          </a:p>
        </p:txBody>
      </p:sp>
      <p:grpSp>
        <p:nvGrpSpPr>
          <p:cNvPr id="3" name="组合 2"/>
          <p:cNvGrpSpPr/>
          <p:nvPr/>
        </p:nvGrpSpPr>
        <p:grpSpPr>
          <a:xfrm>
            <a:off x="674452" y="3506247"/>
            <a:ext cx="222105" cy="222105"/>
            <a:chOff x="1667667" y="2266950"/>
            <a:chExt cx="1162050" cy="1162050"/>
          </a:xfrm>
        </p:grpSpPr>
        <p:sp>
          <p:nvSpPr>
            <p:cNvPr id="4" name="椭圆 3"/>
            <p:cNvSpPr/>
            <p:nvPr/>
          </p:nvSpPr>
          <p:spPr>
            <a:xfrm>
              <a:off x="1667667" y="2266950"/>
              <a:ext cx="1162050" cy="1162050"/>
            </a:xfrm>
            <a:prstGeom prst="ellipse">
              <a:avLst/>
            </a:prstGeom>
            <a:gradFill>
              <a:gsLst>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椭圆 4"/>
            <p:cNvSpPr/>
            <p:nvPr/>
          </p:nvSpPr>
          <p:spPr>
            <a:xfrm>
              <a:off x="1891664" y="2498026"/>
              <a:ext cx="714061" cy="7140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cxnSp>
        <p:nvCxnSpPr>
          <p:cNvPr id="7" name="直接连接符 6"/>
          <p:cNvCxnSpPr/>
          <p:nvPr/>
        </p:nvCxnSpPr>
        <p:spPr>
          <a:xfrm>
            <a:off x="1258507" y="3604883"/>
            <a:ext cx="723900" cy="0"/>
          </a:xfrm>
          <a:prstGeom prst="line">
            <a:avLst/>
          </a:prstGeom>
          <a:ln w="28575">
            <a:gradFill flip="none" rotWithShape="1">
              <a:gsLst>
                <a:gs pos="0">
                  <a:schemeClr val="accent1">
                    <a:lumMod val="5000"/>
                    <a:lumOff val="95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3" name="组合 22"/>
          <p:cNvGrpSpPr/>
          <p:nvPr/>
        </p:nvGrpSpPr>
        <p:grpSpPr>
          <a:xfrm>
            <a:off x="2400066" y="3506247"/>
            <a:ext cx="222105" cy="222105"/>
            <a:chOff x="1667667" y="2266950"/>
            <a:chExt cx="1162050" cy="1162050"/>
          </a:xfrm>
        </p:grpSpPr>
        <p:sp>
          <p:nvSpPr>
            <p:cNvPr id="24" name="椭圆 23"/>
            <p:cNvSpPr/>
            <p:nvPr/>
          </p:nvSpPr>
          <p:spPr>
            <a:xfrm>
              <a:off x="1667667" y="2266950"/>
              <a:ext cx="1162050" cy="1162050"/>
            </a:xfrm>
            <a:prstGeom prst="ellipse">
              <a:avLst/>
            </a:prstGeom>
            <a:gradFill>
              <a:gsLst>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 name="椭圆 24"/>
            <p:cNvSpPr/>
            <p:nvPr/>
          </p:nvSpPr>
          <p:spPr>
            <a:xfrm>
              <a:off x="1891664" y="2498026"/>
              <a:ext cx="714061" cy="7140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26" name="组合 25"/>
          <p:cNvGrpSpPr/>
          <p:nvPr/>
        </p:nvGrpSpPr>
        <p:grpSpPr>
          <a:xfrm>
            <a:off x="4125680" y="3506247"/>
            <a:ext cx="222105" cy="222105"/>
            <a:chOff x="1667667" y="2266950"/>
            <a:chExt cx="1162050" cy="1162050"/>
          </a:xfrm>
        </p:grpSpPr>
        <p:sp>
          <p:nvSpPr>
            <p:cNvPr id="27" name="椭圆 26"/>
            <p:cNvSpPr/>
            <p:nvPr/>
          </p:nvSpPr>
          <p:spPr>
            <a:xfrm>
              <a:off x="1667667" y="2266950"/>
              <a:ext cx="1162050" cy="1162050"/>
            </a:xfrm>
            <a:prstGeom prst="ellipse">
              <a:avLst/>
            </a:prstGeom>
            <a:gradFill>
              <a:gsLst>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8" name="椭圆 27"/>
            <p:cNvSpPr/>
            <p:nvPr/>
          </p:nvSpPr>
          <p:spPr>
            <a:xfrm>
              <a:off x="1891664" y="2498026"/>
              <a:ext cx="714061" cy="7140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29" name="组合 28"/>
          <p:cNvGrpSpPr/>
          <p:nvPr/>
        </p:nvGrpSpPr>
        <p:grpSpPr>
          <a:xfrm>
            <a:off x="5851294" y="3506247"/>
            <a:ext cx="222105" cy="222105"/>
            <a:chOff x="1667667" y="2266950"/>
            <a:chExt cx="1162050" cy="1162050"/>
          </a:xfrm>
        </p:grpSpPr>
        <p:sp>
          <p:nvSpPr>
            <p:cNvPr id="30" name="椭圆 29"/>
            <p:cNvSpPr/>
            <p:nvPr/>
          </p:nvSpPr>
          <p:spPr>
            <a:xfrm>
              <a:off x="1667667" y="2266950"/>
              <a:ext cx="1162050" cy="1162050"/>
            </a:xfrm>
            <a:prstGeom prst="ellipse">
              <a:avLst/>
            </a:prstGeom>
            <a:gradFill>
              <a:gsLst>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1" name="椭圆 30"/>
            <p:cNvSpPr/>
            <p:nvPr/>
          </p:nvSpPr>
          <p:spPr>
            <a:xfrm>
              <a:off x="1891664" y="2498026"/>
              <a:ext cx="714061" cy="7140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32" name="组合 31"/>
          <p:cNvGrpSpPr/>
          <p:nvPr/>
        </p:nvGrpSpPr>
        <p:grpSpPr>
          <a:xfrm>
            <a:off x="7576908" y="3506247"/>
            <a:ext cx="222105" cy="222105"/>
            <a:chOff x="1667667" y="2266950"/>
            <a:chExt cx="1162050" cy="1162050"/>
          </a:xfrm>
        </p:grpSpPr>
        <p:sp>
          <p:nvSpPr>
            <p:cNvPr id="33" name="椭圆 32"/>
            <p:cNvSpPr/>
            <p:nvPr/>
          </p:nvSpPr>
          <p:spPr>
            <a:xfrm>
              <a:off x="1667667" y="2266950"/>
              <a:ext cx="1162050" cy="1162050"/>
            </a:xfrm>
            <a:prstGeom prst="ellipse">
              <a:avLst/>
            </a:prstGeom>
            <a:gradFill>
              <a:gsLst>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4" name="椭圆 33"/>
            <p:cNvSpPr/>
            <p:nvPr/>
          </p:nvSpPr>
          <p:spPr>
            <a:xfrm>
              <a:off x="1891664" y="2498026"/>
              <a:ext cx="714061" cy="7140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35" name="组合 34"/>
          <p:cNvGrpSpPr/>
          <p:nvPr/>
        </p:nvGrpSpPr>
        <p:grpSpPr>
          <a:xfrm>
            <a:off x="9302524" y="3506247"/>
            <a:ext cx="222105" cy="222105"/>
            <a:chOff x="1667667" y="2266950"/>
            <a:chExt cx="1162050" cy="1162050"/>
          </a:xfrm>
        </p:grpSpPr>
        <p:sp>
          <p:nvSpPr>
            <p:cNvPr id="36" name="椭圆 35"/>
            <p:cNvSpPr/>
            <p:nvPr/>
          </p:nvSpPr>
          <p:spPr>
            <a:xfrm>
              <a:off x="1667667" y="2266950"/>
              <a:ext cx="1162050" cy="1162050"/>
            </a:xfrm>
            <a:prstGeom prst="ellipse">
              <a:avLst/>
            </a:prstGeom>
            <a:gradFill>
              <a:gsLst>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7" name="椭圆 36"/>
            <p:cNvSpPr/>
            <p:nvPr/>
          </p:nvSpPr>
          <p:spPr>
            <a:xfrm>
              <a:off x="1891664" y="2498026"/>
              <a:ext cx="714061" cy="7140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cxnSp>
        <p:nvCxnSpPr>
          <p:cNvPr id="38" name="直接连接符 37"/>
          <p:cNvCxnSpPr/>
          <p:nvPr/>
        </p:nvCxnSpPr>
        <p:spPr>
          <a:xfrm>
            <a:off x="2992057" y="3604883"/>
            <a:ext cx="723900" cy="0"/>
          </a:xfrm>
          <a:prstGeom prst="line">
            <a:avLst/>
          </a:prstGeom>
          <a:ln w="28575">
            <a:gradFill flip="none" rotWithShape="1">
              <a:gsLst>
                <a:gs pos="0">
                  <a:schemeClr val="accent1">
                    <a:lumMod val="5000"/>
                    <a:lumOff val="95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4725607" y="3604883"/>
            <a:ext cx="723900" cy="0"/>
          </a:xfrm>
          <a:prstGeom prst="line">
            <a:avLst/>
          </a:prstGeom>
          <a:ln w="28575">
            <a:gradFill flip="none" rotWithShape="1">
              <a:gsLst>
                <a:gs pos="0">
                  <a:schemeClr val="accent1">
                    <a:lumMod val="5000"/>
                    <a:lumOff val="95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6459157" y="3604883"/>
            <a:ext cx="723900" cy="0"/>
          </a:xfrm>
          <a:prstGeom prst="line">
            <a:avLst/>
          </a:prstGeom>
          <a:ln w="28575">
            <a:gradFill flip="none" rotWithShape="1">
              <a:gsLst>
                <a:gs pos="0">
                  <a:schemeClr val="accent1">
                    <a:lumMod val="5000"/>
                    <a:lumOff val="95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8192707" y="3604883"/>
            <a:ext cx="723900" cy="0"/>
          </a:xfrm>
          <a:prstGeom prst="line">
            <a:avLst/>
          </a:prstGeom>
          <a:ln w="28575">
            <a:gradFill flip="none" rotWithShape="1">
              <a:gsLst>
                <a:gs pos="0">
                  <a:schemeClr val="accent1">
                    <a:lumMod val="5000"/>
                    <a:lumOff val="95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825255" y="4905013"/>
            <a:ext cx="2143738" cy="732508"/>
          </a:xfrm>
          <a:prstGeom prst="rect">
            <a:avLst/>
          </a:prstGeom>
        </p:spPr>
        <p:txBody>
          <a:bodyPr wrap="square">
            <a:spAutoFit/>
          </a:bodyPr>
          <a:lstStyle/>
          <a:p>
            <a:pPr algn="just">
              <a:lnSpc>
                <a:spcPct val="130000"/>
              </a:lnSpc>
            </a:pPr>
            <a:r>
              <a:rPr lang="zh-CN" altLang="en-US" sz="1600" dirty="0">
                <a:solidFill>
                  <a:schemeClr val="tx1">
                    <a:lumMod val="75000"/>
                    <a:lumOff val="25000"/>
                  </a:schemeClr>
                </a:solidFill>
                <a:latin typeface="+mn-ea"/>
              </a:rPr>
              <a:t>非电子签到表</a:t>
            </a:r>
            <a:endParaRPr lang="zh-CN" altLang="en-US" sz="1600" dirty="0">
              <a:solidFill>
                <a:schemeClr val="tx1">
                  <a:lumMod val="75000"/>
                  <a:lumOff val="25000"/>
                </a:schemeClr>
              </a:solidFill>
              <a:latin typeface="+mn-ea"/>
            </a:endParaRPr>
          </a:p>
          <a:p>
            <a:pPr algn="just">
              <a:lnSpc>
                <a:spcPct val="130000"/>
              </a:lnSpc>
            </a:pPr>
            <a:r>
              <a:rPr lang="zh-CN" altLang="en-US" sz="1600" b="1" dirty="0">
                <a:solidFill>
                  <a:schemeClr val="accent6">
                    <a:lumMod val="60000"/>
                    <a:lumOff val="40000"/>
                  </a:schemeClr>
                </a:solidFill>
                <a:latin typeface="+mn-ea"/>
              </a:rPr>
              <a:t>（必须留存）</a:t>
            </a:r>
            <a:endParaRPr lang="zh-CN" altLang="en-US" sz="1600" b="1" dirty="0">
              <a:solidFill>
                <a:schemeClr val="accent6">
                  <a:lumMod val="60000"/>
                  <a:lumOff val="40000"/>
                </a:schemeClr>
              </a:solidFill>
              <a:latin typeface="+mn-ea"/>
            </a:endParaRPr>
          </a:p>
        </p:txBody>
      </p:sp>
      <p:sp>
        <p:nvSpPr>
          <p:cNvPr id="43" name="文本框 42"/>
          <p:cNvSpPr txBox="1"/>
          <p:nvPr/>
        </p:nvSpPr>
        <p:spPr>
          <a:xfrm>
            <a:off x="825253" y="4548863"/>
            <a:ext cx="2077456" cy="369332"/>
          </a:xfrm>
          <a:prstGeom prst="rect">
            <a:avLst/>
          </a:prstGeom>
          <a:noFill/>
        </p:spPr>
        <p:txBody>
          <a:bodyPr wrap="square" rtlCol="0">
            <a:spAutoFit/>
          </a:bodyPr>
          <a:lstStyle/>
          <a:p>
            <a:r>
              <a:rPr lang="zh-CN" altLang="en-US" b="1" spc="300" dirty="0">
                <a:solidFill>
                  <a:schemeClr val="tx1">
                    <a:lumMod val="75000"/>
                    <a:lumOff val="25000"/>
                  </a:schemeClr>
                </a:solidFill>
              </a:rPr>
              <a:t>签到表（手写）</a:t>
            </a:r>
            <a:endParaRPr lang="zh-CN" altLang="en-US" b="1" spc="300" dirty="0">
              <a:solidFill>
                <a:schemeClr val="tx1">
                  <a:lumMod val="75000"/>
                  <a:lumOff val="25000"/>
                </a:schemeClr>
              </a:solidFill>
            </a:endParaRPr>
          </a:p>
        </p:txBody>
      </p:sp>
      <p:cxnSp>
        <p:nvCxnSpPr>
          <p:cNvPr id="44" name="直接连接符 43"/>
          <p:cNvCxnSpPr/>
          <p:nvPr/>
        </p:nvCxnSpPr>
        <p:spPr>
          <a:xfrm>
            <a:off x="779533" y="3837969"/>
            <a:ext cx="0" cy="89556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50" name="椭圆 49"/>
          <p:cNvSpPr/>
          <p:nvPr/>
        </p:nvSpPr>
        <p:spPr>
          <a:xfrm>
            <a:off x="759055" y="4710669"/>
            <a:ext cx="45720" cy="45720"/>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4276399" y="4905013"/>
            <a:ext cx="2143738" cy="787523"/>
          </a:xfrm>
          <a:prstGeom prst="rect">
            <a:avLst/>
          </a:prstGeom>
        </p:spPr>
        <p:txBody>
          <a:bodyPr wrap="square">
            <a:spAutoFit/>
          </a:bodyPr>
          <a:lstStyle/>
          <a:p>
            <a:pPr>
              <a:lnSpc>
                <a:spcPct val="150000"/>
              </a:lnSpc>
            </a:pPr>
            <a:r>
              <a:rPr lang="zh-CN" altLang="en-US" sz="1600" dirty="0">
                <a:latin typeface="微软雅黑" panose="020B0503020204020204" charset="-122"/>
                <a:ea typeface="微软雅黑" panose="020B0503020204020204" charset="-122"/>
                <a:sym typeface="+mn-ea"/>
              </a:rPr>
              <a:t>提交报销使用</a:t>
            </a:r>
            <a:endParaRPr lang="zh-CN" altLang="en-US" sz="1600" dirty="0">
              <a:latin typeface="微软雅黑" panose="020B0503020204020204" charset="-122"/>
              <a:ea typeface="微软雅黑" panose="020B0503020204020204" charset="-122"/>
              <a:sym typeface="+mn-ea"/>
            </a:endParaRPr>
          </a:p>
          <a:p>
            <a:pPr>
              <a:lnSpc>
                <a:spcPct val="150000"/>
              </a:lnSpc>
            </a:pPr>
            <a:r>
              <a:rPr lang="zh-CN" altLang="en-US" sz="1600" b="1" dirty="0">
                <a:solidFill>
                  <a:schemeClr val="accent6">
                    <a:lumMod val="60000"/>
                    <a:lumOff val="40000"/>
                  </a:schemeClr>
                </a:solidFill>
                <a:latin typeface="微软雅黑" panose="020B0503020204020204" charset="-122"/>
                <a:ea typeface="微软雅黑" panose="020B0503020204020204" charset="-122"/>
                <a:sym typeface="+mn-ea"/>
              </a:rPr>
              <a:t>（必须留存）</a:t>
            </a:r>
            <a:endParaRPr lang="zh-CN" altLang="en-US" sz="1600" b="1" dirty="0">
              <a:solidFill>
                <a:schemeClr val="accent6">
                  <a:lumMod val="60000"/>
                  <a:lumOff val="40000"/>
                </a:schemeClr>
              </a:solidFill>
              <a:latin typeface="微软雅黑" panose="020B0503020204020204" charset="-122"/>
              <a:ea typeface="微软雅黑" panose="020B0503020204020204" charset="-122"/>
              <a:sym typeface="+mn-ea"/>
            </a:endParaRPr>
          </a:p>
        </p:txBody>
      </p:sp>
      <p:sp>
        <p:nvSpPr>
          <p:cNvPr id="55" name="文本框 54"/>
          <p:cNvSpPr txBox="1"/>
          <p:nvPr/>
        </p:nvSpPr>
        <p:spPr>
          <a:xfrm>
            <a:off x="4276397" y="4548863"/>
            <a:ext cx="1415772" cy="369332"/>
          </a:xfrm>
          <a:prstGeom prst="rect">
            <a:avLst/>
          </a:prstGeom>
          <a:noFill/>
        </p:spPr>
        <p:txBody>
          <a:bodyPr wrap="square" rtlCol="0">
            <a:spAutoFit/>
          </a:bodyPr>
          <a:lstStyle/>
          <a:p>
            <a:r>
              <a:rPr lang="zh-CN" altLang="en-US" b="1" spc="300" dirty="0">
                <a:solidFill>
                  <a:schemeClr val="tx1">
                    <a:lumMod val="75000"/>
                    <a:lumOff val="25000"/>
                  </a:schemeClr>
                </a:solidFill>
              </a:rPr>
              <a:t>财务票据</a:t>
            </a:r>
            <a:endParaRPr lang="zh-CN" altLang="en-US" b="1" spc="300" dirty="0">
              <a:solidFill>
                <a:schemeClr val="tx1">
                  <a:lumMod val="75000"/>
                  <a:lumOff val="25000"/>
                </a:schemeClr>
              </a:solidFill>
            </a:endParaRPr>
          </a:p>
        </p:txBody>
      </p:sp>
      <p:cxnSp>
        <p:nvCxnSpPr>
          <p:cNvPr id="56" name="直接连接符 55"/>
          <p:cNvCxnSpPr/>
          <p:nvPr/>
        </p:nvCxnSpPr>
        <p:spPr>
          <a:xfrm>
            <a:off x="4230677" y="3837969"/>
            <a:ext cx="0" cy="89556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57" name="椭圆 56"/>
          <p:cNvSpPr/>
          <p:nvPr/>
        </p:nvSpPr>
        <p:spPr>
          <a:xfrm>
            <a:off x="4210199" y="4710669"/>
            <a:ext cx="45720" cy="45720"/>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a:off x="7727627" y="4905013"/>
            <a:ext cx="2143738" cy="1020985"/>
          </a:xfrm>
          <a:prstGeom prst="rect">
            <a:avLst/>
          </a:prstGeom>
        </p:spPr>
        <p:txBody>
          <a:bodyPr wrap="square">
            <a:spAutoFit/>
          </a:bodyPr>
          <a:lstStyle/>
          <a:p>
            <a:pPr algn="just">
              <a:lnSpc>
                <a:spcPct val="130000"/>
              </a:lnSpc>
            </a:pPr>
            <a:r>
              <a:rPr lang="zh-CN" altLang="en-US" sz="1600" dirty="0">
                <a:solidFill>
                  <a:schemeClr val="tx1">
                    <a:lumMod val="75000"/>
                    <a:lumOff val="25000"/>
                  </a:schemeClr>
                </a:solidFill>
                <a:latin typeface="+mn-ea"/>
              </a:rPr>
              <a:t>可以将微信推送或者</a:t>
            </a:r>
            <a:r>
              <a:rPr lang="en-US" altLang="zh-CN" sz="1600" dirty="0">
                <a:solidFill>
                  <a:schemeClr val="tx1">
                    <a:lumMod val="75000"/>
                    <a:lumOff val="25000"/>
                  </a:schemeClr>
                </a:solidFill>
                <a:latin typeface="+mn-ea"/>
              </a:rPr>
              <a:t>QQ</a:t>
            </a:r>
            <a:r>
              <a:rPr lang="zh-CN" altLang="en-US" sz="1600" dirty="0">
                <a:solidFill>
                  <a:schemeClr val="tx1">
                    <a:lumMod val="75000"/>
                    <a:lumOff val="25000"/>
                  </a:schemeClr>
                </a:solidFill>
                <a:latin typeface="+mn-ea"/>
              </a:rPr>
              <a:t>空间分享的链接留存，分享到交流群中。</a:t>
            </a:r>
            <a:endParaRPr lang="zh-CN" altLang="en-US" sz="1600" dirty="0">
              <a:solidFill>
                <a:schemeClr val="tx1">
                  <a:lumMod val="75000"/>
                  <a:lumOff val="25000"/>
                </a:schemeClr>
              </a:solidFill>
              <a:cs typeface="+mn-ea"/>
              <a:sym typeface="+mn-lt"/>
            </a:endParaRPr>
          </a:p>
        </p:txBody>
      </p:sp>
      <p:sp>
        <p:nvSpPr>
          <p:cNvPr id="59" name="文本框 58"/>
          <p:cNvSpPr txBox="1"/>
          <p:nvPr/>
        </p:nvSpPr>
        <p:spPr>
          <a:xfrm>
            <a:off x="7727624" y="4548863"/>
            <a:ext cx="2737227" cy="369332"/>
          </a:xfrm>
          <a:prstGeom prst="rect">
            <a:avLst/>
          </a:prstGeom>
          <a:noFill/>
        </p:spPr>
        <p:txBody>
          <a:bodyPr wrap="square" rtlCol="0">
            <a:spAutoFit/>
          </a:bodyPr>
          <a:lstStyle/>
          <a:p>
            <a:r>
              <a:rPr lang="zh-CN" altLang="en-US" b="1" spc="300" dirty="0">
                <a:solidFill>
                  <a:schemeClr val="tx1">
                    <a:lumMod val="75000"/>
                    <a:lumOff val="25000"/>
                  </a:schemeClr>
                </a:solidFill>
              </a:rPr>
              <a:t>新闻稿件或新闻链接</a:t>
            </a:r>
            <a:endParaRPr lang="zh-CN" altLang="en-US" b="1" spc="300" dirty="0">
              <a:solidFill>
                <a:schemeClr val="tx1">
                  <a:lumMod val="75000"/>
                  <a:lumOff val="25000"/>
                </a:schemeClr>
              </a:solidFill>
            </a:endParaRPr>
          </a:p>
        </p:txBody>
      </p:sp>
      <p:cxnSp>
        <p:nvCxnSpPr>
          <p:cNvPr id="60" name="直接连接符 59"/>
          <p:cNvCxnSpPr/>
          <p:nvPr/>
        </p:nvCxnSpPr>
        <p:spPr>
          <a:xfrm>
            <a:off x="7681905" y="3837969"/>
            <a:ext cx="0" cy="89556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61" name="椭圆 60"/>
          <p:cNvSpPr/>
          <p:nvPr/>
        </p:nvSpPr>
        <p:spPr>
          <a:xfrm>
            <a:off x="7661427" y="4710669"/>
            <a:ext cx="45720" cy="45720"/>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2579360" y="2269217"/>
            <a:ext cx="2143738" cy="732508"/>
          </a:xfrm>
          <a:prstGeom prst="rect">
            <a:avLst/>
          </a:prstGeom>
        </p:spPr>
        <p:txBody>
          <a:bodyPr wrap="square">
            <a:spAutoFit/>
          </a:bodyPr>
          <a:lstStyle/>
          <a:p>
            <a:pPr algn="just">
              <a:lnSpc>
                <a:spcPct val="130000"/>
              </a:lnSpc>
            </a:pPr>
            <a:r>
              <a:rPr lang="zh-CN" altLang="en-US" sz="1600" dirty="0">
                <a:solidFill>
                  <a:schemeClr val="tx1">
                    <a:lumMod val="75000"/>
                    <a:lumOff val="25000"/>
                  </a:schemeClr>
                </a:solidFill>
                <a:latin typeface="+mn-ea"/>
              </a:rPr>
              <a:t>活动现场的照片</a:t>
            </a:r>
            <a:endParaRPr lang="zh-CN" altLang="en-US" sz="1600" dirty="0">
              <a:solidFill>
                <a:schemeClr val="tx1">
                  <a:lumMod val="75000"/>
                  <a:lumOff val="25000"/>
                </a:schemeClr>
              </a:solidFill>
              <a:latin typeface="+mn-ea"/>
            </a:endParaRPr>
          </a:p>
          <a:p>
            <a:pPr algn="just">
              <a:lnSpc>
                <a:spcPct val="130000"/>
              </a:lnSpc>
            </a:pPr>
            <a:r>
              <a:rPr lang="zh-CN" altLang="en-US" sz="1600" b="1" dirty="0">
                <a:solidFill>
                  <a:schemeClr val="accent6">
                    <a:lumMod val="60000"/>
                    <a:lumOff val="40000"/>
                  </a:schemeClr>
                </a:solidFill>
                <a:latin typeface="+mn-ea"/>
              </a:rPr>
              <a:t>（必须留存）</a:t>
            </a:r>
            <a:endParaRPr lang="zh-CN" altLang="en-US" sz="1600" b="1" dirty="0">
              <a:solidFill>
                <a:schemeClr val="accent6">
                  <a:lumMod val="60000"/>
                  <a:lumOff val="40000"/>
                </a:schemeClr>
              </a:solidFill>
              <a:latin typeface="+mn-ea"/>
            </a:endParaRPr>
          </a:p>
        </p:txBody>
      </p:sp>
      <p:sp>
        <p:nvSpPr>
          <p:cNvPr id="63" name="文本框 62"/>
          <p:cNvSpPr txBox="1"/>
          <p:nvPr/>
        </p:nvSpPr>
        <p:spPr>
          <a:xfrm>
            <a:off x="2579358" y="1913067"/>
            <a:ext cx="1415772" cy="369332"/>
          </a:xfrm>
          <a:prstGeom prst="rect">
            <a:avLst/>
          </a:prstGeom>
          <a:noFill/>
        </p:spPr>
        <p:txBody>
          <a:bodyPr wrap="square" rtlCol="0">
            <a:spAutoFit/>
          </a:bodyPr>
          <a:lstStyle/>
          <a:p>
            <a:r>
              <a:rPr lang="zh-CN" altLang="en-US" b="1" spc="300" dirty="0">
                <a:solidFill>
                  <a:schemeClr val="tx1">
                    <a:lumMod val="75000"/>
                    <a:lumOff val="25000"/>
                  </a:schemeClr>
                </a:solidFill>
              </a:rPr>
              <a:t>照片</a:t>
            </a:r>
            <a:endParaRPr lang="zh-CN" altLang="en-US" b="1" spc="300" dirty="0">
              <a:solidFill>
                <a:schemeClr val="tx1">
                  <a:lumMod val="75000"/>
                  <a:lumOff val="25000"/>
                </a:schemeClr>
              </a:solidFill>
            </a:endParaRPr>
          </a:p>
        </p:txBody>
      </p:sp>
      <p:cxnSp>
        <p:nvCxnSpPr>
          <p:cNvPr id="64" name="直接连接符 63"/>
          <p:cNvCxnSpPr>
            <a:stCxn id="65" idx="4"/>
          </p:cNvCxnSpPr>
          <p:nvPr/>
        </p:nvCxnSpPr>
        <p:spPr>
          <a:xfrm>
            <a:off x="2510620" y="2117418"/>
            <a:ext cx="0" cy="1223848"/>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65" name="椭圆 64"/>
          <p:cNvSpPr/>
          <p:nvPr/>
        </p:nvSpPr>
        <p:spPr>
          <a:xfrm>
            <a:off x="2487760" y="2071698"/>
            <a:ext cx="45720" cy="45720"/>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6030042" y="2269217"/>
            <a:ext cx="2143738" cy="1341073"/>
          </a:xfrm>
          <a:prstGeom prst="rect">
            <a:avLst/>
          </a:prstGeom>
        </p:spPr>
        <p:txBody>
          <a:bodyPr wrap="square">
            <a:spAutoFit/>
          </a:bodyPr>
          <a:lstStyle/>
          <a:p>
            <a:pPr algn="just">
              <a:lnSpc>
                <a:spcPct val="130000"/>
              </a:lnSpc>
            </a:pPr>
            <a:r>
              <a:rPr lang="zh-CN" altLang="en-US" sz="1600" dirty="0">
                <a:solidFill>
                  <a:schemeClr val="tx1">
                    <a:lumMod val="75000"/>
                    <a:lumOff val="25000"/>
                  </a:schemeClr>
                </a:solidFill>
                <a:latin typeface="+mn-ea"/>
              </a:rPr>
              <a:t>希望每个参与活动的陶学子能够提供一份心得，写下你的感受或意见建议。</a:t>
            </a:r>
            <a:endParaRPr lang="zh-CN" altLang="en-US" sz="1600" dirty="0">
              <a:solidFill>
                <a:schemeClr val="tx1">
                  <a:lumMod val="75000"/>
                  <a:lumOff val="25000"/>
                </a:schemeClr>
              </a:solidFill>
              <a:cs typeface="+mn-ea"/>
              <a:sym typeface="+mn-lt"/>
            </a:endParaRPr>
          </a:p>
        </p:txBody>
      </p:sp>
      <p:sp>
        <p:nvSpPr>
          <p:cNvPr id="69" name="文本框 68"/>
          <p:cNvSpPr txBox="1"/>
          <p:nvPr/>
        </p:nvSpPr>
        <p:spPr>
          <a:xfrm>
            <a:off x="6030040" y="1913067"/>
            <a:ext cx="1415772" cy="369332"/>
          </a:xfrm>
          <a:prstGeom prst="rect">
            <a:avLst/>
          </a:prstGeom>
          <a:noFill/>
        </p:spPr>
        <p:txBody>
          <a:bodyPr wrap="square" rtlCol="0">
            <a:spAutoFit/>
          </a:bodyPr>
          <a:lstStyle/>
          <a:p>
            <a:r>
              <a:rPr lang="zh-CN" altLang="en-US" b="1" spc="300" dirty="0">
                <a:solidFill>
                  <a:schemeClr val="tx1">
                    <a:lumMod val="75000"/>
                    <a:lumOff val="25000"/>
                  </a:schemeClr>
                </a:solidFill>
              </a:rPr>
              <a:t>心得体会</a:t>
            </a:r>
            <a:endParaRPr lang="zh-CN" altLang="en-US" b="1" spc="300" dirty="0">
              <a:solidFill>
                <a:schemeClr val="tx1">
                  <a:lumMod val="75000"/>
                  <a:lumOff val="25000"/>
                </a:schemeClr>
              </a:solidFill>
            </a:endParaRPr>
          </a:p>
        </p:txBody>
      </p:sp>
      <p:cxnSp>
        <p:nvCxnSpPr>
          <p:cNvPr id="70" name="直接连接符 69"/>
          <p:cNvCxnSpPr>
            <a:stCxn id="71" idx="4"/>
          </p:cNvCxnSpPr>
          <p:nvPr/>
        </p:nvCxnSpPr>
        <p:spPr>
          <a:xfrm>
            <a:off x="5961302" y="2117418"/>
            <a:ext cx="0" cy="1223848"/>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71" name="椭圆 70"/>
          <p:cNvSpPr/>
          <p:nvPr/>
        </p:nvSpPr>
        <p:spPr>
          <a:xfrm>
            <a:off x="5938442" y="2071698"/>
            <a:ext cx="45720" cy="45720"/>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9481819" y="2269217"/>
            <a:ext cx="2143738" cy="1372683"/>
          </a:xfrm>
          <a:prstGeom prst="rect">
            <a:avLst/>
          </a:prstGeom>
        </p:spPr>
        <p:txBody>
          <a:bodyPr wrap="square">
            <a:spAutoFit/>
          </a:bodyPr>
          <a:lstStyle/>
          <a:p>
            <a:pPr algn="just">
              <a:lnSpc>
                <a:spcPct val="130000"/>
              </a:lnSpc>
            </a:pPr>
            <a:r>
              <a:rPr lang="zh-CN" altLang="en-US" sz="1600" dirty="0">
                <a:solidFill>
                  <a:schemeClr val="tx1">
                    <a:lumMod val="75000"/>
                    <a:lumOff val="25000"/>
                  </a:schemeClr>
                </a:solidFill>
                <a:latin typeface="+mn-ea"/>
              </a:rPr>
              <a:t>申报书中提到的其他结项材料，比如</a:t>
            </a:r>
            <a:r>
              <a:rPr lang="zh-CN" altLang="en-US" sz="1600" dirty="0">
                <a:solidFill>
                  <a:srgbClr val="FF724C"/>
                </a:solidFill>
                <a:latin typeface="+mn-ea"/>
              </a:rPr>
              <a:t>结项答辩</a:t>
            </a:r>
            <a:r>
              <a:rPr lang="en-US" altLang="zh-CN" sz="1600" dirty="0">
                <a:solidFill>
                  <a:srgbClr val="FF724C"/>
                </a:solidFill>
                <a:latin typeface="+mn-ea"/>
              </a:rPr>
              <a:t>PPT</a:t>
            </a:r>
            <a:r>
              <a:rPr lang="zh-CN" altLang="en-US" sz="1600" dirty="0">
                <a:solidFill>
                  <a:srgbClr val="FF724C"/>
                </a:solidFill>
                <a:latin typeface="+mn-ea"/>
              </a:rPr>
              <a:t>、结项答辩评审表等</a:t>
            </a:r>
            <a:r>
              <a:rPr lang="zh-CN" altLang="en-US" sz="1600" dirty="0">
                <a:solidFill>
                  <a:schemeClr val="tx1">
                    <a:lumMod val="75000"/>
                    <a:lumOff val="25000"/>
                  </a:schemeClr>
                </a:solidFill>
                <a:latin typeface="+mn-ea"/>
              </a:rPr>
              <a:t>。</a:t>
            </a:r>
            <a:endParaRPr lang="zh-CN" altLang="en-US" sz="1600" dirty="0">
              <a:solidFill>
                <a:schemeClr val="tx1">
                  <a:lumMod val="75000"/>
                  <a:lumOff val="25000"/>
                </a:schemeClr>
              </a:solidFill>
              <a:latin typeface="+mn-ea"/>
            </a:endParaRPr>
          </a:p>
        </p:txBody>
      </p:sp>
      <p:sp>
        <p:nvSpPr>
          <p:cNvPr id="73" name="文本框 72"/>
          <p:cNvSpPr txBox="1"/>
          <p:nvPr/>
        </p:nvSpPr>
        <p:spPr>
          <a:xfrm>
            <a:off x="9481817" y="1913067"/>
            <a:ext cx="1415772" cy="369332"/>
          </a:xfrm>
          <a:prstGeom prst="rect">
            <a:avLst/>
          </a:prstGeom>
          <a:noFill/>
        </p:spPr>
        <p:txBody>
          <a:bodyPr wrap="square" rtlCol="0">
            <a:spAutoFit/>
          </a:bodyPr>
          <a:lstStyle/>
          <a:p>
            <a:r>
              <a:rPr lang="zh-CN" altLang="en-US" b="1" spc="300" dirty="0">
                <a:solidFill>
                  <a:schemeClr val="tx1">
                    <a:lumMod val="75000"/>
                    <a:lumOff val="25000"/>
                  </a:schemeClr>
                </a:solidFill>
              </a:rPr>
              <a:t>其他材料</a:t>
            </a:r>
            <a:endParaRPr lang="zh-CN" altLang="en-US" b="1" spc="300" dirty="0">
              <a:solidFill>
                <a:schemeClr val="tx1">
                  <a:lumMod val="75000"/>
                  <a:lumOff val="25000"/>
                </a:schemeClr>
              </a:solidFill>
            </a:endParaRPr>
          </a:p>
        </p:txBody>
      </p:sp>
      <p:cxnSp>
        <p:nvCxnSpPr>
          <p:cNvPr id="74" name="直接连接符 73"/>
          <p:cNvCxnSpPr>
            <a:stCxn id="75" idx="4"/>
          </p:cNvCxnSpPr>
          <p:nvPr/>
        </p:nvCxnSpPr>
        <p:spPr>
          <a:xfrm>
            <a:off x="9413079" y="2117418"/>
            <a:ext cx="0" cy="1223848"/>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75" name="椭圆 74"/>
          <p:cNvSpPr/>
          <p:nvPr/>
        </p:nvSpPr>
        <p:spPr>
          <a:xfrm>
            <a:off x="9390219" y="2071698"/>
            <a:ext cx="45720" cy="45720"/>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6" name="直接连接符 75"/>
          <p:cNvCxnSpPr/>
          <p:nvPr/>
        </p:nvCxnSpPr>
        <p:spPr>
          <a:xfrm>
            <a:off x="9740952" y="3604883"/>
            <a:ext cx="723900" cy="0"/>
          </a:xfrm>
          <a:prstGeom prst="line">
            <a:avLst/>
          </a:prstGeom>
          <a:ln w="28575">
            <a:gradFill flip="none" rotWithShape="1">
              <a:gsLst>
                <a:gs pos="0">
                  <a:schemeClr val="accent1">
                    <a:lumMod val="5000"/>
                    <a:lumOff val="95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1" name="图片 50" descr="照片"/>
          <p:cNvPicPr>
            <a:picLocks noChangeAspect="1"/>
          </p:cNvPicPr>
          <p:nvPr/>
        </p:nvPicPr>
        <p:blipFill>
          <a:blip r:embed="rId1"/>
          <a:stretch>
            <a:fillRect/>
          </a:stretch>
        </p:blipFill>
        <p:spPr>
          <a:xfrm>
            <a:off x="1793876" y="1958396"/>
            <a:ext cx="648005" cy="648005"/>
          </a:xfrm>
          <a:prstGeom prst="rect">
            <a:avLst/>
          </a:prstGeom>
        </p:spPr>
      </p:pic>
      <p:pic>
        <p:nvPicPr>
          <p:cNvPr id="52" name="图片 51" descr="ico_签到表"/>
          <p:cNvPicPr>
            <a:picLocks noChangeAspect="1"/>
          </p:cNvPicPr>
          <p:nvPr/>
        </p:nvPicPr>
        <p:blipFill>
          <a:blip r:embed="rId2"/>
          <a:stretch>
            <a:fillRect/>
          </a:stretch>
        </p:blipFill>
        <p:spPr>
          <a:xfrm>
            <a:off x="917035" y="3724445"/>
            <a:ext cx="612005" cy="612005"/>
          </a:xfrm>
          <a:prstGeom prst="rect">
            <a:avLst/>
          </a:prstGeom>
        </p:spPr>
      </p:pic>
      <p:pic>
        <p:nvPicPr>
          <p:cNvPr id="53" name="图片 52" descr="票据"/>
          <p:cNvPicPr>
            <a:picLocks noChangeAspect="1"/>
          </p:cNvPicPr>
          <p:nvPr/>
        </p:nvPicPr>
        <p:blipFill>
          <a:blip r:embed="rId3"/>
          <a:stretch>
            <a:fillRect/>
          </a:stretch>
        </p:blipFill>
        <p:spPr>
          <a:xfrm>
            <a:off x="4360273" y="3724444"/>
            <a:ext cx="612005" cy="612005"/>
          </a:xfrm>
          <a:prstGeom prst="rect">
            <a:avLst/>
          </a:prstGeom>
        </p:spPr>
      </p:pic>
      <p:pic>
        <p:nvPicPr>
          <p:cNvPr id="66" name="图片 65" descr="新闻稿件"/>
          <p:cNvPicPr>
            <a:picLocks noChangeAspect="1"/>
          </p:cNvPicPr>
          <p:nvPr/>
        </p:nvPicPr>
        <p:blipFill>
          <a:blip r:embed="rId4"/>
          <a:stretch>
            <a:fillRect/>
          </a:stretch>
        </p:blipFill>
        <p:spPr>
          <a:xfrm>
            <a:off x="7752927" y="3506782"/>
            <a:ext cx="864006" cy="864006"/>
          </a:xfrm>
          <a:prstGeom prst="rect">
            <a:avLst/>
          </a:prstGeom>
        </p:spPr>
      </p:pic>
      <p:pic>
        <p:nvPicPr>
          <p:cNvPr id="67" name="图片 66" descr="其他"/>
          <p:cNvPicPr>
            <a:picLocks noChangeAspect="1"/>
          </p:cNvPicPr>
          <p:nvPr/>
        </p:nvPicPr>
        <p:blipFill>
          <a:blip r:embed="rId5"/>
          <a:stretch>
            <a:fillRect/>
          </a:stretch>
        </p:blipFill>
        <p:spPr>
          <a:xfrm>
            <a:off x="8748691" y="1959443"/>
            <a:ext cx="648005" cy="648005"/>
          </a:xfrm>
          <a:prstGeom prst="rect">
            <a:avLst/>
          </a:prstGeom>
        </p:spPr>
      </p:pic>
      <p:pic>
        <p:nvPicPr>
          <p:cNvPr id="77" name="图片 76" descr="报告"/>
          <p:cNvPicPr>
            <a:picLocks noChangeAspect="1"/>
          </p:cNvPicPr>
          <p:nvPr/>
        </p:nvPicPr>
        <p:blipFill>
          <a:blip r:embed="rId6"/>
          <a:stretch>
            <a:fillRect/>
          </a:stretch>
        </p:blipFill>
        <p:spPr>
          <a:xfrm flipH="1">
            <a:off x="5326984" y="1957130"/>
            <a:ext cx="648005" cy="648005"/>
          </a:xfrm>
          <a:prstGeom prst="rect">
            <a:avLst/>
          </a:prstGeom>
        </p:spPr>
      </p:pic>
      <p:pic>
        <p:nvPicPr>
          <p:cNvPr id="78" name="图片 77"/>
          <p:cNvPicPr>
            <a:picLocks noChangeAspect="1"/>
          </p:cNvPicPr>
          <p:nvPr/>
        </p:nvPicPr>
        <p:blipFill>
          <a:blip r:embed="rId7"/>
          <a:stretch>
            <a:fillRect/>
          </a:stretch>
        </p:blipFill>
        <p:spPr>
          <a:xfrm>
            <a:off x="10029933" y="361209"/>
            <a:ext cx="1733333" cy="819048"/>
          </a:xfrm>
          <a:prstGeom prst="rect">
            <a:avLst/>
          </a:prstGeom>
        </p:spPr>
      </p:pic>
      <p:pic>
        <p:nvPicPr>
          <p:cNvPr id="79" name="图片 7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3433953" cy="424732"/>
          </a:xfrm>
        </p:spPr>
        <p:txBody>
          <a:bodyPr/>
          <a:lstStyle/>
          <a:p>
            <a:r>
              <a:rPr lang="en-US" altLang="zh-CN" dirty="0"/>
              <a:t>3</a:t>
            </a:r>
            <a:r>
              <a:rPr lang="zh-CN" altLang="en-US" dirty="0"/>
              <a:t>、怎样留存相关材料？</a:t>
            </a:r>
            <a:endParaRPr lang="zh-CN" altLang="en-US" dirty="0"/>
          </a:p>
        </p:txBody>
      </p:sp>
      <p:sp>
        <p:nvSpPr>
          <p:cNvPr id="3" name="矩形: 圆角 2"/>
          <p:cNvSpPr/>
          <p:nvPr/>
        </p:nvSpPr>
        <p:spPr>
          <a:xfrm>
            <a:off x="8433383" y="1791258"/>
            <a:ext cx="2656648" cy="4107013"/>
          </a:xfrm>
          <a:prstGeom prst="roundRect">
            <a:avLst>
              <a:gd name="adj" fmla="val 4264"/>
            </a:avLst>
          </a:prstGeom>
          <a:gradFill>
            <a:gsLst>
              <a:gs pos="100000">
                <a:schemeClr val="accent2"/>
              </a:gs>
              <a:gs pos="50000">
                <a:schemeClr val="accent1"/>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5068860" y="1791258"/>
            <a:ext cx="2656648" cy="4107013"/>
          </a:xfrm>
          <a:prstGeom prst="roundRect">
            <a:avLst>
              <a:gd name="adj" fmla="val 4264"/>
            </a:avLst>
          </a:prstGeom>
          <a:gradFill>
            <a:gsLst>
              <a:gs pos="100000">
                <a:schemeClr val="accent2"/>
              </a:gs>
              <a:gs pos="50000">
                <a:schemeClr val="accent1"/>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5068860" y="2388577"/>
            <a:ext cx="2656648" cy="2994438"/>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8433383" y="2388577"/>
            <a:ext cx="2656648" cy="2994438"/>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92893" y="2046217"/>
            <a:ext cx="3399613" cy="2585323"/>
          </a:xfrm>
          <a:prstGeom prst="rect">
            <a:avLst/>
          </a:prstGeom>
        </p:spPr>
        <p:txBody>
          <a:bodyPr wrap="square">
            <a:spAutoFit/>
          </a:bodyPr>
          <a:lstStyle/>
          <a:p>
            <a:pPr algn="just">
              <a:lnSpc>
                <a:spcPct val="150000"/>
              </a:lnSpc>
            </a:pPr>
            <a:r>
              <a:rPr lang="zh-CN" altLang="en-US" b="1" dirty="0">
                <a:solidFill>
                  <a:schemeClr val="tx1">
                    <a:lumMod val="75000"/>
                    <a:lumOff val="25000"/>
                  </a:schemeClr>
                </a:solidFill>
                <a:latin typeface="+mn-ea"/>
              </a:rPr>
              <a:t>（</a:t>
            </a:r>
            <a:r>
              <a:rPr lang="en-US" altLang="zh-CN" b="1" dirty="0">
                <a:solidFill>
                  <a:schemeClr val="tx1">
                    <a:lumMod val="75000"/>
                    <a:lumOff val="25000"/>
                  </a:schemeClr>
                </a:solidFill>
                <a:latin typeface="+mn-ea"/>
              </a:rPr>
              <a:t>1</a:t>
            </a:r>
            <a:r>
              <a:rPr lang="zh-CN" altLang="en-US" b="1" dirty="0">
                <a:solidFill>
                  <a:schemeClr val="tx1">
                    <a:lumMod val="75000"/>
                    <a:lumOff val="25000"/>
                  </a:schemeClr>
                </a:solidFill>
                <a:latin typeface="+mn-ea"/>
              </a:rPr>
              <a:t>）辨别材料是否符合规范</a:t>
            </a:r>
            <a:endParaRPr lang="zh-CN" altLang="en-US" b="1" dirty="0">
              <a:solidFill>
                <a:schemeClr val="tx1">
                  <a:lumMod val="75000"/>
                  <a:lumOff val="25000"/>
                </a:schemeClr>
              </a:solidFill>
              <a:latin typeface="+mn-ea"/>
            </a:endParaRPr>
          </a:p>
          <a:p>
            <a:pPr algn="just">
              <a:lnSpc>
                <a:spcPct val="150000"/>
              </a:lnSpc>
            </a:pPr>
            <a:r>
              <a:rPr lang="zh-CN" altLang="en-US" dirty="0">
                <a:solidFill>
                  <a:schemeClr val="tx1">
                    <a:lumMod val="75000"/>
                    <a:lumOff val="25000"/>
                  </a:schemeClr>
                </a:solidFill>
                <a:latin typeface="+mn-ea"/>
              </a:rPr>
              <a:t>        ① 签到表</a:t>
            </a:r>
            <a:endParaRPr lang="zh-CN" altLang="en-US" dirty="0">
              <a:solidFill>
                <a:schemeClr val="tx1">
                  <a:lumMod val="75000"/>
                  <a:lumOff val="25000"/>
                </a:schemeClr>
              </a:solidFill>
              <a:latin typeface="+mn-ea"/>
            </a:endParaRPr>
          </a:p>
          <a:p>
            <a:pPr algn="just">
              <a:lnSpc>
                <a:spcPct val="150000"/>
              </a:lnSpc>
            </a:pPr>
            <a:r>
              <a:rPr lang="zh-CN" altLang="en-US" dirty="0">
                <a:solidFill>
                  <a:schemeClr val="tx1">
                    <a:lumMod val="75000"/>
                    <a:lumOff val="25000"/>
                  </a:schemeClr>
                </a:solidFill>
                <a:latin typeface="+mn-ea"/>
              </a:rPr>
              <a:t>        ② 活动照片</a:t>
            </a:r>
            <a:endParaRPr lang="zh-CN" altLang="en-US" dirty="0">
              <a:solidFill>
                <a:schemeClr val="tx1">
                  <a:lumMod val="75000"/>
                  <a:lumOff val="25000"/>
                </a:schemeClr>
              </a:solidFill>
              <a:latin typeface="+mn-ea"/>
            </a:endParaRPr>
          </a:p>
          <a:p>
            <a:pPr algn="just">
              <a:lnSpc>
                <a:spcPct val="150000"/>
              </a:lnSpc>
            </a:pPr>
            <a:r>
              <a:rPr lang="zh-CN" altLang="en-US" dirty="0">
                <a:solidFill>
                  <a:schemeClr val="tx1">
                    <a:lumMod val="75000"/>
                    <a:lumOff val="25000"/>
                  </a:schemeClr>
                </a:solidFill>
                <a:latin typeface="+mn-ea"/>
              </a:rPr>
              <a:t>        ③ 财务票据</a:t>
            </a:r>
            <a:endParaRPr lang="zh-CN" altLang="en-US" dirty="0">
              <a:solidFill>
                <a:schemeClr val="tx1">
                  <a:lumMod val="75000"/>
                  <a:lumOff val="25000"/>
                </a:schemeClr>
              </a:solidFill>
              <a:latin typeface="+mn-ea"/>
            </a:endParaRPr>
          </a:p>
          <a:p>
            <a:pPr algn="just">
              <a:lnSpc>
                <a:spcPct val="150000"/>
              </a:lnSpc>
            </a:pPr>
            <a:endParaRPr lang="en-US" altLang="zh-CN" b="1" dirty="0">
              <a:solidFill>
                <a:schemeClr val="tx1">
                  <a:lumMod val="75000"/>
                  <a:lumOff val="25000"/>
                </a:schemeClr>
              </a:solidFill>
              <a:latin typeface="+mn-ea"/>
            </a:endParaRPr>
          </a:p>
          <a:p>
            <a:pPr algn="just">
              <a:lnSpc>
                <a:spcPct val="150000"/>
              </a:lnSpc>
            </a:pPr>
            <a:r>
              <a:rPr lang="zh-CN" altLang="en-US" b="1" dirty="0">
                <a:solidFill>
                  <a:schemeClr val="tx1">
                    <a:lumMod val="75000"/>
                    <a:lumOff val="25000"/>
                  </a:schemeClr>
                </a:solidFill>
                <a:latin typeface="+mn-ea"/>
              </a:rPr>
              <a:t>（</a:t>
            </a:r>
            <a:r>
              <a:rPr lang="en-US" altLang="zh-CN" b="1" dirty="0">
                <a:solidFill>
                  <a:schemeClr val="tx1">
                    <a:lumMod val="75000"/>
                    <a:lumOff val="25000"/>
                  </a:schemeClr>
                </a:solidFill>
                <a:latin typeface="+mn-ea"/>
              </a:rPr>
              <a:t>2</a:t>
            </a:r>
            <a:r>
              <a:rPr lang="zh-CN" altLang="en-US" b="1" dirty="0">
                <a:solidFill>
                  <a:schemeClr val="tx1">
                    <a:lumMod val="75000"/>
                    <a:lumOff val="25000"/>
                  </a:schemeClr>
                </a:solidFill>
                <a:latin typeface="+mn-ea"/>
              </a:rPr>
              <a:t>）怎样留存相关材料</a:t>
            </a:r>
            <a:endParaRPr lang="zh-CN" altLang="en-US" b="1" dirty="0">
              <a:solidFill>
                <a:schemeClr val="tx1">
                  <a:lumMod val="75000"/>
                  <a:lumOff val="25000"/>
                </a:schemeClr>
              </a:solidFill>
              <a:latin typeface="+mn-ea"/>
            </a:endParaRPr>
          </a:p>
        </p:txBody>
      </p:sp>
      <p:grpSp>
        <p:nvGrpSpPr>
          <p:cNvPr id="39" name="3670a9ee-533e-47ab-a110-f00860761ad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5197615" y="3261395"/>
            <a:ext cx="2507856" cy="1602657"/>
            <a:chOff x="2811463" y="1308100"/>
            <a:chExt cx="6650038" cy="4249738"/>
          </a:xfrm>
        </p:grpSpPr>
        <p:sp>
          <p:nvSpPr>
            <p:cNvPr id="40" name="ïṧ1îḑê"/>
            <p:cNvSpPr/>
            <p:nvPr/>
          </p:nvSpPr>
          <p:spPr bwMode="auto">
            <a:xfrm>
              <a:off x="2811463" y="1308100"/>
              <a:ext cx="6650038" cy="4249738"/>
            </a:xfrm>
            <a:custGeom>
              <a:avLst/>
              <a:gdLst>
                <a:gd name="T0" fmla="*/ 4268 w 4754"/>
                <a:gd name="T1" fmla="*/ 2522 h 3040"/>
                <a:gd name="T2" fmla="*/ 4093 w 4754"/>
                <a:gd name="T3" fmla="*/ 2642 h 3040"/>
                <a:gd name="T4" fmla="*/ 4074 w 4754"/>
                <a:gd name="T5" fmla="*/ 2653 h 3040"/>
                <a:gd name="T6" fmla="*/ 3885 w 4754"/>
                <a:gd name="T7" fmla="*/ 2752 h 3040"/>
                <a:gd name="T8" fmla="*/ 3723 w 4754"/>
                <a:gd name="T9" fmla="*/ 2825 h 3040"/>
                <a:gd name="T10" fmla="*/ 3649 w 4754"/>
                <a:gd name="T11" fmla="*/ 2855 h 3040"/>
                <a:gd name="T12" fmla="*/ 3564 w 4754"/>
                <a:gd name="T13" fmla="*/ 2887 h 3040"/>
                <a:gd name="T14" fmla="*/ 3558 w 4754"/>
                <a:gd name="T15" fmla="*/ 2890 h 3040"/>
                <a:gd name="T16" fmla="*/ 3404 w 4754"/>
                <a:gd name="T17" fmla="*/ 2940 h 3040"/>
                <a:gd name="T18" fmla="*/ 3298 w 4754"/>
                <a:gd name="T19" fmla="*/ 2968 h 3040"/>
                <a:gd name="T20" fmla="*/ 3135 w 4754"/>
                <a:gd name="T21" fmla="*/ 3002 h 3040"/>
                <a:gd name="T22" fmla="*/ 3005 w 4754"/>
                <a:gd name="T23" fmla="*/ 3018 h 3040"/>
                <a:gd name="T24" fmla="*/ 1056 w 4754"/>
                <a:gd name="T25" fmla="*/ 2642 h 3040"/>
                <a:gd name="T26" fmla="*/ 828 w 4754"/>
                <a:gd name="T27" fmla="*/ 2532 h 3040"/>
                <a:gd name="T28" fmla="*/ 660 w 4754"/>
                <a:gd name="T29" fmla="*/ 2437 h 3040"/>
                <a:gd name="T30" fmla="*/ 554 w 4754"/>
                <a:gd name="T31" fmla="*/ 2371 h 3040"/>
                <a:gd name="T32" fmla="*/ 541 w 4754"/>
                <a:gd name="T33" fmla="*/ 2362 h 3040"/>
                <a:gd name="T34" fmla="*/ 91 w 4754"/>
                <a:gd name="T35" fmla="*/ 1875 h 3040"/>
                <a:gd name="T36" fmla="*/ 545 w 4754"/>
                <a:gd name="T37" fmla="*/ 1143 h 3040"/>
                <a:gd name="T38" fmla="*/ 601 w 4754"/>
                <a:gd name="T39" fmla="*/ 1131 h 3040"/>
                <a:gd name="T40" fmla="*/ 846 w 4754"/>
                <a:gd name="T41" fmla="*/ 1075 h 3040"/>
                <a:gd name="T42" fmla="*/ 1052 w 4754"/>
                <a:gd name="T43" fmla="*/ 1003 h 3040"/>
                <a:gd name="T44" fmla="*/ 1072 w 4754"/>
                <a:gd name="T45" fmla="*/ 994 h 3040"/>
                <a:gd name="T46" fmla="*/ 1280 w 4754"/>
                <a:gd name="T47" fmla="*/ 851 h 3040"/>
                <a:gd name="T48" fmla="*/ 1303 w 4754"/>
                <a:gd name="T49" fmla="*/ 827 h 3040"/>
                <a:gd name="T50" fmla="*/ 1371 w 4754"/>
                <a:gd name="T51" fmla="*/ 624 h 3040"/>
                <a:gd name="T52" fmla="*/ 1355 w 4754"/>
                <a:gd name="T53" fmla="*/ 352 h 3040"/>
                <a:gd name="T54" fmla="*/ 1469 w 4754"/>
                <a:gd name="T55" fmla="*/ 165 h 3040"/>
                <a:gd name="T56" fmla="*/ 1626 w 4754"/>
                <a:gd name="T57" fmla="*/ 69 h 3040"/>
                <a:gd name="T58" fmla="*/ 2530 w 4754"/>
                <a:gd name="T59" fmla="*/ 69 h 3040"/>
                <a:gd name="T60" fmla="*/ 2924 w 4754"/>
                <a:gd name="T61" fmla="*/ 188 h 3040"/>
                <a:gd name="T62" fmla="*/ 3795 w 4754"/>
                <a:gd name="T63" fmla="*/ 644 h 3040"/>
                <a:gd name="T64" fmla="*/ 3893 w 4754"/>
                <a:gd name="T65" fmla="*/ 709 h 3040"/>
                <a:gd name="T66" fmla="*/ 3928 w 4754"/>
                <a:gd name="T67" fmla="*/ 733 h 3040"/>
                <a:gd name="T68" fmla="*/ 3952 w 4754"/>
                <a:gd name="T69" fmla="*/ 750 h 3040"/>
                <a:gd name="T70" fmla="*/ 4002 w 4754"/>
                <a:gd name="T71" fmla="*/ 785 h 3040"/>
                <a:gd name="T72" fmla="*/ 4039 w 4754"/>
                <a:gd name="T73" fmla="*/ 811 h 3040"/>
                <a:gd name="T74" fmla="*/ 4068 w 4754"/>
                <a:gd name="T75" fmla="*/ 833 h 3040"/>
                <a:gd name="T76" fmla="*/ 4072 w 4754"/>
                <a:gd name="T77" fmla="*/ 836 h 3040"/>
                <a:gd name="T78" fmla="*/ 4268 w 4754"/>
                <a:gd name="T79" fmla="*/ 992 h 3040"/>
                <a:gd name="T80" fmla="*/ 4288 w 4754"/>
                <a:gd name="T81" fmla="*/ 1010 h 3040"/>
                <a:gd name="T82" fmla="*/ 4312 w 4754"/>
                <a:gd name="T83" fmla="*/ 2486 h 3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54" h="3040">
                  <a:moveTo>
                    <a:pt x="4312" y="2486"/>
                  </a:moveTo>
                  <a:cubicBezTo>
                    <a:pt x="4298" y="2498"/>
                    <a:pt x="4283" y="2511"/>
                    <a:pt x="4268" y="2522"/>
                  </a:cubicBezTo>
                  <a:cubicBezTo>
                    <a:pt x="4266" y="2525"/>
                    <a:pt x="4263" y="2526"/>
                    <a:pt x="4261" y="2529"/>
                  </a:cubicBezTo>
                  <a:cubicBezTo>
                    <a:pt x="4207" y="2570"/>
                    <a:pt x="4151" y="2608"/>
                    <a:pt x="4093" y="2642"/>
                  </a:cubicBezTo>
                  <a:cubicBezTo>
                    <a:pt x="4082" y="2648"/>
                    <a:pt x="4082" y="2648"/>
                    <a:pt x="4082" y="2648"/>
                  </a:cubicBezTo>
                  <a:cubicBezTo>
                    <a:pt x="4079" y="2650"/>
                    <a:pt x="4077" y="2651"/>
                    <a:pt x="4074" y="2653"/>
                  </a:cubicBezTo>
                  <a:cubicBezTo>
                    <a:pt x="4013" y="2688"/>
                    <a:pt x="3950" y="2721"/>
                    <a:pt x="3885" y="2751"/>
                  </a:cubicBezTo>
                  <a:cubicBezTo>
                    <a:pt x="3885" y="2752"/>
                    <a:pt x="3885" y="2752"/>
                    <a:pt x="3885" y="2752"/>
                  </a:cubicBezTo>
                  <a:cubicBezTo>
                    <a:pt x="3880" y="2754"/>
                    <a:pt x="3880" y="2754"/>
                    <a:pt x="3880" y="2754"/>
                  </a:cubicBezTo>
                  <a:cubicBezTo>
                    <a:pt x="3828" y="2779"/>
                    <a:pt x="3776" y="2802"/>
                    <a:pt x="3723" y="2825"/>
                  </a:cubicBezTo>
                  <a:cubicBezTo>
                    <a:pt x="3721" y="2826"/>
                    <a:pt x="3721" y="2826"/>
                    <a:pt x="3721" y="2826"/>
                  </a:cubicBezTo>
                  <a:cubicBezTo>
                    <a:pt x="3697" y="2836"/>
                    <a:pt x="3673" y="2846"/>
                    <a:pt x="3649" y="2855"/>
                  </a:cubicBezTo>
                  <a:cubicBezTo>
                    <a:pt x="3639" y="2859"/>
                    <a:pt x="3630" y="2863"/>
                    <a:pt x="3620" y="2867"/>
                  </a:cubicBezTo>
                  <a:cubicBezTo>
                    <a:pt x="3601" y="2874"/>
                    <a:pt x="3583" y="2881"/>
                    <a:pt x="3564" y="2887"/>
                  </a:cubicBezTo>
                  <a:cubicBezTo>
                    <a:pt x="3562" y="2888"/>
                    <a:pt x="3562" y="2888"/>
                    <a:pt x="3562" y="2888"/>
                  </a:cubicBezTo>
                  <a:cubicBezTo>
                    <a:pt x="3558" y="2890"/>
                    <a:pt x="3558" y="2890"/>
                    <a:pt x="3558" y="2890"/>
                  </a:cubicBezTo>
                  <a:cubicBezTo>
                    <a:pt x="3553" y="2891"/>
                    <a:pt x="3553" y="2891"/>
                    <a:pt x="3553" y="2891"/>
                  </a:cubicBezTo>
                  <a:cubicBezTo>
                    <a:pt x="3504" y="2909"/>
                    <a:pt x="3454" y="2925"/>
                    <a:pt x="3404" y="2940"/>
                  </a:cubicBezTo>
                  <a:cubicBezTo>
                    <a:pt x="3403" y="2940"/>
                    <a:pt x="3403" y="2940"/>
                    <a:pt x="3403" y="2940"/>
                  </a:cubicBezTo>
                  <a:cubicBezTo>
                    <a:pt x="3368" y="2950"/>
                    <a:pt x="3333" y="2960"/>
                    <a:pt x="3298" y="2968"/>
                  </a:cubicBezTo>
                  <a:cubicBezTo>
                    <a:pt x="3293" y="2970"/>
                    <a:pt x="3293" y="2970"/>
                    <a:pt x="3293" y="2970"/>
                  </a:cubicBezTo>
                  <a:cubicBezTo>
                    <a:pt x="3241" y="2982"/>
                    <a:pt x="3188" y="2993"/>
                    <a:pt x="3135" y="3002"/>
                  </a:cubicBezTo>
                  <a:cubicBezTo>
                    <a:pt x="3123" y="3003"/>
                    <a:pt x="3123" y="3003"/>
                    <a:pt x="3123" y="3003"/>
                  </a:cubicBezTo>
                  <a:cubicBezTo>
                    <a:pt x="3084" y="3010"/>
                    <a:pt x="3045" y="3015"/>
                    <a:pt x="3005" y="3018"/>
                  </a:cubicBezTo>
                  <a:cubicBezTo>
                    <a:pt x="2784" y="3040"/>
                    <a:pt x="2560" y="3022"/>
                    <a:pt x="2339" y="2993"/>
                  </a:cubicBezTo>
                  <a:cubicBezTo>
                    <a:pt x="1895" y="2932"/>
                    <a:pt x="1456" y="2819"/>
                    <a:pt x="1056" y="2642"/>
                  </a:cubicBezTo>
                  <a:cubicBezTo>
                    <a:pt x="979" y="2608"/>
                    <a:pt x="904" y="2572"/>
                    <a:pt x="830" y="2533"/>
                  </a:cubicBezTo>
                  <a:cubicBezTo>
                    <a:pt x="829" y="2532"/>
                    <a:pt x="829" y="2532"/>
                    <a:pt x="828" y="2532"/>
                  </a:cubicBezTo>
                  <a:cubicBezTo>
                    <a:pt x="784" y="2509"/>
                    <a:pt x="740" y="2484"/>
                    <a:pt x="697" y="2459"/>
                  </a:cubicBezTo>
                  <a:cubicBezTo>
                    <a:pt x="685" y="2452"/>
                    <a:pt x="672" y="2445"/>
                    <a:pt x="660" y="2437"/>
                  </a:cubicBezTo>
                  <a:cubicBezTo>
                    <a:pt x="644" y="2428"/>
                    <a:pt x="629" y="2418"/>
                    <a:pt x="614" y="2409"/>
                  </a:cubicBezTo>
                  <a:cubicBezTo>
                    <a:pt x="594" y="2397"/>
                    <a:pt x="574" y="2384"/>
                    <a:pt x="554" y="2371"/>
                  </a:cubicBezTo>
                  <a:cubicBezTo>
                    <a:pt x="545" y="2364"/>
                    <a:pt x="545" y="2364"/>
                    <a:pt x="545" y="2364"/>
                  </a:cubicBezTo>
                  <a:cubicBezTo>
                    <a:pt x="541" y="2362"/>
                    <a:pt x="541" y="2362"/>
                    <a:pt x="541" y="2362"/>
                  </a:cubicBezTo>
                  <a:cubicBezTo>
                    <a:pt x="536" y="2359"/>
                    <a:pt x="531" y="2355"/>
                    <a:pt x="526" y="2352"/>
                  </a:cubicBezTo>
                  <a:cubicBezTo>
                    <a:pt x="338" y="2224"/>
                    <a:pt x="170" y="2069"/>
                    <a:pt x="91" y="1875"/>
                  </a:cubicBezTo>
                  <a:cubicBezTo>
                    <a:pt x="0" y="1651"/>
                    <a:pt x="58" y="1367"/>
                    <a:pt x="285" y="1234"/>
                  </a:cubicBezTo>
                  <a:cubicBezTo>
                    <a:pt x="363" y="1189"/>
                    <a:pt x="453" y="1164"/>
                    <a:pt x="545" y="1143"/>
                  </a:cubicBezTo>
                  <a:cubicBezTo>
                    <a:pt x="554" y="1141"/>
                    <a:pt x="554" y="1141"/>
                    <a:pt x="554" y="1141"/>
                  </a:cubicBezTo>
                  <a:cubicBezTo>
                    <a:pt x="570" y="1138"/>
                    <a:pt x="585" y="1135"/>
                    <a:pt x="601" y="1131"/>
                  </a:cubicBezTo>
                  <a:cubicBezTo>
                    <a:pt x="655" y="1120"/>
                    <a:pt x="709" y="1108"/>
                    <a:pt x="763" y="1096"/>
                  </a:cubicBezTo>
                  <a:cubicBezTo>
                    <a:pt x="791" y="1089"/>
                    <a:pt x="818" y="1082"/>
                    <a:pt x="846" y="1075"/>
                  </a:cubicBezTo>
                  <a:cubicBezTo>
                    <a:pt x="857" y="1072"/>
                    <a:pt x="857" y="1072"/>
                    <a:pt x="857" y="1072"/>
                  </a:cubicBezTo>
                  <a:cubicBezTo>
                    <a:pt x="924" y="1054"/>
                    <a:pt x="989" y="1031"/>
                    <a:pt x="1052" y="1003"/>
                  </a:cubicBezTo>
                  <a:cubicBezTo>
                    <a:pt x="1052" y="1003"/>
                    <a:pt x="1052" y="1003"/>
                    <a:pt x="1052" y="1003"/>
                  </a:cubicBezTo>
                  <a:cubicBezTo>
                    <a:pt x="1059" y="1000"/>
                    <a:pt x="1065" y="997"/>
                    <a:pt x="1072" y="994"/>
                  </a:cubicBezTo>
                  <a:cubicBezTo>
                    <a:pt x="1076" y="992"/>
                    <a:pt x="1080" y="990"/>
                    <a:pt x="1085" y="988"/>
                  </a:cubicBezTo>
                  <a:cubicBezTo>
                    <a:pt x="1153" y="954"/>
                    <a:pt x="1225" y="907"/>
                    <a:pt x="1280" y="851"/>
                  </a:cubicBezTo>
                  <a:cubicBezTo>
                    <a:pt x="1284" y="847"/>
                    <a:pt x="1289" y="842"/>
                    <a:pt x="1293" y="837"/>
                  </a:cubicBezTo>
                  <a:cubicBezTo>
                    <a:pt x="1296" y="834"/>
                    <a:pt x="1299" y="830"/>
                    <a:pt x="1303" y="827"/>
                  </a:cubicBezTo>
                  <a:cubicBezTo>
                    <a:pt x="1341" y="781"/>
                    <a:pt x="1368" y="731"/>
                    <a:pt x="1373" y="678"/>
                  </a:cubicBezTo>
                  <a:cubicBezTo>
                    <a:pt x="1375" y="660"/>
                    <a:pt x="1374" y="642"/>
                    <a:pt x="1371" y="624"/>
                  </a:cubicBezTo>
                  <a:cubicBezTo>
                    <a:pt x="1365" y="590"/>
                    <a:pt x="1359" y="558"/>
                    <a:pt x="1354" y="526"/>
                  </a:cubicBezTo>
                  <a:cubicBezTo>
                    <a:pt x="1346" y="465"/>
                    <a:pt x="1343" y="408"/>
                    <a:pt x="1355" y="352"/>
                  </a:cubicBezTo>
                  <a:cubicBezTo>
                    <a:pt x="1366" y="296"/>
                    <a:pt x="1393" y="241"/>
                    <a:pt x="1444" y="189"/>
                  </a:cubicBezTo>
                  <a:cubicBezTo>
                    <a:pt x="1452" y="181"/>
                    <a:pt x="1460" y="173"/>
                    <a:pt x="1469" y="165"/>
                  </a:cubicBezTo>
                  <a:cubicBezTo>
                    <a:pt x="1510" y="128"/>
                    <a:pt x="1557" y="99"/>
                    <a:pt x="1608" y="77"/>
                  </a:cubicBezTo>
                  <a:cubicBezTo>
                    <a:pt x="1614" y="74"/>
                    <a:pt x="1620" y="72"/>
                    <a:pt x="1626" y="69"/>
                  </a:cubicBezTo>
                  <a:cubicBezTo>
                    <a:pt x="1767" y="12"/>
                    <a:pt x="1935" y="0"/>
                    <a:pt x="2093" y="8"/>
                  </a:cubicBezTo>
                  <a:cubicBezTo>
                    <a:pt x="2240" y="16"/>
                    <a:pt x="2386" y="36"/>
                    <a:pt x="2530" y="69"/>
                  </a:cubicBezTo>
                  <a:cubicBezTo>
                    <a:pt x="2541" y="72"/>
                    <a:pt x="2553" y="74"/>
                    <a:pt x="2564" y="77"/>
                  </a:cubicBezTo>
                  <a:cubicBezTo>
                    <a:pt x="2686" y="107"/>
                    <a:pt x="2806" y="144"/>
                    <a:pt x="2924" y="188"/>
                  </a:cubicBezTo>
                  <a:cubicBezTo>
                    <a:pt x="3230" y="303"/>
                    <a:pt x="3518" y="463"/>
                    <a:pt x="3787" y="639"/>
                  </a:cubicBezTo>
                  <a:cubicBezTo>
                    <a:pt x="3790" y="641"/>
                    <a:pt x="3793" y="642"/>
                    <a:pt x="3795" y="644"/>
                  </a:cubicBezTo>
                  <a:cubicBezTo>
                    <a:pt x="3807" y="651"/>
                    <a:pt x="3818" y="659"/>
                    <a:pt x="3829" y="666"/>
                  </a:cubicBezTo>
                  <a:cubicBezTo>
                    <a:pt x="3850" y="680"/>
                    <a:pt x="3872" y="695"/>
                    <a:pt x="3893" y="709"/>
                  </a:cubicBezTo>
                  <a:cubicBezTo>
                    <a:pt x="3907" y="719"/>
                    <a:pt x="3907" y="719"/>
                    <a:pt x="3907" y="719"/>
                  </a:cubicBezTo>
                  <a:cubicBezTo>
                    <a:pt x="3914" y="724"/>
                    <a:pt x="3921" y="729"/>
                    <a:pt x="3928" y="733"/>
                  </a:cubicBezTo>
                  <a:cubicBezTo>
                    <a:pt x="3950" y="748"/>
                    <a:pt x="3950" y="748"/>
                    <a:pt x="3950" y="748"/>
                  </a:cubicBezTo>
                  <a:cubicBezTo>
                    <a:pt x="3951" y="749"/>
                    <a:pt x="3952" y="750"/>
                    <a:pt x="3952" y="750"/>
                  </a:cubicBezTo>
                  <a:cubicBezTo>
                    <a:pt x="3971" y="763"/>
                    <a:pt x="3971" y="763"/>
                    <a:pt x="3971" y="763"/>
                  </a:cubicBezTo>
                  <a:cubicBezTo>
                    <a:pt x="3981" y="770"/>
                    <a:pt x="3992" y="778"/>
                    <a:pt x="4002" y="785"/>
                  </a:cubicBezTo>
                  <a:cubicBezTo>
                    <a:pt x="4025" y="801"/>
                    <a:pt x="4025" y="801"/>
                    <a:pt x="4025" y="801"/>
                  </a:cubicBezTo>
                  <a:cubicBezTo>
                    <a:pt x="4030" y="804"/>
                    <a:pt x="4034" y="808"/>
                    <a:pt x="4039" y="811"/>
                  </a:cubicBezTo>
                  <a:cubicBezTo>
                    <a:pt x="4063" y="829"/>
                    <a:pt x="4063" y="829"/>
                    <a:pt x="4063" y="829"/>
                  </a:cubicBezTo>
                  <a:cubicBezTo>
                    <a:pt x="4068" y="833"/>
                    <a:pt x="4068" y="833"/>
                    <a:pt x="4068" y="833"/>
                  </a:cubicBezTo>
                  <a:cubicBezTo>
                    <a:pt x="4069" y="834"/>
                    <a:pt x="4071" y="834"/>
                    <a:pt x="4072" y="835"/>
                  </a:cubicBezTo>
                  <a:cubicBezTo>
                    <a:pt x="4072" y="836"/>
                    <a:pt x="4072" y="836"/>
                    <a:pt x="4072" y="836"/>
                  </a:cubicBezTo>
                  <a:cubicBezTo>
                    <a:pt x="4137" y="883"/>
                    <a:pt x="4201" y="933"/>
                    <a:pt x="4260" y="985"/>
                  </a:cubicBezTo>
                  <a:cubicBezTo>
                    <a:pt x="4268" y="992"/>
                    <a:pt x="4268" y="992"/>
                    <a:pt x="4268" y="992"/>
                  </a:cubicBezTo>
                  <a:cubicBezTo>
                    <a:pt x="4269" y="993"/>
                    <a:pt x="4269" y="993"/>
                    <a:pt x="4269" y="993"/>
                  </a:cubicBezTo>
                  <a:cubicBezTo>
                    <a:pt x="4275" y="999"/>
                    <a:pt x="4282" y="1004"/>
                    <a:pt x="4288" y="1010"/>
                  </a:cubicBezTo>
                  <a:cubicBezTo>
                    <a:pt x="4366" y="1081"/>
                    <a:pt x="4435" y="1157"/>
                    <a:pt x="4492" y="1241"/>
                  </a:cubicBezTo>
                  <a:cubicBezTo>
                    <a:pt x="4754" y="1629"/>
                    <a:pt x="4676" y="2166"/>
                    <a:pt x="4312" y="2486"/>
                  </a:cubicBezTo>
                </a:path>
              </a:pathLst>
            </a:custGeom>
            <a:solidFill>
              <a:srgbClr val="6C63FF">
                <a:alpha val="20000"/>
              </a:srgbClr>
            </a:solidFill>
            <a:ln>
              <a:noFill/>
            </a:ln>
          </p:spPr>
          <p:txBody>
            <a:bodyPr anchor="ctr"/>
            <a:lstStyle/>
            <a:p>
              <a:pPr algn="ctr"/>
            </a:p>
          </p:txBody>
        </p:sp>
        <p:sp>
          <p:nvSpPr>
            <p:cNvPr id="41" name="îṣľidé"/>
            <p:cNvSpPr/>
            <p:nvPr/>
          </p:nvSpPr>
          <p:spPr bwMode="auto">
            <a:xfrm>
              <a:off x="7421563" y="3122613"/>
              <a:ext cx="214313" cy="195263"/>
            </a:xfrm>
            <a:custGeom>
              <a:avLst/>
              <a:gdLst>
                <a:gd name="T0" fmla="*/ 0 w 153"/>
                <a:gd name="T1" fmla="*/ 123 h 140"/>
                <a:gd name="T2" fmla="*/ 98 w 153"/>
                <a:gd name="T3" fmla="*/ 0 h 140"/>
                <a:gd name="T4" fmla="*/ 153 w 153"/>
                <a:gd name="T5" fmla="*/ 113 h 140"/>
                <a:gd name="T6" fmla="*/ 116 w 153"/>
                <a:gd name="T7" fmla="*/ 138 h 140"/>
                <a:gd name="T8" fmla="*/ 0 w 153"/>
                <a:gd name="T9" fmla="*/ 123 h 140"/>
              </a:gdLst>
              <a:ahLst/>
              <a:cxnLst>
                <a:cxn ang="0">
                  <a:pos x="T0" y="T1"/>
                </a:cxn>
                <a:cxn ang="0">
                  <a:pos x="T2" y="T3"/>
                </a:cxn>
                <a:cxn ang="0">
                  <a:pos x="T4" y="T5"/>
                </a:cxn>
                <a:cxn ang="0">
                  <a:pos x="T6" y="T7"/>
                </a:cxn>
                <a:cxn ang="0">
                  <a:pos x="T8" y="T9"/>
                </a:cxn>
              </a:cxnLst>
              <a:rect l="0" t="0" r="r" b="b"/>
              <a:pathLst>
                <a:path w="153" h="140">
                  <a:moveTo>
                    <a:pt x="0" y="123"/>
                  </a:moveTo>
                  <a:cubicBezTo>
                    <a:pt x="0" y="123"/>
                    <a:pt x="24" y="1"/>
                    <a:pt x="98" y="0"/>
                  </a:cubicBezTo>
                  <a:cubicBezTo>
                    <a:pt x="153" y="113"/>
                    <a:pt x="153" y="113"/>
                    <a:pt x="153" y="113"/>
                  </a:cubicBezTo>
                  <a:cubicBezTo>
                    <a:pt x="116" y="138"/>
                    <a:pt x="116" y="138"/>
                    <a:pt x="116" y="138"/>
                  </a:cubicBezTo>
                  <a:cubicBezTo>
                    <a:pt x="116" y="138"/>
                    <a:pt x="37" y="140"/>
                    <a:pt x="0" y="123"/>
                  </a:cubicBezTo>
                </a:path>
              </a:pathLst>
            </a:custGeom>
            <a:solidFill>
              <a:srgbClr val="6561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 name="îṥliḓé"/>
            <p:cNvSpPr/>
            <p:nvPr/>
          </p:nvSpPr>
          <p:spPr bwMode="auto">
            <a:xfrm>
              <a:off x="7421563" y="3228975"/>
              <a:ext cx="22225" cy="65088"/>
            </a:xfrm>
            <a:custGeom>
              <a:avLst/>
              <a:gdLst>
                <a:gd name="T0" fmla="*/ 1 w 15"/>
                <a:gd name="T1" fmla="*/ 45 h 47"/>
                <a:gd name="T2" fmla="*/ 0 w 15"/>
                <a:gd name="T3" fmla="*/ 47 h 47"/>
                <a:gd name="T4" fmla="*/ 0 w 15"/>
                <a:gd name="T5" fmla="*/ 47 h 47"/>
                <a:gd name="T6" fmla="*/ 1 w 15"/>
                <a:gd name="T7" fmla="*/ 45 h 47"/>
                <a:gd name="T8" fmla="*/ 1 w 15"/>
                <a:gd name="T9" fmla="*/ 45 h 47"/>
                <a:gd name="T10" fmla="*/ 15 w 15"/>
                <a:gd name="T11" fmla="*/ 0 h 47"/>
                <a:gd name="T12" fmla="*/ 15 w 15"/>
                <a:gd name="T13" fmla="*/ 0 h 47"/>
                <a:gd name="T14" fmla="*/ 1 w 15"/>
                <a:gd name="T15" fmla="*/ 44 h 47"/>
                <a:gd name="T16" fmla="*/ 1 w 15"/>
                <a:gd name="T17" fmla="*/ 45 h 47"/>
                <a:gd name="T18" fmla="*/ 15 w 15"/>
                <a:gd name="T19" fmla="*/ 0 h 47"/>
                <a:gd name="T20" fmla="*/ 15 w 15"/>
                <a:gd name="T21" fmla="*/ 0 h 47"/>
                <a:gd name="T22" fmla="*/ 15 w 15"/>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47">
                  <a:moveTo>
                    <a:pt x="1" y="45"/>
                  </a:moveTo>
                  <a:cubicBezTo>
                    <a:pt x="0" y="46"/>
                    <a:pt x="0" y="47"/>
                    <a:pt x="0" y="47"/>
                  </a:cubicBezTo>
                  <a:cubicBezTo>
                    <a:pt x="0" y="47"/>
                    <a:pt x="0" y="47"/>
                    <a:pt x="0" y="47"/>
                  </a:cubicBezTo>
                  <a:cubicBezTo>
                    <a:pt x="0" y="47"/>
                    <a:pt x="0" y="46"/>
                    <a:pt x="1" y="45"/>
                  </a:cubicBezTo>
                  <a:cubicBezTo>
                    <a:pt x="1" y="45"/>
                    <a:pt x="1" y="45"/>
                    <a:pt x="1" y="45"/>
                  </a:cubicBezTo>
                  <a:moveTo>
                    <a:pt x="15" y="0"/>
                  </a:moveTo>
                  <a:cubicBezTo>
                    <a:pt x="15" y="0"/>
                    <a:pt x="15" y="0"/>
                    <a:pt x="15" y="0"/>
                  </a:cubicBezTo>
                  <a:cubicBezTo>
                    <a:pt x="9" y="14"/>
                    <a:pt x="4" y="29"/>
                    <a:pt x="1" y="44"/>
                  </a:cubicBezTo>
                  <a:cubicBezTo>
                    <a:pt x="1" y="44"/>
                    <a:pt x="1" y="45"/>
                    <a:pt x="1" y="45"/>
                  </a:cubicBezTo>
                  <a:cubicBezTo>
                    <a:pt x="2" y="38"/>
                    <a:pt x="7" y="20"/>
                    <a:pt x="15" y="0"/>
                  </a:cubicBezTo>
                  <a:cubicBezTo>
                    <a:pt x="15" y="0"/>
                    <a:pt x="15" y="0"/>
                    <a:pt x="15" y="0"/>
                  </a:cubicBezTo>
                  <a:cubicBezTo>
                    <a:pt x="15" y="0"/>
                    <a:pt x="15" y="0"/>
                    <a:pt x="15"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 name="í$1îḋe"/>
            <p:cNvSpPr/>
            <p:nvPr/>
          </p:nvSpPr>
          <p:spPr bwMode="auto">
            <a:xfrm>
              <a:off x="7421563" y="3228975"/>
              <a:ext cx="71438" cy="71438"/>
            </a:xfrm>
            <a:custGeom>
              <a:avLst/>
              <a:gdLst>
                <a:gd name="T0" fmla="*/ 1 w 51"/>
                <a:gd name="T1" fmla="*/ 45 h 51"/>
                <a:gd name="T2" fmla="*/ 0 w 51"/>
                <a:gd name="T3" fmla="*/ 47 h 51"/>
                <a:gd name="T4" fmla="*/ 3 w 51"/>
                <a:gd name="T5" fmla="*/ 48 h 51"/>
                <a:gd name="T6" fmla="*/ 15 w 51"/>
                <a:gd name="T7" fmla="*/ 51 h 51"/>
                <a:gd name="T8" fmla="*/ 1 w 51"/>
                <a:gd name="T9" fmla="*/ 45 h 51"/>
                <a:gd name="T10" fmla="*/ 15 w 51"/>
                <a:gd name="T11" fmla="*/ 0 h 51"/>
                <a:gd name="T12" fmla="*/ 1 w 51"/>
                <a:gd name="T13" fmla="*/ 45 h 51"/>
                <a:gd name="T14" fmla="*/ 31 w 51"/>
                <a:gd name="T15" fmla="*/ 49 h 51"/>
                <a:gd name="T16" fmla="*/ 51 w 51"/>
                <a:gd name="T17" fmla="*/ 46 h 51"/>
                <a:gd name="T18" fmla="*/ 51 w 51"/>
                <a:gd name="T19" fmla="*/ 46 h 51"/>
                <a:gd name="T20" fmla="*/ 51 w 51"/>
                <a:gd name="T21" fmla="*/ 46 h 51"/>
                <a:gd name="T22" fmla="*/ 15 w 51"/>
                <a:gd name="T2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1">
                  <a:moveTo>
                    <a:pt x="1" y="45"/>
                  </a:moveTo>
                  <a:cubicBezTo>
                    <a:pt x="0" y="46"/>
                    <a:pt x="0" y="47"/>
                    <a:pt x="0" y="47"/>
                  </a:cubicBezTo>
                  <a:cubicBezTo>
                    <a:pt x="1" y="47"/>
                    <a:pt x="2" y="48"/>
                    <a:pt x="3" y="48"/>
                  </a:cubicBezTo>
                  <a:cubicBezTo>
                    <a:pt x="7" y="49"/>
                    <a:pt x="11" y="50"/>
                    <a:pt x="15" y="51"/>
                  </a:cubicBezTo>
                  <a:cubicBezTo>
                    <a:pt x="1" y="45"/>
                    <a:pt x="1" y="45"/>
                    <a:pt x="1" y="45"/>
                  </a:cubicBezTo>
                  <a:moveTo>
                    <a:pt x="15" y="0"/>
                  </a:moveTo>
                  <a:cubicBezTo>
                    <a:pt x="7" y="20"/>
                    <a:pt x="2" y="38"/>
                    <a:pt x="1" y="45"/>
                  </a:cubicBezTo>
                  <a:cubicBezTo>
                    <a:pt x="12" y="48"/>
                    <a:pt x="22" y="49"/>
                    <a:pt x="31" y="49"/>
                  </a:cubicBezTo>
                  <a:cubicBezTo>
                    <a:pt x="38" y="49"/>
                    <a:pt x="45" y="48"/>
                    <a:pt x="51" y="46"/>
                  </a:cubicBezTo>
                  <a:cubicBezTo>
                    <a:pt x="51" y="46"/>
                    <a:pt x="51" y="46"/>
                    <a:pt x="51" y="46"/>
                  </a:cubicBezTo>
                  <a:cubicBezTo>
                    <a:pt x="51" y="46"/>
                    <a:pt x="51" y="46"/>
                    <a:pt x="51" y="46"/>
                  </a:cubicBezTo>
                  <a:cubicBezTo>
                    <a:pt x="15" y="0"/>
                    <a:pt x="15" y="0"/>
                    <a:pt x="15"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 name="ïṧľïḓe"/>
            <p:cNvSpPr/>
            <p:nvPr/>
          </p:nvSpPr>
          <p:spPr bwMode="auto">
            <a:xfrm>
              <a:off x="8424863" y="3500438"/>
              <a:ext cx="346075" cy="533400"/>
            </a:xfrm>
            <a:custGeom>
              <a:avLst/>
              <a:gdLst>
                <a:gd name="T0" fmla="*/ 57 w 247"/>
                <a:gd name="T1" fmla="*/ 349 h 381"/>
                <a:gd name="T2" fmla="*/ 143 w 247"/>
                <a:gd name="T3" fmla="*/ 347 h 381"/>
                <a:gd name="T4" fmla="*/ 221 w 247"/>
                <a:gd name="T5" fmla="*/ 363 h 381"/>
                <a:gd name="T6" fmla="*/ 229 w 247"/>
                <a:gd name="T7" fmla="*/ 279 h 381"/>
                <a:gd name="T8" fmla="*/ 227 w 247"/>
                <a:gd name="T9" fmla="*/ 186 h 381"/>
                <a:gd name="T10" fmla="*/ 180 w 247"/>
                <a:gd name="T11" fmla="*/ 123 h 381"/>
                <a:gd name="T12" fmla="*/ 121 w 247"/>
                <a:gd name="T13" fmla="*/ 12 h 381"/>
                <a:gd name="T14" fmla="*/ 0 w 247"/>
                <a:gd name="T15" fmla="*/ 0 h 381"/>
                <a:gd name="T16" fmla="*/ 3 w 247"/>
                <a:gd name="T17" fmla="*/ 176 h 381"/>
                <a:gd name="T18" fmla="*/ 2 w 247"/>
                <a:gd name="T19" fmla="*/ 267 h 381"/>
                <a:gd name="T20" fmla="*/ 57 w 247"/>
                <a:gd name="T21" fmla="*/ 349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7" h="381">
                  <a:moveTo>
                    <a:pt x="57" y="349"/>
                  </a:moveTo>
                  <a:cubicBezTo>
                    <a:pt x="57" y="349"/>
                    <a:pt x="136" y="341"/>
                    <a:pt x="143" y="347"/>
                  </a:cubicBezTo>
                  <a:cubicBezTo>
                    <a:pt x="150" y="352"/>
                    <a:pt x="194" y="381"/>
                    <a:pt x="221" y="363"/>
                  </a:cubicBezTo>
                  <a:cubicBezTo>
                    <a:pt x="247" y="345"/>
                    <a:pt x="229" y="281"/>
                    <a:pt x="229" y="279"/>
                  </a:cubicBezTo>
                  <a:cubicBezTo>
                    <a:pt x="229" y="276"/>
                    <a:pt x="227" y="186"/>
                    <a:pt x="227" y="186"/>
                  </a:cubicBezTo>
                  <a:cubicBezTo>
                    <a:pt x="180" y="123"/>
                    <a:pt x="180" y="123"/>
                    <a:pt x="180" y="123"/>
                  </a:cubicBezTo>
                  <a:cubicBezTo>
                    <a:pt x="121" y="12"/>
                    <a:pt x="121" y="12"/>
                    <a:pt x="121" y="12"/>
                  </a:cubicBezTo>
                  <a:cubicBezTo>
                    <a:pt x="0" y="0"/>
                    <a:pt x="0" y="0"/>
                    <a:pt x="0" y="0"/>
                  </a:cubicBezTo>
                  <a:cubicBezTo>
                    <a:pt x="3" y="176"/>
                    <a:pt x="3" y="176"/>
                    <a:pt x="3" y="176"/>
                  </a:cubicBezTo>
                  <a:cubicBezTo>
                    <a:pt x="2" y="267"/>
                    <a:pt x="2" y="267"/>
                    <a:pt x="2" y="267"/>
                  </a:cubicBezTo>
                  <a:cubicBezTo>
                    <a:pt x="57" y="349"/>
                    <a:pt x="57" y="349"/>
                    <a:pt x="57" y="349"/>
                  </a:cubicBezTo>
                </a:path>
              </a:pathLst>
            </a:custGeom>
            <a:solidFill>
              <a:srgbClr val="6561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 name="îṥḷïďé"/>
            <p:cNvSpPr/>
            <p:nvPr/>
          </p:nvSpPr>
          <p:spPr bwMode="auto">
            <a:xfrm>
              <a:off x="8535988" y="3594100"/>
              <a:ext cx="198438" cy="422275"/>
            </a:xfrm>
            <a:custGeom>
              <a:avLst/>
              <a:gdLst>
                <a:gd name="T0" fmla="*/ 78 w 142"/>
                <a:gd name="T1" fmla="*/ 105 h 302"/>
                <a:gd name="T2" fmla="*/ 68 w 142"/>
                <a:gd name="T3" fmla="*/ 113 h 302"/>
                <a:gd name="T4" fmla="*/ 0 w 142"/>
                <a:gd name="T5" fmla="*/ 140 h 302"/>
                <a:gd name="T6" fmla="*/ 0 w 142"/>
                <a:gd name="T7" fmla="*/ 140 h 302"/>
                <a:gd name="T8" fmla="*/ 11 w 142"/>
                <a:gd name="T9" fmla="*/ 243 h 302"/>
                <a:gd name="T10" fmla="*/ 13 w 142"/>
                <a:gd name="T11" fmla="*/ 279 h 302"/>
                <a:gd name="T12" fmla="*/ 45 w 142"/>
                <a:gd name="T13" fmla="*/ 278 h 302"/>
                <a:gd name="T14" fmla="*/ 64 w 142"/>
                <a:gd name="T15" fmla="*/ 280 h 302"/>
                <a:gd name="T16" fmla="*/ 121 w 142"/>
                <a:gd name="T17" fmla="*/ 302 h 302"/>
                <a:gd name="T18" fmla="*/ 142 w 142"/>
                <a:gd name="T19" fmla="*/ 296 h 302"/>
                <a:gd name="T20" fmla="*/ 142 w 142"/>
                <a:gd name="T21" fmla="*/ 296 h 302"/>
                <a:gd name="T22" fmla="*/ 142 w 142"/>
                <a:gd name="T23" fmla="*/ 296 h 302"/>
                <a:gd name="T24" fmla="*/ 140 w 142"/>
                <a:gd name="T25" fmla="*/ 292 h 302"/>
                <a:gd name="T26" fmla="*/ 134 w 142"/>
                <a:gd name="T27" fmla="*/ 296 h 302"/>
                <a:gd name="T28" fmla="*/ 134 w 142"/>
                <a:gd name="T29" fmla="*/ 296 h 302"/>
                <a:gd name="T30" fmla="*/ 123 w 142"/>
                <a:gd name="T31" fmla="*/ 174 h 302"/>
                <a:gd name="T32" fmla="*/ 78 w 142"/>
                <a:gd name="T33" fmla="*/ 105 h 302"/>
                <a:gd name="T34" fmla="*/ 7 w 142"/>
                <a:gd name="T35" fmla="*/ 0 h 302"/>
                <a:gd name="T36" fmla="*/ 7 w 142"/>
                <a:gd name="T37" fmla="*/ 5 h 302"/>
                <a:gd name="T38" fmla="*/ 7 w 142"/>
                <a:gd name="T39" fmla="*/ 12 h 302"/>
                <a:gd name="T40" fmla="*/ 14 w 142"/>
                <a:gd name="T41" fmla="*/ 10 h 302"/>
                <a:gd name="T42" fmla="*/ 7 w 142"/>
                <a:gd name="T4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 h="302">
                  <a:moveTo>
                    <a:pt x="78" y="105"/>
                  </a:moveTo>
                  <a:cubicBezTo>
                    <a:pt x="68" y="113"/>
                    <a:pt x="68" y="113"/>
                    <a:pt x="68" y="113"/>
                  </a:cubicBezTo>
                  <a:cubicBezTo>
                    <a:pt x="68" y="113"/>
                    <a:pt x="37" y="129"/>
                    <a:pt x="0" y="140"/>
                  </a:cubicBezTo>
                  <a:cubicBezTo>
                    <a:pt x="0" y="140"/>
                    <a:pt x="0" y="140"/>
                    <a:pt x="0" y="140"/>
                  </a:cubicBezTo>
                  <a:cubicBezTo>
                    <a:pt x="4" y="170"/>
                    <a:pt x="7" y="205"/>
                    <a:pt x="11" y="243"/>
                  </a:cubicBezTo>
                  <a:cubicBezTo>
                    <a:pt x="12" y="256"/>
                    <a:pt x="13" y="268"/>
                    <a:pt x="13" y="279"/>
                  </a:cubicBezTo>
                  <a:cubicBezTo>
                    <a:pt x="24" y="278"/>
                    <a:pt x="36" y="278"/>
                    <a:pt x="45" y="278"/>
                  </a:cubicBezTo>
                  <a:cubicBezTo>
                    <a:pt x="55" y="278"/>
                    <a:pt x="62" y="278"/>
                    <a:pt x="64" y="280"/>
                  </a:cubicBezTo>
                  <a:cubicBezTo>
                    <a:pt x="69" y="284"/>
                    <a:pt x="96" y="302"/>
                    <a:pt x="121" y="302"/>
                  </a:cubicBezTo>
                  <a:cubicBezTo>
                    <a:pt x="128" y="302"/>
                    <a:pt x="135" y="300"/>
                    <a:pt x="142" y="296"/>
                  </a:cubicBezTo>
                  <a:cubicBezTo>
                    <a:pt x="142" y="296"/>
                    <a:pt x="142" y="296"/>
                    <a:pt x="142" y="296"/>
                  </a:cubicBezTo>
                  <a:cubicBezTo>
                    <a:pt x="142" y="296"/>
                    <a:pt x="142" y="296"/>
                    <a:pt x="142" y="296"/>
                  </a:cubicBezTo>
                  <a:cubicBezTo>
                    <a:pt x="141" y="296"/>
                    <a:pt x="140" y="295"/>
                    <a:pt x="140" y="292"/>
                  </a:cubicBezTo>
                  <a:cubicBezTo>
                    <a:pt x="137" y="294"/>
                    <a:pt x="135" y="295"/>
                    <a:pt x="134" y="296"/>
                  </a:cubicBezTo>
                  <a:cubicBezTo>
                    <a:pt x="134" y="296"/>
                    <a:pt x="134" y="296"/>
                    <a:pt x="134" y="296"/>
                  </a:cubicBezTo>
                  <a:cubicBezTo>
                    <a:pt x="128" y="296"/>
                    <a:pt x="123" y="179"/>
                    <a:pt x="123" y="174"/>
                  </a:cubicBezTo>
                  <a:cubicBezTo>
                    <a:pt x="123" y="173"/>
                    <a:pt x="103" y="143"/>
                    <a:pt x="78" y="105"/>
                  </a:cubicBezTo>
                  <a:moveTo>
                    <a:pt x="7" y="0"/>
                  </a:moveTo>
                  <a:cubicBezTo>
                    <a:pt x="7" y="2"/>
                    <a:pt x="7" y="3"/>
                    <a:pt x="7" y="5"/>
                  </a:cubicBezTo>
                  <a:cubicBezTo>
                    <a:pt x="7" y="7"/>
                    <a:pt x="7" y="10"/>
                    <a:pt x="7" y="12"/>
                  </a:cubicBezTo>
                  <a:cubicBezTo>
                    <a:pt x="9" y="11"/>
                    <a:pt x="11" y="11"/>
                    <a:pt x="14" y="10"/>
                  </a:cubicBezTo>
                  <a:cubicBezTo>
                    <a:pt x="11" y="6"/>
                    <a:pt x="9" y="3"/>
                    <a:pt x="7"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 name="îṩļïḍê"/>
            <p:cNvSpPr/>
            <p:nvPr/>
          </p:nvSpPr>
          <p:spPr bwMode="auto">
            <a:xfrm>
              <a:off x="7265988" y="2878138"/>
              <a:ext cx="271463" cy="349250"/>
            </a:xfrm>
            <a:custGeom>
              <a:avLst/>
              <a:gdLst>
                <a:gd name="T0" fmla="*/ 194 w 194"/>
                <a:gd name="T1" fmla="*/ 172 h 250"/>
                <a:gd name="T2" fmla="*/ 140 w 194"/>
                <a:gd name="T3" fmla="*/ 250 h 250"/>
                <a:gd name="T4" fmla="*/ 108 w 194"/>
                <a:gd name="T5" fmla="*/ 228 h 250"/>
                <a:gd name="T6" fmla="*/ 18 w 194"/>
                <a:gd name="T7" fmla="*/ 80 h 250"/>
                <a:gd name="T8" fmla="*/ 173 w 194"/>
                <a:gd name="T9" fmla="*/ 148 h 250"/>
                <a:gd name="T10" fmla="*/ 183 w 194"/>
                <a:gd name="T11" fmla="*/ 159 h 250"/>
                <a:gd name="T12" fmla="*/ 194 w 194"/>
                <a:gd name="T13" fmla="*/ 172 h 250"/>
              </a:gdLst>
              <a:ahLst/>
              <a:cxnLst>
                <a:cxn ang="0">
                  <a:pos x="T0" y="T1"/>
                </a:cxn>
                <a:cxn ang="0">
                  <a:pos x="T2" y="T3"/>
                </a:cxn>
                <a:cxn ang="0">
                  <a:pos x="T4" y="T5"/>
                </a:cxn>
                <a:cxn ang="0">
                  <a:pos x="T6" y="T7"/>
                </a:cxn>
                <a:cxn ang="0">
                  <a:pos x="T8" y="T9"/>
                </a:cxn>
                <a:cxn ang="0">
                  <a:pos x="T10" y="T11"/>
                </a:cxn>
                <a:cxn ang="0">
                  <a:pos x="T12" y="T13"/>
                </a:cxn>
              </a:cxnLst>
              <a:rect l="0" t="0" r="r" b="b"/>
              <a:pathLst>
                <a:path w="194" h="250">
                  <a:moveTo>
                    <a:pt x="194" y="172"/>
                  </a:moveTo>
                  <a:cubicBezTo>
                    <a:pt x="194" y="172"/>
                    <a:pt x="188" y="249"/>
                    <a:pt x="140" y="250"/>
                  </a:cubicBezTo>
                  <a:cubicBezTo>
                    <a:pt x="140" y="250"/>
                    <a:pt x="127" y="242"/>
                    <a:pt x="108" y="228"/>
                  </a:cubicBezTo>
                  <a:cubicBezTo>
                    <a:pt x="66" y="197"/>
                    <a:pt x="0" y="136"/>
                    <a:pt x="18" y="80"/>
                  </a:cubicBezTo>
                  <a:cubicBezTo>
                    <a:pt x="45" y="0"/>
                    <a:pt x="173" y="148"/>
                    <a:pt x="173" y="148"/>
                  </a:cubicBezTo>
                  <a:cubicBezTo>
                    <a:pt x="183" y="159"/>
                    <a:pt x="183" y="159"/>
                    <a:pt x="183" y="159"/>
                  </a:cubicBezTo>
                  <a:cubicBezTo>
                    <a:pt x="194" y="172"/>
                    <a:pt x="194" y="172"/>
                    <a:pt x="194" y="172"/>
                  </a:cubicBezTo>
                </a:path>
              </a:pathLst>
            </a:custGeom>
            <a:solidFill>
              <a:srgbClr val="A5636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 name="işļíďé"/>
            <p:cNvSpPr/>
            <p:nvPr/>
          </p:nvSpPr>
          <p:spPr bwMode="auto">
            <a:xfrm>
              <a:off x="7521576" y="3100388"/>
              <a:ext cx="4763" cy="4763"/>
            </a:xfrm>
            <a:custGeom>
              <a:avLst/>
              <a:gdLst>
                <a:gd name="T0" fmla="*/ 0 w 4"/>
                <a:gd name="T1" fmla="*/ 0 h 4"/>
                <a:gd name="T2" fmla="*/ 0 w 4"/>
                <a:gd name="T3" fmla="*/ 0 h 4"/>
                <a:gd name="T4" fmla="*/ 4 w 4"/>
                <a:gd name="T5" fmla="*/ 4 h 4"/>
                <a:gd name="T6" fmla="*/ 4 w 4"/>
                <a:gd name="T7" fmla="*/ 4 h 4"/>
                <a:gd name="T8" fmla="*/ 0 w 4"/>
                <a:gd name="T9" fmla="*/ 0 h 4"/>
              </a:gdLst>
              <a:ahLst/>
              <a:cxnLst>
                <a:cxn ang="0">
                  <a:pos x="T0" y="T1"/>
                </a:cxn>
                <a:cxn ang="0">
                  <a:pos x="T2" y="T3"/>
                </a:cxn>
                <a:cxn ang="0">
                  <a:pos x="T4" y="T5"/>
                </a:cxn>
                <a:cxn ang="0">
                  <a:pos x="T6" y="T7"/>
                </a:cxn>
                <a:cxn ang="0">
                  <a:pos x="T8" y="T9"/>
                </a:cxn>
              </a:cxnLst>
              <a:rect l="0" t="0" r="r" b="b"/>
              <a:pathLst>
                <a:path w="4" h="4">
                  <a:moveTo>
                    <a:pt x="0" y="0"/>
                  </a:moveTo>
                  <a:cubicBezTo>
                    <a:pt x="0" y="0"/>
                    <a:pt x="0" y="0"/>
                    <a:pt x="0" y="0"/>
                  </a:cubicBezTo>
                  <a:cubicBezTo>
                    <a:pt x="4" y="4"/>
                    <a:pt x="4" y="4"/>
                    <a:pt x="4" y="4"/>
                  </a:cubicBezTo>
                  <a:cubicBezTo>
                    <a:pt x="4" y="4"/>
                    <a:pt x="4" y="4"/>
                    <a:pt x="4" y="4"/>
                  </a:cubicBezTo>
                  <a:cubicBezTo>
                    <a:pt x="0" y="0"/>
                    <a:pt x="0" y="0"/>
                    <a:pt x="0"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 name="ïşḷîḓê"/>
            <p:cNvSpPr/>
            <p:nvPr/>
          </p:nvSpPr>
          <p:spPr bwMode="auto">
            <a:xfrm>
              <a:off x="7410451" y="3100388"/>
              <a:ext cx="115888" cy="104775"/>
            </a:xfrm>
            <a:custGeom>
              <a:avLst/>
              <a:gdLst>
                <a:gd name="T0" fmla="*/ 79 w 83"/>
                <a:gd name="T1" fmla="*/ 0 h 75"/>
                <a:gd name="T2" fmla="*/ 74 w 83"/>
                <a:gd name="T3" fmla="*/ 19 h 75"/>
                <a:gd name="T4" fmla="*/ 61 w 83"/>
                <a:gd name="T5" fmla="*/ 49 h 75"/>
                <a:gd name="T6" fmla="*/ 28 w 83"/>
                <a:gd name="T7" fmla="*/ 71 h 75"/>
                <a:gd name="T8" fmla="*/ 27 w 83"/>
                <a:gd name="T9" fmla="*/ 71 h 75"/>
                <a:gd name="T10" fmla="*/ 0 w 83"/>
                <a:gd name="T11" fmla="*/ 64 h 75"/>
                <a:gd name="T12" fmla="*/ 4 w 83"/>
                <a:gd name="T13" fmla="*/ 69 h 75"/>
                <a:gd name="T14" fmla="*/ 7 w 83"/>
                <a:gd name="T15" fmla="*/ 71 h 75"/>
                <a:gd name="T16" fmla="*/ 4 w 83"/>
                <a:gd name="T17" fmla="*/ 68 h 75"/>
                <a:gd name="T18" fmla="*/ 30 w 83"/>
                <a:gd name="T19" fmla="*/ 75 h 75"/>
                <a:gd name="T20" fmla="*/ 31 w 83"/>
                <a:gd name="T21" fmla="*/ 75 h 75"/>
                <a:gd name="T22" fmla="*/ 65 w 83"/>
                <a:gd name="T23" fmla="*/ 53 h 75"/>
                <a:gd name="T24" fmla="*/ 78 w 83"/>
                <a:gd name="T25" fmla="*/ 23 h 75"/>
                <a:gd name="T26" fmla="*/ 83 w 83"/>
                <a:gd name="T27" fmla="*/ 4 h 75"/>
                <a:gd name="T28" fmla="*/ 79 w 83"/>
                <a:gd name="T2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75">
                  <a:moveTo>
                    <a:pt x="79" y="0"/>
                  </a:moveTo>
                  <a:cubicBezTo>
                    <a:pt x="78" y="7"/>
                    <a:pt x="76" y="13"/>
                    <a:pt x="74" y="19"/>
                  </a:cubicBezTo>
                  <a:cubicBezTo>
                    <a:pt x="70" y="29"/>
                    <a:pt x="66" y="40"/>
                    <a:pt x="61" y="49"/>
                  </a:cubicBezTo>
                  <a:cubicBezTo>
                    <a:pt x="52" y="67"/>
                    <a:pt x="39" y="71"/>
                    <a:pt x="28" y="71"/>
                  </a:cubicBezTo>
                  <a:cubicBezTo>
                    <a:pt x="27" y="71"/>
                    <a:pt x="27" y="71"/>
                    <a:pt x="27" y="71"/>
                  </a:cubicBezTo>
                  <a:cubicBezTo>
                    <a:pt x="18" y="71"/>
                    <a:pt x="9" y="68"/>
                    <a:pt x="0" y="64"/>
                  </a:cubicBezTo>
                  <a:cubicBezTo>
                    <a:pt x="4" y="69"/>
                    <a:pt x="4" y="69"/>
                    <a:pt x="4" y="69"/>
                  </a:cubicBezTo>
                  <a:cubicBezTo>
                    <a:pt x="5" y="70"/>
                    <a:pt x="6" y="70"/>
                    <a:pt x="7" y="71"/>
                  </a:cubicBezTo>
                  <a:cubicBezTo>
                    <a:pt x="4" y="68"/>
                    <a:pt x="4" y="68"/>
                    <a:pt x="4" y="68"/>
                  </a:cubicBezTo>
                  <a:cubicBezTo>
                    <a:pt x="12" y="72"/>
                    <a:pt x="21" y="74"/>
                    <a:pt x="30" y="75"/>
                  </a:cubicBezTo>
                  <a:cubicBezTo>
                    <a:pt x="31" y="75"/>
                    <a:pt x="31" y="75"/>
                    <a:pt x="31" y="75"/>
                  </a:cubicBezTo>
                  <a:cubicBezTo>
                    <a:pt x="43" y="75"/>
                    <a:pt x="56" y="70"/>
                    <a:pt x="65" y="53"/>
                  </a:cubicBezTo>
                  <a:cubicBezTo>
                    <a:pt x="70" y="43"/>
                    <a:pt x="74" y="33"/>
                    <a:pt x="78" y="23"/>
                  </a:cubicBezTo>
                  <a:cubicBezTo>
                    <a:pt x="81" y="15"/>
                    <a:pt x="82" y="9"/>
                    <a:pt x="83" y="4"/>
                  </a:cubicBezTo>
                  <a:cubicBezTo>
                    <a:pt x="79" y="0"/>
                    <a:pt x="79" y="0"/>
                    <a:pt x="79" y="0"/>
                  </a:cubicBezTo>
                </a:path>
              </a:pathLst>
            </a:custGeom>
            <a:solidFill>
              <a:srgbClr val="9459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 name="î$ľïḑê"/>
            <p:cNvSpPr/>
            <p:nvPr/>
          </p:nvSpPr>
          <p:spPr bwMode="auto">
            <a:xfrm>
              <a:off x="7416801" y="3087688"/>
              <a:ext cx="180975" cy="225425"/>
            </a:xfrm>
            <a:custGeom>
              <a:avLst/>
              <a:gdLst>
                <a:gd name="T0" fmla="*/ 66 w 129"/>
                <a:gd name="T1" fmla="*/ 161 h 161"/>
                <a:gd name="T2" fmla="*/ 55 w 129"/>
                <a:gd name="T3" fmla="*/ 147 h 161"/>
                <a:gd name="T4" fmla="*/ 19 w 129"/>
                <a:gd name="T5" fmla="*/ 101 h 161"/>
                <a:gd name="T6" fmla="*/ 0 w 129"/>
                <a:gd name="T7" fmla="*/ 77 h 161"/>
                <a:gd name="T8" fmla="*/ 26 w 129"/>
                <a:gd name="T9" fmla="*/ 84 h 161"/>
                <a:gd name="T10" fmla="*/ 61 w 129"/>
                <a:gd name="T11" fmla="*/ 62 h 161"/>
                <a:gd name="T12" fmla="*/ 74 w 129"/>
                <a:gd name="T13" fmla="*/ 32 h 161"/>
                <a:gd name="T14" fmla="*/ 78 w 129"/>
                <a:gd name="T15" fmla="*/ 3 h 161"/>
                <a:gd name="T16" fmla="*/ 98 w 129"/>
                <a:gd name="T17" fmla="*/ 22 h 161"/>
                <a:gd name="T18" fmla="*/ 99 w 129"/>
                <a:gd name="T19" fmla="*/ 22 h 161"/>
                <a:gd name="T20" fmla="*/ 102 w 129"/>
                <a:gd name="T21" fmla="*/ 25 h 161"/>
                <a:gd name="T22" fmla="*/ 103 w 129"/>
                <a:gd name="T23" fmla="*/ 28 h 161"/>
                <a:gd name="T24" fmla="*/ 122 w 129"/>
                <a:gd name="T25" fmla="*/ 64 h 161"/>
                <a:gd name="T26" fmla="*/ 122 w 129"/>
                <a:gd name="T27" fmla="*/ 66 h 161"/>
                <a:gd name="T28" fmla="*/ 66 w 129"/>
                <a:gd name="T29"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61">
                  <a:moveTo>
                    <a:pt x="66" y="161"/>
                  </a:moveTo>
                  <a:cubicBezTo>
                    <a:pt x="55" y="147"/>
                    <a:pt x="55" y="147"/>
                    <a:pt x="55" y="147"/>
                  </a:cubicBezTo>
                  <a:cubicBezTo>
                    <a:pt x="19" y="101"/>
                    <a:pt x="19" y="101"/>
                    <a:pt x="19" y="101"/>
                  </a:cubicBezTo>
                  <a:cubicBezTo>
                    <a:pt x="0" y="77"/>
                    <a:pt x="0" y="77"/>
                    <a:pt x="0" y="77"/>
                  </a:cubicBezTo>
                  <a:cubicBezTo>
                    <a:pt x="8" y="81"/>
                    <a:pt x="17" y="83"/>
                    <a:pt x="26" y="84"/>
                  </a:cubicBezTo>
                  <a:cubicBezTo>
                    <a:pt x="38" y="84"/>
                    <a:pt x="52" y="80"/>
                    <a:pt x="61" y="62"/>
                  </a:cubicBezTo>
                  <a:cubicBezTo>
                    <a:pt x="66" y="52"/>
                    <a:pt x="70" y="42"/>
                    <a:pt x="74" y="32"/>
                  </a:cubicBezTo>
                  <a:cubicBezTo>
                    <a:pt x="80" y="15"/>
                    <a:pt x="80" y="6"/>
                    <a:pt x="78" y="3"/>
                  </a:cubicBezTo>
                  <a:cubicBezTo>
                    <a:pt x="75" y="0"/>
                    <a:pt x="91" y="15"/>
                    <a:pt x="98" y="22"/>
                  </a:cubicBezTo>
                  <a:cubicBezTo>
                    <a:pt x="99" y="22"/>
                    <a:pt x="99" y="22"/>
                    <a:pt x="99" y="22"/>
                  </a:cubicBezTo>
                  <a:cubicBezTo>
                    <a:pt x="102" y="25"/>
                    <a:pt x="102" y="25"/>
                    <a:pt x="102" y="25"/>
                  </a:cubicBezTo>
                  <a:cubicBezTo>
                    <a:pt x="103" y="28"/>
                    <a:pt x="103" y="28"/>
                    <a:pt x="103" y="28"/>
                  </a:cubicBezTo>
                  <a:cubicBezTo>
                    <a:pt x="122" y="64"/>
                    <a:pt x="122" y="64"/>
                    <a:pt x="122" y="64"/>
                  </a:cubicBezTo>
                  <a:cubicBezTo>
                    <a:pt x="122" y="64"/>
                    <a:pt x="122" y="65"/>
                    <a:pt x="122" y="66"/>
                  </a:cubicBezTo>
                  <a:cubicBezTo>
                    <a:pt x="123" y="77"/>
                    <a:pt x="129" y="151"/>
                    <a:pt x="66" y="161"/>
                  </a:cubicBezTo>
                </a:path>
              </a:pathLst>
            </a:custGeom>
            <a:solidFill>
              <a:srgbClr val="E7EF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 name="îŝḻíḑé"/>
            <p:cNvSpPr/>
            <p:nvPr/>
          </p:nvSpPr>
          <p:spPr bwMode="auto">
            <a:xfrm>
              <a:off x="7762876" y="3622675"/>
              <a:ext cx="798513" cy="1722438"/>
            </a:xfrm>
            <a:custGeom>
              <a:avLst/>
              <a:gdLst>
                <a:gd name="T0" fmla="*/ 180 w 571"/>
                <a:gd name="T1" fmla="*/ 1167 h 1232"/>
                <a:gd name="T2" fmla="*/ 193 w 571"/>
                <a:gd name="T3" fmla="*/ 973 h 1232"/>
                <a:gd name="T4" fmla="*/ 194 w 571"/>
                <a:gd name="T5" fmla="*/ 820 h 1232"/>
                <a:gd name="T6" fmla="*/ 210 w 571"/>
                <a:gd name="T7" fmla="*/ 682 h 1232"/>
                <a:gd name="T8" fmla="*/ 212 w 571"/>
                <a:gd name="T9" fmla="*/ 673 h 1232"/>
                <a:gd name="T10" fmla="*/ 214 w 571"/>
                <a:gd name="T11" fmla="*/ 659 h 1232"/>
                <a:gd name="T12" fmla="*/ 220 w 571"/>
                <a:gd name="T13" fmla="*/ 632 h 1232"/>
                <a:gd name="T14" fmla="*/ 242 w 571"/>
                <a:gd name="T15" fmla="*/ 545 h 1232"/>
                <a:gd name="T16" fmla="*/ 303 w 571"/>
                <a:gd name="T17" fmla="*/ 393 h 1232"/>
                <a:gd name="T18" fmla="*/ 339 w 571"/>
                <a:gd name="T19" fmla="*/ 644 h 1232"/>
                <a:gd name="T20" fmla="*/ 353 w 571"/>
                <a:gd name="T21" fmla="*/ 897 h 1232"/>
                <a:gd name="T22" fmla="*/ 341 w 571"/>
                <a:gd name="T23" fmla="*/ 1098 h 1232"/>
                <a:gd name="T24" fmla="*/ 535 w 571"/>
                <a:gd name="T25" fmla="*/ 997 h 1232"/>
                <a:gd name="T26" fmla="*/ 532 w 571"/>
                <a:gd name="T27" fmla="*/ 783 h 1232"/>
                <a:gd name="T28" fmla="*/ 548 w 571"/>
                <a:gd name="T29" fmla="*/ 469 h 1232"/>
                <a:gd name="T30" fmla="*/ 564 w 571"/>
                <a:gd name="T31" fmla="*/ 223 h 1232"/>
                <a:gd name="T32" fmla="*/ 552 w 571"/>
                <a:gd name="T33" fmla="*/ 102 h 1232"/>
                <a:gd name="T34" fmla="*/ 546 w 571"/>
                <a:gd name="T35" fmla="*/ 52 h 1232"/>
                <a:gd name="T36" fmla="*/ 543 w 571"/>
                <a:gd name="T37" fmla="*/ 29 h 1232"/>
                <a:gd name="T38" fmla="*/ 539 w 571"/>
                <a:gd name="T39" fmla="*/ 0 h 1232"/>
                <a:gd name="T40" fmla="*/ 333 w 571"/>
                <a:gd name="T41" fmla="*/ 1 h 1232"/>
                <a:gd name="T42" fmla="*/ 222 w 571"/>
                <a:gd name="T43" fmla="*/ 2 h 1232"/>
                <a:gd name="T44" fmla="*/ 140 w 571"/>
                <a:gd name="T45" fmla="*/ 3 h 1232"/>
                <a:gd name="T46" fmla="*/ 47 w 571"/>
                <a:gd name="T47" fmla="*/ 293 h 1232"/>
                <a:gd name="T48" fmla="*/ 46 w 571"/>
                <a:gd name="T49" fmla="*/ 298 h 1232"/>
                <a:gd name="T50" fmla="*/ 36 w 571"/>
                <a:gd name="T51" fmla="*/ 347 h 1232"/>
                <a:gd name="T52" fmla="*/ 28 w 571"/>
                <a:gd name="T53" fmla="*/ 398 h 1232"/>
                <a:gd name="T54" fmla="*/ 26 w 571"/>
                <a:gd name="T55" fmla="*/ 426 h 1232"/>
                <a:gd name="T56" fmla="*/ 9 w 571"/>
                <a:gd name="T57" fmla="*/ 567 h 1232"/>
                <a:gd name="T58" fmla="*/ 9 w 571"/>
                <a:gd name="T59" fmla="*/ 575 h 1232"/>
                <a:gd name="T60" fmla="*/ 7 w 571"/>
                <a:gd name="T61" fmla="*/ 592 h 1232"/>
                <a:gd name="T62" fmla="*/ 7 w 571"/>
                <a:gd name="T63" fmla="*/ 600 h 1232"/>
                <a:gd name="T64" fmla="*/ 6 w 571"/>
                <a:gd name="T65" fmla="*/ 625 h 1232"/>
                <a:gd name="T66" fmla="*/ 6 w 571"/>
                <a:gd name="T67" fmla="*/ 638 h 1232"/>
                <a:gd name="T68" fmla="*/ 6 w 571"/>
                <a:gd name="T69" fmla="*/ 649 h 1232"/>
                <a:gd name="T70" fmla="*/ 6 w 571"/>
                <a:gd name="T71" fmla="*/ 670 h 1232"/>
                <a:gd name="T72" fmla="*/ 8 w 571"/>
                <a:gd name="T73" fmla="*/ 697 h 1232"/>
                <a:gd name="T74" fmla="*/ 8 w 571"/>
                <a:gd name="T75" fmla="*/ 710 h 1232"/>
                <a:gd name="T76" fmla="*/ 8 w 571"/>
                <a:gd name="T77" fmla="*/ 720 h 1232"/>
                <a:gd name="T78" fmla="*/ 5 w 571"/>
                <a:gd name="T79" fmla="*/ 750 h 1232"/>
                <a:gd name="T80" fmla="*/ 5 w 571"/>
                <a:gd name="T81" fmla="*/ 753 h 1232"/>
                <a:gd name="T82" fmla="*/ 5 w 571"/>
                <a:gd name="T83" fmla="*/ 761 h 1232"/>
                <a:gd name="T84" fmla="*/ 6 w 571"/>
                <a:gd name="T85" fmla="*/ 771 h 1232"/>
                <a:gd name="T86" fmla="*/ 7 w 571"/>
                <a:gd name="T87" fmla="*/ 781 h 1232"/>
                <a:gd name="T88" fmla="*/ 8 w 571"/>
                <a:gd name="T89" fmla="*/ 792 h 1232"/>
                <a:gd name="T90" fmla="*/ 9 w 571"/>
                <a:gd name="T91" fmla="*/ 803 h 1232"/>
                <a:gd name="T92" fmla="*/ 9 w 571"/>
                <a:gd name="T93" fmla="*/ 819 h 1232"/>
                <a:gd name="T94" fmla="*/ 3 w 571"/>
                <a:gd name="T95" fmla="*/ 867 h 1232"/>
                <a:gd name="T96" fmla="*/ 2 w 571"/>
                <a:gd name="T97" fmla="*/ 880 h 1232"/>
                <a:gd name="T98" fmla="*/ 7 w 571"/>
                <a:gd name="T99" fmla="*/ 916 h 1232"/>
                <a:gd name="T100" fmla="*/ 6 w 571"/>
                <a:gd name="T101" fmla="*/ 967 h 1232"/>
                <a:gd name="T102" fmla="*/ 14 w 571"/>
                <a:gd name="T103" fmla="*/ 1061 h 1232"/>
                <a:gd name="T104" fmla="*/ 13 w 571"/>
                <a:gd name="T105" fmla="*/ 1112 h 1232"/>
                <a:gd name="T106" fmla="*/ 0 w 571"/>
                <a:gd name="T107" fmla="*/ 1183 h 1232"/>
                <a:gd name="T108" fmla="*/ 81 w 571"/>
                <a:gd name="T109" fmla="*/ 1211 h 1232"/>
                <a:gd name="T110" fmla="*/ 184 w 571"/>
                <a:gd name="T111" fmla="*/ 1169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1" h="1232">
                  <a:moveTo>
                    <a:pt x="184" y="1169"/>
                  </a:moveTo>
                  <a:cubicBezTo>
                    <a:pt x="183" y="1168"/>
                    <a:pt x="181" y="1167"/>
                    <a:pt x="180" y="1167"/>
                  </a:cubicBezTo>
                  <a:cubicBezTo>
                    <a:pt x="180" y="1167"/>
                    <a:pt x="180" y="1167"/>
                    <a:pt x="180" y="1167"/>
                  </a:cubicBezTo>
                  <a:cubicBezTo>
                    <a:pt x="172" y="1163"/>
                    <a:pt x="179" y="1124"/>
                    <a:pt x="180" y="1119"/>
                  </a:cubicBezTo>
                  <a:cubicBezTo>
                    <a:pt x="182" y="1114"/>
                    <a:pt x="192" y="1017"/>
                    <a:pt x="192" y="1017"/>
                  </a:cubicBezTo>
                  <a:cubicBezTo>
                    <a:pt x="192" y="1017"/>
                    <a:pt x="188" y="986"/>
                    <a:pt x="193" y="973"/>
                  </a:cubicBezTo>
                  <a:cubicBezTo>
                    <a:pt x="198" y="960"/>
                    <a:pt x="187" y="909"/>
                    <a:pt x="187" y="909"/>
                  </a:cubicBezTo>
                  <a:cubicBezTo>
                    <a:pt x="187" y="909"/>
                    <a:pt x="183" y="903"/>
                    <a:pt x="190" y="895"/>
                  </a:cubicBezTo>
                  <a:cubicBezTo>
                    <a:pt x="197" y="888"/>
                    <a:pt x="194" y="820"/>
                    <a:pt x="194" y="820"/>
                  </a:cubicBezTo>
                  <a:cubicBezTo>
                    <a:pt x="194" y="820"/>
                    <a:pt x="194" y="786"/>
                    <a:pt x="194" y="778"/>
                  </a:cubicBezTo>
                  <a:cubicBezTo>
                    <a:pt x="194" y="769"/>
                    <a:pt x="201" y="737"/>
                    <a:pt x="208" y="726"/>
                  </a:cubicBezTo>
                  <a:cubicBezTo>
                    <a:pt x="215" y="715"/>
                    <a:pt x="210" y="682"/>
                    <a:pt x="210" y="682"/>
                  </a:cubicBezTo>
                  <a:cubicBezTo>
                    <a:pt x="211" y="679"/>
                    <a:pt x="211" y="679"/>
                    <a:pt x="211" y="679"/>
                  </a:cubicBezTo>
                  <a:cubicBezTo>
                    <a:pt x="211" y="679"/>
                    <a:pt x="211" y="677"/>
                    <a:pt x="211" y="676"/>
                  </a:cubicBezTo>
                  <a:cubicBezTo>
                    <a:pt x="212" y="673"/>
                    <a:pt x="212" y="673"/>
                    <a:pt x="212" y="673"/>
                  </a:cubicBezTo>
                  <a:cubicBezTo>
                    <a:pt x="212" y="672"/>
                    <a:pt x="212" y="671"/>
                    <a:pt x="212" y="670"/>
                  </a:cubicBezTo>
                  <a:cubicBezTo>
                    <a:pt x="213" y="668"/>
                    <a:pt x="213" y="666"/>
                    <a:pt x="214" y="663"/>
                  </a:cubicBezTo>
                  <a:cubicBezTo>
                    <a:pt x="214" y="662"/>
                    <a:pt x="214" y="660"/>
                    <a:pt x="214" y="659"/>
                  </a:cubicBezTo>
                  <a:cubicBezTo>
                    <a:pt x="215" y="654"/>
                    <a:pt x="216" y="649"/>
                    <a:pt x="218" y="643"/>
                  </a:cubicBezTo>
                  <a:cubicBezTo>
                    <a:pt x="218" y="642"/>
                    <a:pt x="218" y="640"/>
                    <a:pt x="219" y="638"/>
                  </a:cubicBezTo>
                  <a:cubicBezTo>
                    <a:pt x="219" y="637"/>
                    <a:pt x="220" y="634"/>
                    <a:pt x="220" y="632"/>
                  </a:cubicBezTo>
                  <a:cubicBezTo>
                    <a:pt x="221" y="631"/>
                    <a:pt x="221" y="630"/>
                    <a:pt x="221" y="629"/>
                  </a:cubicBezTo>
                  <a:cubicBezTo>
                    <a:pt x="222" y="625"/>
                    <a:pt x="223" y="621"/>
                    <a:pt x="224" y="618"/>
                  </a:cubicBezTo>
                  <a:cubicBezTo>
                    <a:pt x="232" y="592"/>
                    <a:pt x="242" y="545"/>
                    <a:pt x="242" y="545"/>
                  </a:cubicBezTo>
                  <a:cubicBezTo>
                    <a:pt x="300" y="392"/>
                    <a:pt x="300" y="392"/>
                    <a:pt x="300" y="392"/>
                  </a:cubicBezTo>
                  <a:cubicBezTo>
                    <a:pt x="301" y="390"/>
                    <a:pt x="301" y="390"/>
                    <a:pt x="301" y="390"/>
                  </a:cubicBezTo>
                  <a:cubicBezTo>
                    <a:pt x="303" y="393"/>
                    <a:pt x="303" y="393"/>
                    <a:pt x="303" y="393"/>
                  </a:cubicBezTo>
                  <a:cubicBezTo>
                    <a:pt x="309" y="406"/>
                    <a:pt x="328" y="447"/>
                    <a:pt x="328" y="486"/>
                  </a:cubicBezTo>
                  <a:cubicBezTo>
                    <a:pt x="328" y="486"/>
                    <a:pt x="335" y="542"/>
                    <a:pt x="333" y="558"/>
                  </a:cubicBezTo>
                  <a:cubicBezTo>
                    <a:pt x="331" y="573"/>
                    <a:pt x="339" y="644"/>
                    <a:pt x="339" y="644"/>
                  </a:cubicBezTo>
                  <a:cubicBezTo>
                    <a:pt x="339" y="644"/>
                    <a:pt x="347" y="746"/>
                    <a:pt x="347" y="750"/>
                  </a:cubicBezTo>
                  <a:cubicBezTo>
                    <a:pt x="347" y="754"/>
                    <a:pt x="357" y="833"/>
                    <a:pt x="363" y="845"/>
                  </a:cubicBezTo>
                  <a:cubicBezTo>
                    <a:pt x="369" y="857"/>
                    <a:pt x="357" y="893"/>
                    <a:pt x="353" y="897"/>
                  </a:cubicBezTo>
                  <a:cubicBezTo>
                    <a:pt x="349" y="900"/>
                    <a:pt x="354" y="993"/>
                    <a:pt x="354" y="993"/>
                  </a:cubicBezTo>
                  <a:cubicBezTo>
                    <a:pt x="354" y="993"/>
                    <a:pt x="345" y="1066"/>
                    <a:pt x="343" y="1081"/>
                  </a:cubicBezTo>
                  <a:cubicBezTo>
                    <a:pt x="343" y="1085"/>
                    <a:pt x="342" y="1091"/>
                    <a:pt x="341" y="1098"/>
                  </a:cubicBezTo>
                  <a:cubicBezTo>
                    <a:pt x="346" y="1096"/>
                    <a:pt x="346" y="1096"/>
                    <a:pt x="346" y="1096"/>
                  </a:cubicBezTo>
                  <a:cubicBezTo>
                    <a:pt x="346" y="1096"/>
                    <a:pt x="346" y="1096"/>
                    <a:pt x="346" y="1096"/>
                  </a:cubicBezTo>
                  <a:cubicBezTo>
                    <a:pt x="410" y="1065"/>
                    <a:pt x="474" y="1032"/>
                    <a:pt x="535" y="997"/>
                  </a:cubicBezTo>
                  <a:cubicBezTo>
                    <a:pt x="535" y="901"/>
                    <a:pt x="535" y="901"/>
                    <a:pt x="535" y="901"/>
                  </a:cubicBezTo>
                  <a:cubicBezTo>
                    <a:pt x="535" y="901"/>
                    <a:pt x="540" y="859"/>
                    <a:pt x="535" y="842"/>
                  </a:cubicBezTo>
                  <a:cubicBezTo>
                    <a:pt x="530" y="825"/>
                    <a:pt x="525" y="792"/>
                    <a:pt x="532" y="783"/>
                  </a:cubicBezTo>
                  <a:cubicBezTo>
                    <a:pt x="538" y="774"/>
                    <a:pt x="532" y="733"/>
                    <a:pt x="532" y="733"/>
                  </a:cubicBezTo>
                  <a:cubicBezTo>
                    <a:pt x="532" y="733"/>
                    <a:pt x="532" y="647"/>
                    <a:pt x="542" y="626"/>
                  </a:cubicBezTo>
                  <a:cubicBezTo>
                    <a:pt x="551" y="605"/>
                    <a:pt x="548" y="469"/>
                    <a:pt x="548" y="469"/>
                  </a:cubicBezTo>
                  <a:cubicBezTo>
                    <a:pt x="550" y="381"/>
                    <a:pt x="550" y="381"/>
                    <a:pt x="550" y="381"/>
                  </a:cubicBezTo>
                  <a:cubicBezTo>
                    <a:pt x="550" y="381"/>
                    <a:pt x="571" y="361"/>
                    <a:pt x="566" y="259"/>
                  </a:cubicBezTo>
                  <a:cubicBezTo>
                    <a:pt x="566" y="248"/>
                    <a:pt x="565" y="236"/>
                    <a:pt x="564" y="223"/>
                  </a:cubicBezTo>
                  <a:cubicBezTo>
                    <a:pt x="560" y="185"/>
                    <a:pt x="557" y="150"/>
                    <a:pt x="553" y="120"/>
                  </a:cubicBezTo>
                  <a:cubicBezTo>
                    <a:pt x="553" y="117"/>
                    <a:pt x="553" y="115"/>
                    <a:pt x="553" y="112"/>
                  </a:cubicBezTo>
                  <a:cubicBezTo>
                    <a:pt x="552" y="109"/>
                    <a:pt x="552" y="106"/>
                    <a:pt x="552" y="102"/>
                  </a:cubicBezTo>
                  <a:cubicBezTo>
                    <a:pt x="551" y="95"/>
                    <a:pt x="550" y="89"/>
                    <a:pt x="549" y="83"/>
                  </a:cubicBezTo>
                  <a:cubicBezTo>
                    <a:pt x="549" y="81"/>
                    <a:pt x="549" y="79"/>
                    <a:pt x="549" y="77"/>
                  </a:cubicBezTo>
                  <a:cubicBezTo>
                    <a:pt x="548" y="68"/>
                    <a:pt x="547" y="60"/>
                    <a:pt x="546" y="52"/>
                  </a:cubicBezTo>
                  <a:cubicBezTo>
                    <a:pt x="546" y="49"/>
                    <a:pt x="545" y="47"/>
                    <a:pt x="545" y="44"/>
                  </a:cubicBezTo>
                  <a:cubicBezTo>
                    <a:pt x="544" y="40"/>
                    <a:pt x="544" y="36"/>
                    <a:pt x="543" y="32"/>
                  </a:cubicBezTo>
                  <a:cubicBezTo>
                    <a:pt x="543" y="31"/>
                    <a:pt x="543" y="30"/>
                    <a:pt x="543" y="29"/>
                  </a:cubicBezTo>
                  <a:cubicBezTo>
                    <a:pt x="543" y="28"/>
                    <a:pt x="543" y="26"/>
                    <a:pt x="542" y="25"/>
                  </a:cubicBezTo>
                  <a:cubicBezTo>
                    <a:pt x="540" y="8"/>
                    <a:pt x="539" y="0"/>
                    <a:pt x="539" y="0"/>
                  </a:cubicBezTo>
                  <a:cubicBezTo>
                    <a:pt x="539" y="0"/>
                    <a:pt x="539" y="0"/>
                    <a:pt x="539" y="0"/>
                  </a:cubicBezTo>
                  <a:cubicBezTo>
                    <a:pt x="475" y="0"/>
                    <a:pt x="475" y="0"/>
                    <a:pt x="475" y="0"/>
                  </a:cubicBezTo>
                  <a:cubicBezTo>
                    <a:pt x="337" y="1"/>
                    <a:pt x="337" y="1"/>
                    <a:pt x="337" y="1"/>
                  </a:cubicBezTo>
                  <a:cubicBezTo>
                    <a:pt x="333" y="1"/>
                    <a:pt x="333" y="1"/>
                    <a:pt x="333" y="1"/>
                  </a:cubicBezTo>
                  <a:cubicBezTo>
                    <a:pt x="261" y="2"/>
                    <a:pt x="261" y="2"/>
                    <a:pt x="261" y="2"/>
                  </a:cubicBezTo>
                  <a:cubicBezTo>
                    <a:pt x="257" y="2"/>
                    <a:pt x="257" y="2"/>
                    <a:pt x="257" y="2"/>
                  </a:cubicBezTo>
                  <a:cubicBezTo>
                    <a:pt x="222" y="2"/>
                    <a:pt x="222" y="2"/>
                    <a:pt x="222" y="2"/>
                  </a:cubicBezTo>
                  <a:cubicBezTo>
                    <a:pt x="216" y="2"/>
                    <a:pt x="216" y="2"/>
                    <a:pt x="216" y="2"/>
                  </a:cubicBezTo>
                  <a:cubicBezTo>
                    <a:pt x="144" y="3"/>
                    <a:pt x="144" y="3"/>
                    <a:pt x="144" y="3"/>
                  </a:cubicBezTo>
                  <a:cubicBezTo>
                    <a:pt x="140" y="3"/>
                    <a:pt x="140" y="3"/>
                    <a:pt x="140" y="3"/>
                  </a:cubicBezTo>
                  <a:cubicBezTo>
                    <a:pt x="110" y="125"/>
                    <a:pt x="110" y="125"/>
                    <a:pt x="110" y="125"/>
                  </a:cubicBezTo>
                  <a:cubicBezTo>
                    <a:pt x="50" y="263"/>
                    <a:pt x="50" y="263"/>
                    <a:pt x="50" y="263"/>
                  </a:cubicBezTo>
                  <a:cubicBezTo>
                    <a:pt x="50" y="263"/>
                    <a:pt x="49" y="279"/>
                    <a:pt x="47" y="293"/>
                  </a:cubicBezTo>
                  <a:cubicBezTo>
                    <a:pt x="47" y="294"/>
                    <a:pt x="47" y="294"/>
                    <a:pt x="47" y="294"/>
                  </a:cubicBezTo>
                  <a:cubicBezTo>
                    <a:pt x="47" y="295"/>
                    <a:pt x="47" y="295"/>
                    <a:pt x="47" y="296"/>
                  </a:cubicBezTo>
                  <a:cubicBezTo>
                    <a:pt x="47" y="296"/>
                    <a:pt x="47" y="297"/>
                    <a:pt x="46" y="298"/>
                  </a:cubicBezTo>
                  <a:cubicBezTo>
                    <a:pt x="46" y="305"/>
                    <a:pt x="44" y="311"/>
                    <a:pt x="41" y="317"/>
                  </a:cubicBezTo>
                  <a:cubicBezTo>
                    <a:pt x="39" y="322"/>
                    <a:pt x="38" y="326"/>
                    <a:pt x="37" y="331"/>
                  </a:cubicBezTo>
                  <a:cubicBezTo>
                    <a:pt x="37" y="336"/>
                    <a:pt x="36" y="341"/>
                    <a:pt x="36" y="347"/>
                  </a:cubicBezTo>
                  <a:cubicBezTo>
                    <a:pt x="36" y="347"/>
                    <a:pt x="36" y="347"/>
                    <a:pt x="36" y="347"/>
                  </a:cubicBezTo>
                  <a:cubicBezTo>
                    <a:pt x="36" y="347"/>
                    <a:pt x="32" y="369"/>
                    <a:pt x="29" y="388"/>
                  </a:cubicBezTo>
                  <a:cubicBezTo>
                    <a:pt x="28" y="391"/>
                    <a:pt x="28" y="395"/>
                    <a:pt x="28" y="398"/>
                  </a:cubicBezTo>
                  <a:cubicBezTo>
                    <a:pt x="27" y="402"/>
                    <a:pt x="27" y="406"/>
                    <a:pt x="27" y="410"/>
                  </a:cubicBezTo>
                  <a:cubicBezTo>
                    <a:pt x="27" y="414"/>
                    <a:pt x="27" y="418"/>
                    <a:pt x="27" y="422"/>
                  </a:cubicBezTo>
                  <a:cubicBezTo>
                    <a:pt x="27" y="423"/>
                    <a:pt x="26" y="425"/>
                    <a:pt x="26" y="426"/>
                  </a:cubicBezTo>
                  <a:cubicBezTo>
                    <a:pt x="24" y="441"/>
                    <a:pt x="20" y="457"/>
                    <a:pt x="20" y="457"/>
                  </a:cubicBezTo>
                  <a:cubicBezTo>
                    <a:pt x="9" y="567"/>
                    <a:pt x="9" y="567"/>
                    <a:pt x="9" y="567"/>
                  </a:cubicBezTo>
                  <a:cubicBezTo>
                    <a:pt x="9" y="567"/>
                    <a:pt x="9" y="567"/>
                    <a:pt x="9" y="567"/>
                  </a:cubicBezTo>
                  <a:cubicBezTo>
                    <a:pt x="9" y="568"/>
                    <a:pt x="9" y="568"/>
                    <a:pt x="9" y="569"/>
                  </a:cubicBezTo>
                  <a:cubicBezTo>
                    <a:pt x="9" y="570"/>
                    <a:pt x="9" y="571"/>
                    <a:pt x="9" y="572"/>
                  </a:cubicBezTo>
                  <a:cubicBezTo>
                    <a:pt x="9" y="572"/>
                    <a:pt x="9" y="573"/>
                    <a:pt x="9" y="575"/>
                  </a:cubicBezTo>
                  <a:cubicBezTo>
                    <a:pt x="9" y="577"/>
                    <a:pt x="8" y="580"/>
                    <a:pt x="8" y="584"/>
                  </a:cubicBezTo>
                  <a:cubicBezTo>
                    <a:pt x="8" y="585"/>
                    <a:pt x="8" y="586"/>
                    <a:pt x="8" y="588"/>
                  </a:cubicBezTo>
                  <a:cubicBezTo>
                    <a:pt x="8" y="589"/>
                    <a:pt x="8" y="590"/>
                    <a:pt x="7" y="592"/>
                  </a:cubicBezTo>
                  <a:cubicBezTo>
                    <a:pt x="7" y="592"/>
                    <a:pt x="7" y="593"/>
                    <a:pt x="7" y="594"/>
                  </a:cubicBezTo>
                  <a:cubicBezTo>
                    <a:pt x="7" y="594"/>
                    <a:pt x="7" y="596"/>
                    <a:pt x="7" y="597"/>
                  </a:cubicBezTo>
                  <a:cubicBezTo>
                    <a:pt x="7" y="598"/>
                    <a:pt x="7" y="599"/>
                    <a:pt x="7" y="600"/>
                  </a:cubicBezTo>
                  <a:cubicBezTo>
                    <a:pt x="7" y="601"/>
                    <a:pt x="7" y="602"/>
                    <a:pt x="7" y="603"/>
                  </a:cubicBezTo>
                  <a:cubicBezTo>
                    <a:pt x="7" y="609"/>
                    <a:pt x="6" y="615"/>
                    <a:pt x="6" y="621"/>
                  </a:cubicBezTo>
                  <a:cubicBezTo>
                    <a:pt x="6" y="622"/>
                    <a:pt x="6" y="623"/>
                    <a:pt x="6" y="625"/>
                  </a:cubicBezTo>
                  <a:cubicBezTo>
                    <a:pt x="6" y="628"/>
                    <a:pt x="6" y="628"/>
                    <a:pt x="6" y="628"/>
                  </a:cubicBezTo>
                  <a:cubicBezTo>
                    <a:pt x="6" y="630"/>
                    <a:pt x="6" y="632"/>
                    <a:pt x="6" y="634"/>
                  </a:cubicBezTo>
                  <a:cubicBezTo>
                    <a:pt x="6" y="635"/>
                    <a:pt x="6" y="636"/>
                    <a:pt x="6" y="638"/>
                  </a:cubicBezTo>
                  <a:cubicBezTo>
                    <a:pt x="6" y="639"/>
                    <a:pt x="6" y="641"/>
                    <a:pt x="6" y="643"/>
                  </a:cubicBezTo>
                  <a:cubicBezTo>
                    <a:pt x="6" y="645"/>
                    <a:pt x="6" y="645"/>
                    <a:pt x="6" y="645"/>
                  </a:cubicBezTo>
                  <a:cubicBezTo>
                    <a:pt x="6" y="646"/>
                    <a:pt x="6" y="647"/>
                    <a:pt x="6" y="649"/>
                  </a:cubicBezTo>
                  <a:cubicBezTo>
                    <a:pt x="6" y="651"/>
                    <a:pt x="6" y="654"/>
                    <a:pt x="6" y="656"/>
                  </a:cubicBezTo>
                  <a:cubicBezTo>
                    <a:pt x="6" y="657"/>
                    <a:pt x="6" y="659"/>
                    <a:pt x="6" y="660"/>
                  </a:cubicBezTo>
                  <a:cubicBezTo>
                    <a:pt x="6" y="663"/>
                    <a:pt x="6" y="667"/>
                    <a:pt x="6" y="670"/>
                  </a:cubicBezTo>
                  <a:cubicBezTo>
                    <a:pt x="6" y="672"/>
                    <a:pt x="6" y="673"/>
                    <a:pt x="6" y="675"/>
                  </a:cubicBezTo>
                  <a:cubicBezTo>
                    <a:pt x="6" y="679"/>
                    <a:pt x="6" y="684"/>
                    <a:pt x="7" y="688"/>
                  </a:cubicBezTo>
                  <a:cubicBezTo>
                    <a:pt x="7" y="691"/>
                    <a:pt x="8" y="694"/>
                    <a:pt x="8" y="697"/>
                  </a:cubicBezTo>
                  <a:cubicBezTo>
                    <a:pt x="8" y="699"/>
                    <a:pt x="8" y="700"/>
                    <a:pt x="8" y="702"/>
                  </a:cubicBezTo>
                  <a:cubicBezTo>
                    <a:pt x="8" y="703"/>
                    <a:pt x="8" y="705"/>
                    <a:pt x="8" y="707"/>
                  </a:cubicBezTo>
                  <a:cubicBezTo>
                    <a:pt x="8" y="708"/>
                    <a:pt x="8" y="709"/>
                    <a:pt x="8" y="710"/>
                  </a:cubicBezTo>
                  <a:cubicBezTo>
                    <a:pt x="8" y="711"/>
                    <a:pt x="8" y="713"/>
                    <a:pt x="8" y="715"/>
                  </a:cubicBezTo>
                  <a:cubicBezTo>
                    <a:pt x="8" y="715"/>
                    <a:pt x="8" y="716"/>
                    <a:pt x="8" y="717"/>
                  </a:cubicBezTo>
                  <a:cubicBezTo>
                    <a:pt x="8" y="717"/>
                    <a:pt x="8" y="719"/>
                    <a:pt x="8" y="720"/>
                  </a:cubicBezTo>
                  <a:cubicBezTo>
                    <a:pt x="8" y="722"/>
                    <a:pt x="8" y="722"/>
                    <a:pt x="8" y="722"/>
                  </a:cubicBezTo>
                  <a:cubicBezTo>
                    <a:pt x="7" y="736"/>
                    <a:pt x="5" y="747"/>
                    <a:pt x="5" y="749"/>
                  </a:cubicBezTo>
                  <a:cubicBezTo>
                    <a:pt x="5" y="749"/>
                    <a:pt x="5" y="749"/>
                    <a:pt x="5" y="750"/>
                  </a:cubicBezTo>
                  <a:cubicBezTo>
                    <a:pt x="5" y="751"/>
                    <a:pt x="5" y="750"/>
                    <a:pt x="5" y="751"/>
                  </a:cubicBezTo>
                  <a:cubicBezTo>
                    <a:pt x="5" y="751"/>
                    <a:pt x="5" y="751"/>
                    <a:pt x="5" y="752"/>
                  </a:cubicBezTo>
                  <a:cubicBezTo>
                    <a:pt x="5" y="752"/>
                    <a:pt x="5" y="752"/>
                    <a:pt x="5" y="753"/>
                  </a:cubicBezTo>
                  <a:cubicBezTo>
                    <a:pt x="5" y="754"/>
                    <a:pt x="5" y="755"/>
                    <a:pt x="5" y="756"/>
                  </a:cubicBezTo>
                  <a:cubicBezTo>
                    <a:pt x="5" y="757"/>
                    <a:pt x="5" y="758"/>
                    <a:pt x="5" y="758"/>
                  </a:cubicBezTo>
                  <a:cubicBezTo>
                    <a:pt x="5" y="759"/>
                    <a:pt x="5" y="760"/>
                    <a:pt x="5" y="761"/>
                  </a:cubicBezTo>
                  <a:cubicBezTo>
                    <a:pt x="5" y="761"/>
                    <a:pt x="5" y="761"/>
                    <a:pt x="5" y="762"/>
                  </a:cubicBezTo>
                  <a:cubicBezTo>
                    <a:pt x="5" y="763"/>
                    <a:pt x="5" y="765"/>
                    <a:pt x="6" y="766"/>
                  </a:cubicBezTo>
                  <a:cubicBezTo>
                    <a:pt x="6" y="768"/>
                    <a:pt x="6" y="769"/>
                    <a:pt x="6" y="771"/>
                  </a:cubicBezTo>
                  <a:cubicBezTo>
                    <a:pt x="6" y="774"/>
                    <a:pt x="6" y="774"/>
                    <a:pt x="6" y="774"/>
                  </a:cubicBezTo>
                  <a:cubicBezTo>
                    <a:pt x="6" y="776"/>
                    <a:pt x="7" y="777"/>
                    <a:pt x="7" y="779"/>
                  </a:cubicBezTo>
                  <a:cubicBezTo>
                    <a:pt x="7" y="781"/>
                    <a:pt x="7" y="781"/>
                    <a:pt x="7" y="781"/>
                  </a:cubicBezTo>
                  <a:cubicBezTo>
                    <a:pt x="7" y="782"/>
                    <a:pt x="7" y="783"/>
                    <a:pt x="7" y="784"/>
                  </a:cubicBezTo>
                  <a:cubicBezTo>
                    <a:pt x="7" y="789"/>
                    <a:pt x="7" y="789"/>
                    <a:pt x="7" y="789"/>
                  </a:cubicBezTo>
                  <a:cubicBezTo>
                    <a:pt x="7" y="790"/>
                    <a:pt x="8" y="791"/>
                    <a:pt x="8" y="792"/>
                  </a:cubicBezTo>
                  <a:cubicBezTo>
                    <a:pt x="8" y="794"/>
                    <a:pt x="8" y="794"/>
                    <a:pt x="8" y="794"/>
                  </a:cubicBezTo>
                  <a:cubicBezTo>
                    <a:pt x="8" y="800"/>
                    <a:pt x="8" y="800"/>
                    <a:pt x="8" y="800"/>
                  </a:cubicBezTo>
                  <a:cubicBezTo>
                    <a:pt x="8" y="801"/>
                    <a:pt x="8" y="802"/>
                    <a:pt x="9" y="803"/>
                  </a:cubicBezTo>
                  <a:cubicBezTo>
                    <a:pt x="9" y="805"/>
                    <a:pt x="9" y="807"/>
                    <a:pt x="9" y="808"/>
                  </a:cubicBezTo>
                  <a:cubicBezTo>
                    <a:pt x="9" y="810"/>
                    <a:pt x="9" y="812"/>
                    <a:pt x="9" y="814"/>
                  </a:cubicBezTo>
                  <a:cubicBezTo>
                    <a:pt x="9" y="815"/>
                    <a:pt x="9" y="817"/>
                    <a:pt x="9" y="819"/>
                  </a:cubicBezTo>
                  <a:cubicBezTo>
                    <a:pt x="10" y="823"/>
                    <a:pt x="10" y="827"/>
                    <a:pt x="9" y="832"/>
                  </a:cubicBezTo>
                  <a:cubicBezTo>
                    <a:pt x="7" y="842"/>
                    <a:pt x="5" y="853"/>
                    <a:pt x="3" y="863"/>
                  </a:cubicBezTo>
                  <a:cubicBezTo>
                    <a:pt x="3" y="865"/>
                    <a:pt x="3" y="866"/>
                    <a:pt x="3" y="867"/>
                  </a:cubicBezTo>
                  <a:cubicBezTo>
                    <a:pt x="3" y="868"/>
                    <a:pt x="3" y="869"/>
                    <a:pt x="3" y="869"/>
                  </a:cubicBezTo>
                  <a:cubicBezTo>
                    <a:pt x="2" y="872"/>
                    <a:pt x="2" y="872"/>
                    <a:pt x="2" y="872"/>
                  </a:cubicBezTo>
                  <a:cubicBezTo>
                    <a:pt x="2" y="875"/>
                    <a:pt x="2" y="877"/>
                    <a:pt x="2" y="880"/>
                  </a:cubicBezTo>
                  <a:cubicBezTo>
                    <a:pt x="2" y="885"/>
                    <a:pt x="3" y="890"/>
                    <a:pt x="4" y="895"/>
                  </a:cubicBezTo>
                  <a:cubicBezTo>
                    <a:pt x="5" y="899"/>
                    <a:pt x="6" y="903"/>
                    <a:pt x="6" y="908"/>
                  </a:cubicBezTo>
                  <a:cubicBezTo>
                    <a:pt x="7" y="910"/>
                    <a:pt x="7" y="913"/>
                    <a:pt x="7" y="916"/>
                  </a:cubicBezTo>
                  <a:cubicBezTo>
                    <a:pt x="7" y="919"/>
                    <a:pt x="7" y="922"/>
                    <a:pt x="7" y="925"/>
                  </a:cubicBezTo>
                  <a:cubicBezTo>
                    <a:pt x="7" y="926"/>
                    <a:pt x="7" y="929"/>
                    <a:pt x="7" y="930"/>
                  </a:cubicBezTo>
                  <a:cubicBezTo>
                    <a:pt x="7" y="949"/>
                    <a:pt x="6" y="967"/>
                    <a:pt x="6" y="967"/>
                  </a:cubicBezTo>
                  <a:cubicBezTo>
                    <a:pt x="6" y="968"/>
                    <a:pt x="6" y="968"/>
                    <a:pt x="6" y="968"/>
                  </a:cubicBezTo>
                  <a:cubicBezTo>
                    <a:pt x="6" y="968"/>
                    <a:pt x="6" y="968"/>
                    <a:pt x="6" y="968"/>
                  </a:cubicBezTo>
                  <a:cubicBezTo>
                    <a:pt x="7" y="976"/>
                    <a:pt x="10" y="1039"/>
                    <a:pt x="14" y="1061"/>
                  </a:cubicBezTo>
                  <a:cubicBezTo>
                    <a:pt x="15" y="1064"/>
                    <a:pt x="16" y="1068"/>
                    <a:pt x="16" y="1072"/>
                  </a:cubicBezTo>
                  <a:cubicBezTo>
                    <a:pt x="16" y="1073"/>
                    <a:pt x="16" y="1074"/>
                    <a:pt x="16" y="1075"/>
                  </a:cubicBezTo>
                  <a:cubicBezTo>
                    <a:pt x="16" y="1088"/>
                    <a:pt x="15" y="1100"/>
                    <a:pt x="13" y="1112"/>
                  </a:cubicBezTo>
                  <a:cubicBezTo>
                    <a:pt x="13" y="1112"/>
                    <a:pt x="7" y="1161"/>
                    <a:pt x="5" y="1161"/>
                  </a:cubicBezTo>
                  <a:cubicBezTo>
                    <a:pt x="4" y="1161"/>
                    <a:pt x="0" y="1170"/>
                    <a:pt x="0" y="1183"/>
                  </a:cubicBezTo>
                  <a:cubicBezTo>
                    <a:pt x="0" y="1183"/>
                    <a:pt x="0" y="1183"/>
                    <a:pt x="0" y="1183"/>
                  </a:cubicBezTo>
                  <a:cubicBezTo>
                    <a:pt x="0" y="1195"/>
                    <a:pt x="5" y="1211"/>
                    <a:pt x="21" y="1227"/>
                  </a:cubicBezTo>
                  <a:cubicBezTo>
                    <a:pt x="25" y="1232"/>
                    <a:pt x="25" y="1232"/>
                    <a:pt x="25" y="1232"/>
                  </a:cubicBezTo>
                  <a:cubicBezTo>
                    <a:pt x="44" y="1225"/>
                    <a:pt x="62" y="1218"/>
                    <a:pt x="81" y="1211"/>
                  </a:cubicBezTo>
                  <a:cubicBezTo>
                    <a:pt x="91" y="1207"/>
                    <a:pt x="101" y="1203"/>
                    <a:pt x="110" y="1199"/>
                  </a:cubicBezTo>
                  <a:cubicBezTo>
                    <a:pt x="135" y="1190"/>
                    <a:pt x="159" y="1180"/>
                    <a:pt x="182" y="1170"/>
                  </a:cubicBezTo>
                  <a:cubicBezTo>
                    <a:pt x="184" y="1169"/>
                    <a:pt x="184" y="1169"/>
                    <a:pt x="184" y="1169"/>
                  </a:cubicBezTo>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 name="ïṧḷîḑè"/>
            <p:cNvSpPr/>
            <p:nvPr/>
          </p:nvSpPr>
          <p:spPr bwMode="auto">
            <a:xfrm>
              <a:off x="8183563" y="2446338"/>
              <a:ext cx="296863" cy="307975"/>
            </a:xfrm>
            <a:custGeom>
              <a:avLst/>
              <a:gdLst>
                <a:gd name="T0" fmla="*/ 213 w 213"/>
                <a:gd name="T1" fmla="*/ 121 h 221"/>
                <a:gd name="T2" fmla="*/ 119 w 213"/>
                <a:gd name="T3" fmla="*/ 221 h 221"/>
                <a:gd name="T4" fmla="*/ 13 w 213"/>
                <a:gd name="T5" fmla="*/ 157 h 221"/>
                <a:gd name="T6" fmla="*/ 14 w 213"/>
                <a:gd name="T7" fmla="*/ 108 h 221"/>
                <a:gd name="T8" fmla="*/ 0 w 213"/>
                <a:gd name="T9" fmla="*/ 33 h 221"/>
                <a:gd name="T10" fmla="*/ 191 w 213"/>
                <a:gd name="T11" fmla="*/ 35 h 221"/>
                <a:gd name="T12" fmla="*/ 190 w 213"/>
                <a:gd name="T13" fmla="*/ 77 h 221"/>
                <a:gd name="T14" fmla="*/ 213 w 213"/>
                <a:gd name="T15" fmla="*/ 121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21">
                  <a:moveTo>
                    <a:pt x="213" y="121"/>
                  </a:moveTo>
                  <a:cubicBezTo>
                    <a:pt x="119" y="221"/>
                    <a:pt x="119" y="221"/>
                    <a:pt x="119" y="221"/>
                  </a:cubicBezTo>
                  <a:cubicBezTo>
                    <a:pt x="119" y="221"/>
                    <a:pt x="0" y="173"/>
                    <a:pt x="13" y="157"/>
                  </a:cubicBezTo>
                  <a:cubicBezTo>
                    <a:pt x="17" y="150"/>
                    <a:pt x="17" y="130"/>
                    <a:pt x="14" y="108"/>
                  </a:cubicBezTo>
                  <a:cubicBezTo>
                    <a:pt x="9" y="74"/>
                    <a:pt x="0" y="33"/>
                    <a:pt x="0" y="33"/>
                  </a:cubicBezTo>
                  <a:cubicBezTo>
                    <a:pt x="0" y="33"/>
                    <a:pt x="209" y="0"/>
                    <a:pt x="191" y="35"/>
                  </a:cubicBezTo>
                  <a:cubicBezTo>
                    <a:pt x="185" y="48"/>
                    <a:pt x="186" y="63"/>
                    <a:pt x="190" y="77"/>
                  </a:cubicBezTo>
                  <a:cubicBezTo>
                    <a:pt x="195" y="93"/>
                    <a:pt x="203" y="108"/>
                    <a:pt x="213" y="121"/>
                  </a:cubicBezTo>
                </a:path>
              </a:pathLst>
            </a:custGeom>
            <a:solidFill>
              <a:srgbClr val="A5636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 name="ïṩḷiḍè"/>
            <p:cNvSpPr/>
            <p:nvPr/>
          </p:nvSpPr>
          <p:spPr bwMode="auto">
            <a:xfrm>
              <a:off x="8201026" y="2590800"/>
              <a:ext cx="149225" cy="28575"/>
            </a:xfrm>
            <a:custGeom>
              <a:avLst/>
              <a:gdLst>
                <a:gd name="T0" fmla="*/ 0 w 107"/>
                <a:gd name="T1" fmla="*/ 0 h 20"/>
                <a:gd name="T2" fmla="*/ 1 w 107"/>
                <a:gd name="T3" fmla="*/ 4 h 20"/>
                <a:gd name="T4" fmla="*/ 67 w 107"/>
                <a:gd name="T5" fmla="*/ 20 h 20"/>
                <a:gd name="T6" fmla="*/ 68 w 107"/>
                <a:gd name="T7" fmla="*/ 20 h 20"/>
                <a:gd name="T8" fmla="*/ 107 w 107"/>
                <a:gd name="T9" fmla="*/ 11 h 20"/>
                <a:gd name="T10" fmla="*/ 68 w 107"/>
                <a:gd name="T11" fmla="*/ 16 h 20"/>
                <a:gd name="T12" fmla="*/ 68 w 107"/>
                <a:gd name="T13" fmla="*/ 16 h 20"/>
                <a:gd name="T14" fmla="*/ 0 w 10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20">
                  <a:moveTo>
                    <a:pt x="0" y="0"/>
                  </a:moveTo>
                  <a:cubicBezTo>
                    <a:pt x="1" y="2"/>
                    <a:pt x="1" y="3"/>
                    <a:pt x="1" y="4"/>
                  </a:cubicBezTo>
                  <a:cubicBezTo>
                    <a:pt x="22" y="15"/>
                    <a:pt x="44" y="20"/>
                    <a:pt x="67" y="20"/>
                  </a:cubicBezTo>
                  <a:cubicBezTo>
                    <a:pt x="67" y="20"/>
                    <a:pt x="67" y="20"/>
                    <a:pt x="68" y="20"/>
                  </a:cubicBezTo>
                  <a:cubicBezTo>
                    <a:pt x="81" y="20"/>
                    <a:pt x="95" y="17"/>
                    <a:pt x="107" y="11"/>
                  </a:cubicBezTo>
                  <a:cubicBezTo>
                    <a:pt x="94" y="14"/>
                    <a:pt x="81" y="16"/>
                    <a:pt x="68" y="16"/>
                  </a:cubicBezTo>
                  <a:cubicBezTo>
                    <a:pt x="68" y="16"/>
                    <a:pt x="68" y="16"/>
                    <a:pt x="68" y="16"/>
                  </a:cubicBezTo>
                  <a:cubicBezTo>
                    <a:pt x="43" y="16"/>
                    <a:pt x="21" y="11"/>
                    <a:pt x="0" y="0"/>
                  </a:cubicBezTo>
                </a:path>
              </a:pathLst>
            </a:custGeom>
            <a:solidFill>
              <a:srgbClr val="9459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îŝḷïdé"/>
            <p:cNvSpPr/>
            <p:nvPr/>
          </p:nvSpPr>
          <p:spPr bwMode="auto">
            <a:xfrm>
              <a:off x="8086726" y="2193925"/>
              <a:ext cx="417513" cy="419100"/>
            </a:xfrm>
            <a:custGeom>
              <a:avLst/>
              <a:gdLst>
                <a:gd name="T0" fmla="*/ 299 w 299"/>
                <a:gd name="T1" fmla="*/ 150 h 300"/>
                <a:gd name="T2" fmla="*/ 150 w 299"/>
                <a:gd name="T3" fmla="*/ 300 h 300"/>
                <a:gd name="T4" fmla="*/ 0 w 299"/>
                <a:gd name="T5" fmla="*/ 151 h 300"/>
                <a:gd name="T6" fmla="*/ 0 w 299"/>
                <a:gd name="T7" fmla="*/ 150 h 300"/>
                <a:gd name="T8" fmla="*/ 0 w 299"/>
                <a:gd name="T9" fmla="*/ 148 h 300"/>
                <a:gd name="T10" fmla="*/ 153 w 299"/>
                <a:gd name="T11" fmla="*/ 2 h 300"/>
                <a:gd name="T12" fmla="*/ 299 w 299"/>
                <a:gd name="T13" fmla="*/ 150 h 300"/>
                <a:gd name="T14" fmla="*/ 299 w 299"/>
                <a:gd name="T15" fmla="*/ 150 h 3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9" h="300">
                  <a:moveTo>
                    <a:pt x="299" y="150"/>
                  </a:moveTo>
                  <a:cubicBezTo>
                    <a:pt x="299" y="233"/>
                    <a:pt x="232" y="300"/>
                    <a:pt x="150" y="300"/>
                  </a:cubicBezTo>
                  <a:cubicBezTo>
                    <a:pt x="67" y="300"/>
                    <a:pt x="0" y="233"/>
                    <a:pt x="0" y="151"/>
                  </a:cubicBezTo>
                  <a:cubicBezTo>
                    <a:pt x="0" y="150"/>
                    <a:pt x="0" y="150"/>
                    <a:pt x="0" y="150"/>
                  </a:cubicBezTo>
                  <a:cubicBezTo>
                    <a:pt x="0" y="150"/>
                    <a:pt x="0" y="149"/>
                    <a:pt x="0" y="148"/>
                  </a:cubicBezTo>
                  <a:cubicBezTo>
                    <a:pt x="2" y="66"/>
                    <a:pt x="70" y="0"/>
                    <a:pt x="153" y="2"/>
                  </a:cubicBezTo>
                  <a:cubicBezTo>
                    <a:pt x="234" y="4"/>
                    <a:pt x="299" y="69"/>
                    <a:pt x="299" y="150"/>
                  </a:cubicBezTo>
                  <a:cubicBezTo>
                    <a:pt x="299" y="150"/>
                    <a:pt x="299" y="150"/>
                    <a:pt x="299" y="150"/>
                  </a:cubicBezTo>
                </a:path>
              </a:pathLst>
            </a:custGeom>
            <a:solidFill>
              <a:srgbClr val="A5636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 name="íšḷïḋé"/>
            <p:cNvSpPr/>
            <p:nvPr/>
          </p:nvSpPr>
          <p:spPr bwMode="auto">
            <a:xfrm>
              <a:off x="8032751" y="3767138"/>
              <a:ext cx="371475" cy="20638"/>
            </a:xfrm>
            <a:custGeom>
              <a:avLst/>
              <a:gdLst>
                <a:gd name="T0" fmla="*/ 260 w 265"/>
                <a:gd name="T1" fmla="*/ 10 h 15"/>
                <a:gd name="T2" fmla="*/ 199 w 265"/>
                <a:gd name="T3" fmla="*/ 11 h 15"/>
                <a:gd name="T4" fmla="*/ 198 w 265"/>
                <a:gd name="T5" fmla="*/ 11 h 15"/>
                <a:gd name="T6" fmla="*/ 174 w 265"/>
                <a:gd name="T7" fmla="*/ 11 h 15"/>
                <a:gd name="T8" fmla="*/ 173 w 265"/>
                <a:gd name="T9" fmla="*/ 11 h 15"/>
                <a:gd name="T10" fmla="*/ 163 w 265"/>
                <a:gd name="T11" fmla="*/ 11 h 15"/>
                <a:gd name="T12" fmla="*/ 123 w 265"/>
                <a:gd name="T13" fmla="*/ 10 h 15"/>
                <a:gd name="T14" fmla="*/ 119 w 265"/>
                <a:gd name="T15" fmla="*/ 14 h 15"/>
                <a:gd name="T16" fmla="*/ 163 w 265"/>
                <a:gd name="T17" fmla="*/ 15 h 15"/>
                <a:gd name="T18" fmla="*/ 173 w 265"/>
                <a:gd name="T19" fmla="*/ 15 h 15"/>
                <a:gd name="T20" fmla="*/ 174 w 265"/>
                <a:gd name="T21" fmla="*/ 15 h 15"/>
                <a:gd name="T22" fmla="*/ 198 w 265"/>
                <a:gd name="T23" fmla="*/ 15 h 15"/>
                <a:gd name="T24" fmla="*/ 199 w 265"/>
                <a:gd name="T25" fmla="*/ 15 h 15"/>
                <a:gd name="T26" fmla="*/ 265 w 265"/>
                <a:gd name="T27" fmla="*/ 14 h 15"/>
                <a:gd name="T28" fmla="*/ 260 w 265"/>
                <a:gd name="T29" fmla="*/ 10 h 15"/>
                <a:gd name="T30" fmla="*/ 1 w 265"/>
                <a:gd name="T31" fmla="*/ 0 h 15"/>
                <a:gd name="T32" fmla="*/ 0 w 265"/>
                <a:gd name="T33" fmla="*/ 3 h 15"/>
                <a:gd name="T34" fmla="*/ 55 w 265"/>
                <a:gd name="T35" fmla="*/ 9 h 15"/>
                <a:gd name="T36" fmla="*/ 71 w 265"/>
                <a:gd name="T37" fmla="*/ 10 h 15"/>
                <a:gd name="T38" fmla="*/ 69 w 265"/>
                <a:gd name="T39" fmla="*/ 6 h 15"/>
                <a:gd name="T40" fmla="*/ 55 w 265"/>
                <a:gd name="T41" fmla="*/ 5 h 15"/>
                <a:gd name="T42" fmla="*/ 1 w 265"/>
                <a:gd name="T4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5" h="15">
                  <a:moveTo>
                    <a:pt x="260" y="10"/>
                  </a:moveTo>
                  <a:cubicBezTo>
                    <a:pt x="241" y="10"/>
                    <a:pt x="220" y="11"/>
                    <a:pt x="199" y="11"/>
                  </a:cubicBezTo>
                  <a:cubicBezTo>
                    <a:pt x="198" y="11"/>
                    <a:pt x="198" y="11"/>
                    <a:pt x="198" y="11"/>
                  </a:cubicBezTo>
                  <a:cubicBezTo>
                    <a:pt x="174" y="11"/>
                    <a:pt x="174" y="11"/>
                    <a:pt x="174" y="11"/>
                  </a:cubicBezTo>
                  <a:cubicBezTo>
                    <a:pt x="173" y="11"/>
                    <a:pt x="173" y="11"/>
                    <a:pt x="173" y="11"/>
                  </a:cubicBezTo>
                  <a:cubicBezTo>
                    <a:pt x="170" y="11"/>
                    <a:pt x="166" y="11"/>
                    <a:pt x="163" y="11"/>
                  </a:cubicBezTo>
                  <a:cubicBezTo>
                    <a:pt x="149" y="11"/>
                    <a:pt x="136" y="11"/>
                    <a:pt x="123" y="10"/>
                  </a:cubicBezTo>
                  <a:cubicBezTo>
                    <a:pt x="119" y="14"/>
                    <a:pt x="119" y="14"/>
                    <a:pt x="119" y="14"/>
                  </a:cubicBezTo>
                  <a:cubicBezTo>
                    <a:pt x="133" y="15"/>
                    <a:pt x="148" y="15"/>
                    <a:pt x="163" y="15"/>
                  </a:cubicBezTo>
                  <a:cubicBezTo>
                    <a:pt x="166" y="15"/>
                    <a:pt x="170" y="15"/>
                    <a:pt x="173" y="15"/>
                  </a:cubicBezTo>
                  <a:cubicBezTo>
                    <a:pt x="174" y="15"/>
                    <a:pt x="174" y="15"/>
                    <a:pt x="174" y="15"/>
                  </a:cubicBezTo>
                  <a:cubicBezTo>
                    <a:pt x="198" y="15"/>
                    <a:pt x="198" y="15"/>
                    <a:pt x="198" y="15"/>
                  </a:cubicBezTo>
                  <a:cubicBezTo>
                    <a:pt x="199" y="15"/>
                    <a:pt x="199" y="15"/>
                    <a:pt x="199" y="15"/>
                  </a:cubicBezTo>
                  <a:cubicBezTo>
                    <a:pt x="222" y="14"/>
                    <a:pt x="245" y="14"/>
                    <a:pt x="265" y="14"/>
                  </a:cubicBezTo>
                  <a:cubicBezTo>
                    <a:pt x="263" y="13"/>
                    <a:pt x="262" y="11"/>
                    <a:pt x="260" y="10"/>
                  </a:cubicBezTo>
                  <a:moveTo>
                    <a:pt x="1" y="0"/>
                  </a:moveTo>
                  <a:cubicBezTo>
                    <a:pt x="0" y="3"/>
                    <a:pt x="0" y="3"/>
                    <a:pt x="0" y="3"/>
                  </a:cubicBezTo>
                  <a:cubicBezTo>
                    <a:pt x="15" y="5"/>
                    <a:pt x="34" y="7"/>
                    <a:pt x="55" y="9"/>
                  </a:cubicBezTo>
                  <a:cubicBezTo>
                    <a:pt x="60" y="9"/>
                    <a:pt x="66" y="10"/>
                    <a:pt x="71" y="10"/>
                  </a:cubicBezTo>
                  <a:cubicBezTo>
                    <a:pt x="69" y="6"/>
                    <a:pt x="69" y="6"/>
                    <a:pt x="69" y="6"/>
                  </a:cubicBezTo>
                  <a:cubicBezTo>
                    <a:pt x="64" y="6"/>
                    <a:pt x="59" y="5"/>
                    <a:pt x="55" y="5"/>
                  </a:cubicBezTo>
                  <a:cubicBezTo>
                    <a:pt x="34" y="3"/>
                    <a:pt x="16" y="1"/>
                    <a:pt x="1"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5" name="iŝḷîḍê"/>
            <p:cNvSpPr/>
            <p:nvPr/>
          </p:nvSpPr>
          <p:spPr bwMode="auto">
            <a:xfrm>
              <a:off x="7880351" y="3663950"/>
              <a:ext cx="655638" cy="119063"/>
            </a:xfrm>
            <a:custGeom>
              <a:avLst/>
              <a:gdLst>
                <a:gd name="T0" fmla="*/ 468 w 468"/>
                <a:gd name="T1" fmla="*/ 83 h 86"/>
                <a:gd name="T2" fmla="*/ 308 w 468"/>
                <a:gd name="T3" fmla="*/ 85 h 86"/>
                <a:gd name="T4" fmla="*/ 307 w 468"/>
                <a:gd name="T5" fmla="*/ 85 h 86"/>
                <a:gd name="T6" fmla="*/ 283 w 468"/>
                <a:gd name="T7" fmla="*/ 85 h 86"/>
                <a:gd name="T8" fmla="*/ 282 w 468"/>
                <a:gd name="T9" fmla="*/ 85 h 86"/>
                <a:gd name="T10" fmla="*/ 164 w 468"/>
                <a:gd name="T11" fmla="*/ 79 h 86"/>
                <a:gd name="T12" fmla="*/ 74 w 468"/>
                <a:gd name="T13" fmla="*/ 73 h 86"/>
                <a:gd name="T14" fmla="*/ 100 w 468"/>
                <a:gd name="T15" fmla="*/ 5 h 86"/>
                <a:gd name="T16" fmla="*/ 268 w 468"/>
                <a:gd name="T17" fmla="*/ 22 h 86"/>
                <a:gd name="T18" fmla="*/ 289 w 468"/>
                <a:gd name="T19" fmla="*/ 21 h 86"/>
                <a:gd name="T20" fmla="*/ 458 w 468"/>
                <a:gd name="T21" fmla="*/ 0 h 86"/>
                <a:gd name="T22" fmla="*/ 468 w 468"/>
                <a:gd name="T23"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86">
                  <a:moveTo>
                    <a:pt x="468" y="83"/>
                  </a:moveTo>
                  <a:cubicBezTo>
                    <a:pt x="448" y="83"/>
                    <a:pt x="382" y="84"/>
                    <a:pt x="308" y="85"/>
                  </a:cubicBezTo>
                  <a:cubicBezTo>
                    <a:pt x="307" y="85"/>
                    <a:pt x="307" y="85"/>
                    <a:pt x="307" y="85"/>
                  </a:cubicBezTo>
                  <a:cubicBezTo>
                    <a:pt x="283" y="85"/>
                    <a:pt x="283" y="85"/>
                    <a:pt x="283" y="85"/>
                  </a:cubicBezTo>
                  <a:cubicBezTo>
                    <a:pt x="282" y="85"/>
                    <a:pt x="282" y="85"/>
                    <a:pt x="282" y="85"/>
                  </a:cubicBezTo>
                  <a:cubicBezTo>
                    <a:pt x="241" y="86"/>
                    <a:pt x="199" y="82"/>
                    <a:pt x="164" y="79"/>
                  </a:cubicBezTo>
                  <a:cubicBezTo>
                    <a:pt x="124" y="75"/>
                    <a:pt x="92" y="71"/>
                    <a:pt x="74" y="73"/>
                  </a:cubicBezTo>
                  <a:cubicBezTo>
                    <a:pt x="0" y="80"/>
                    <a:pt x="100" y="5"/>
                    <a:pt x="100" y="5"/>
                  </a:cubicBezTo>
                  <a:cubicBezTo>
                    <a:pt x="155" y="18"/>
                    <a:pt x="212" y="24"/>
                    <a:pt x="268" y="22"/>
                  </a:cubicBezTo>
                  <a:cubicBezTo>
                    <a:pt x="289" y="21"/>
                    <a:pt x="289" y="21"/>
                    <a:pt x="289" y="21"/>
                  </a:cubicBezTo>
                  <a:cubicBezTo>
                    <a:pt x="356" y="17"/>
                    <a:pt x="423" y="11"/>
                    <a:pt x="458" y="0"/>
                  </a:cubicBezTo>
                  <a:cubicBezTo>
                    <a:pt x="461" y="20"/>
                    <a:pt x="464" y="48"/>
                    <a:pt x="468" y="83"/>
                  </a:cubicBezTo>
                </a:path>
              </a:pathLst>
            </a:custGeom>
            <a:solidFill>
              <a:srgbClr val="5F5D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6" name="ïṧľïḍe"/>
            <p:cNvSpPr/>
            <p:nvPr/>
          </p:nvSpPr>
          <p:spPr bwMode="auto">
            <a:xfrm>
              <a:off x="8543926" y="3602038"/>
              <a:ext cx="1588" cy="9525"/>
            </a:xfrm>
            <a:custGeom>
              <a:avLst/>
              <a:gdLst>
                <a:gd name="T0" fmla="*/ 1 w 1"/>
                <a:gd name="T1" fmla="*/ 0 h 7"/>
                <a:gd name="T2" fmla="*/ 0 w 1"/>
                <a:gd name="T3" fmla="*/ 7 h 7"/>
                <a:gd name="T4" fmla="*/ 1 w 1"/>
                <a:gd name="T5" fmla="*/ 7 h 7"/>
                <a:gd name="T6" fmla="*/ 1 w 1"/>
                <a:gd name="T7" fmla="*/ 0 h 7"/>
              </a:gdLst>
              <a:ahLst/>
              <a:cxnLst>
                <a:cxn ang="0">
                  <a:pos x="T0" y="T1"/>
                </a:cxn>
                <a:cxn ang="0">
                  <a:pos x="T2" y="T3"/>
                </a:cxn>
                <a:cxn ang="0">
                  <a:pos x="T4" y="T5"/>
                </a:cxn>
                <a:cxn ang="0">
                  <a:pos x="T6" y="T7"/>
                </a:cxn>
              </a:cxnLst>
              <a:rect l="0" t="0" r="r" b="b"/>
              <a:pathLst>
                <a:path w="1" h="7">
                  <a:moveTo>
                    <a:pt x="1" y="0"/>
                  </a:moveTo>
                  <a:cubicBezTo>
                    <a:pt x="1" y="2"/>
                    <a:pt x="0" y="5"/>
                    <a:pt x="0" y="7"/>
                  </a:cubicBezTo>
                  <a:cubicBezTo>
                    <a:pt x="0" y="7"/>
                    <a:pt x="0" y="7"/>
                    <a:pt x="1" y="7"/>
                  </a:cubicBezTo>
                  <a:cubicBezTo>
                    <a:pt x="1" y="5"/>
                    <a:pt x="1" y="2"/>
                    <a:pt x="1" y="0"/>
                  </a:cubicBezTo>
                </a:path>
              </a:pathLst>
            </a:custGeom>
            <a:solidFill>
              <a:srgbClr val="524E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ïsľíḓe"/>
            <p:cNvSpPr/>
            <p:nvPr/>
          </p:nvSpPr>
          <p:spPr bwMode="auto">
            <a:xfrm>
              <a:off x="8232776" y="3690938"/>
              <a:ext cx="60325" cy="3175"/>
            </a:xfrm>
            <a:custGeom>
              <a:avLst/>
              <a:gdLst>
                <a:gd name="T0" fmla="*/ 42 w 44"/>
                <a:gd name="T1" fmla="*/ 0 h 2"/>
                <a:gd name="T2" fmla="*/ 7 w 44"/>
                <a:gd name="T3" fmla="*/ 1 h 2"/>
                <a:gd name="T4" fmla="*/ 0 w 44"/>
                <a:gd name="T5" fmla="*/ 2 h 2"/>
                <a:gd name="T6" fmla="*/ 17 w 44"/>
                <a:gd name="T7" fmla="*/ 2 h 2"/>
                <a:gd name="T8" fmla="*/ 38 w 44"/>
                <a:gd name="T9" fmla="*/ 1 h 2"/>
                <a:gd name="T10" fmla="*/ 44 w 44"/>
                <a:gd name="T11" fmla="*/ 0 h 2"/>
                <a:gd name="T12" fmla="*/ 42 w 44"/>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4" h="2">
                  <a:moveTo>
                    <a:pt x="42" y="0"/>
                  </a:moveTo>
                  <a:cubicBezTo>
                    <a:pt x="24" y="0"/>
                    <a:pt x="7" y="1"/>
                    <a:pt x="7" y="1"/>
                  </a:cubicBezTo>
                  <a:cubicBezTo>
                    <a:pt x="7" y="1"/>
                    <a:pt x="4" y="2"/>
                    <a:pt x="0" y="2"/>
                  </a:cubicBezTo>
                  <a:cubicBezTo>
                    <a:pt x="6" y="2"/>
                    <a:pt x="11" y="2"/>
                    <a:pt x="17" y="2"/>
                  </a:cubicBezTo>
                  <a:cubicBezTo>
                    <a:pt x="38" y="1"/>
                    <a:pt x="38" y="1"/>
                    <a:pt x="38" y="1"/>
                  </a:cubicBezTo>
                  <a:cubicBezTo>
                    <a:pt x="40" y="1"/>
                    <a:pt x="42" y="0"/>
                    <a:pt x="44" y="0"/>
                  </a:cubicBezTo>
                  <a:cubicBezTo>
                    <a:pt x="43" y="0"/>
                    <a:pt x="42" y="0"/>
                    <a:pt x="42"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iṩḷiḋê"/>
            <p:cNvSpPr/>
            <p:nvPr/>
          </p:nvSpPr>
          <p:spPr bwMode="auto">
            <a:xfrm>
              <a:off x="8053388" y="3687763"/>
              <a:ext cx="334963" cy="22225"/>
            </a:xfrm>
            <a:custGeom>
              <a:avLst/>
              <a:gdLst>
                <a:gd name="T0" fmla="*/ 172 w 240"/>
                <a:gd name="T1" fmla="*/ 3 h 17"/>
                <a:gd name="T2" fmla="*/ 166 w 240"/>
                <a:gd name="T3" fmla="*/ 4 h 17"/>
                <a:gd name="T4" fmla="*/ 145 w 240"/>
                <a:gd name="T5" fmla="*/ 5 h 17"/>
                <a:gd name="T6" fmla="*/ 128 w 240"/>
                <a:gd name="T7" fmla="*/ 5 h 17"/>
                <a:gd name="T8" fmla="*/ 123 w 240"/>
                <a:gd name="T9" fmla="*/ 6 h 17"/>
                <a:gd name="T10" fmla="*/ 122 w 240"/>
                <a:gd name="T11" fmla="*/ 14 h 17"/>
                <a:gd name="T12" fmla="*/ 135 w 240"/>
                <a:gd name="T13" fmla="*/ 12 h 17"/>
                <a:gd name="T14" fmla="*/ 171 w 240"/>
                <a:gd name="T15" fmla="*/ 11 h 17"/>
                <a:gd name="T16" fmla="*/ 212 w 240"/>
                <a:gd name="T17" fmla="*/ 16 h 17"/>
                <a:gd name="T18" fmla="*/ 218 w 240"/>
                <a:gd name="T19" fmla="*/ 17 h 17"/>
                <a:gd name="T20" fmla="*/ 233 w 240"/>
                <a:gd name="T21" fmla="*/ 15 h 17"/>
                <a:gd name="T22" fmla="*/ 240 w 240"/>
                <a:gd name="T23" fmla="*/ 6 h 17"/>
                <a:gd name="T24" fmla="*/ 217 w 240"/>
                <a:gd name="T25" fmla="*/ 9 h 17"/>
                <a:gd name="T26" fmla="*/ 212 w 240"/>
                <a:gd name="T27" fmla="*/ 8 h 17"/>
                <a:gd name="T28" fmla="*/ 172 w 240"/>
                <a:gd name="T29" fmla="*/ 3 h 17"/>
                <a:gd name="T30" fmla="*/ 2 w 240"/>
                <a:gd name="T31" fmla="*/ 0 h 17"/>
                <a:gd name="T32" fmla="*/ 0 w 240"/>
                <a:gd name="T33" fmla="*/ 7 h 17"/>
                <a:gd name="T34" fmla="*/ 11 w 240"/>
                <a:gd name="T35" fmla="*/ 11 h 17"/>
                <a:gd name="T36" fmla="*/ 40 w 240"/>
                <a:gd name="T37" fmla="*/ 17 h 17"/>
                <a:gd name="T38" fmla="*/ 41 w 240"/>
                <a:gd name="T39" fmla="*/ 10 h 17"/>
                <a:gd name="T40" fmla="*/ 11 w 240"/>
                <a:gd name="T41" fmla="*/ 3 h 17"/>
                <a:gd name="T42" fmla="*/ 2 w 240"/>
                <a:gd name="T4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0" h="17">
                  <a:moveTo>
                    <a:pt x="172" y="3"/>
                  </a:moveTo>
                  <a:cubicBezTo>
                    <a:pt x="170" y="3"/>
                    <a:pt x="168" y="4"/>
                    <a:pt x="166" y="4"/>
                  </a:cubicBezTo>
                  <a:cubicBezTo>
                    <a:pt x="145" y="5"/>
                    <a:pt x="145" y="5"/>
                    <a:pt x="145" y="5"/>
                  </a:cubicBezTo>
                  <a:cubicBezTo>
                    <a:pt x="139" y="5"/>
                    <a:pt x="134" y="5"/>
                    <a:pt x="128" y="5"/>
                  </a:cubicBezTo>
                  <a:cubicBezTo>
                    <a:pt x="127" y="5"/>
                    <a:pt x="125" y="6"/>
                    <a:pt x="123" y="6"/>
                  </a:cubicBezTo>
                  <a:cubicBezTo>
                    <a:pt x="122" y="14"/>
                    <a:pt x="122" y="14"/>
                    <a:pt x="122" y="14"/>
                  </a:cubicBezTo>
                  <a:cubicBezTo>
                    <a:pt x="130" y="13"/>
                    <a:pt x="135" y="12"/>
                    <a:pt x="135" y="12"/>
                  </a:cubicBezTo>
                  <a:cubicBezTo>
                    <a:pt x="135" y="12"/>
                    <a:pt x="152" y="11"/>
                    <a:pt x="171" y="11"/>
                  </a:cubicBezTo>
                  <a:cubicBezTo>
                    <a:pt x="189" y="11"/>
                    <a:pt x="208" y="12"/>
                    <a:pt x="212" y="16"/>
                  </a:cubicBezTo>
                  <a:cubicBezTo>
                    <a:pt x="213" y="16"/>
                    <a:pt x="215" y="17"/>
                    <a:pt x="218" y="17"/>
                  </a:cubicBezTo>
                  <a:cubicBezTo>
                    <a:pt x="221" y="17"/>
                    <a:pt x="227" y="16"/>
                    <a:pt x="233" y="15"/>
                  </a:cubicBezTo>
                  <a:cubicBezTo>
                    <a:pt x="235" y="12"/>
                    <a:pt x="237" y="9"/>
                    <a:pt x="240" y="6"/>
                  </a:cubicBezTo>
                  <a:cubicBezTo>
                    <a:pt x="230" y="8"/>
                    <a:pt x="222" y="9"/>
                    <a:pt x="217" y="9"/>
                  </a:cubicBezTo>
                  <a:cubicBezTo>
                    <a:pt x="215" y="9"/>
                    <a:pt x="213" y="9"/>
                    <a:pt x="212" y="8"/>
                  </a:cubicBezTo>
                  <a:cubicBezTo>
                    <a:pt x="208" y="4"/>
                    <a:pt x="190" y="3"/>
                    <a:pt x="172" y="3"/>
                  </a:cubicBezTo>
                  <a:moveTo>
                    <a:pt x="2" y="0"/>
                  </a:moveTo>
                  <a:cubicBezTo>
                    <a:pt x="0" y="7"/>
                    <a:pt x="0" y="7"/>
                    <a:pt x="0" y="7"/>
                  </a:cubicBezTo>
                  <a:cubicBezTo>
                    <a:pt x="4" y="8"/>
                    <a:pt x="8" y="9"/>
                    <a:pt x="11" y="11"/>
                  </a:cubicBezTo>
                  <a:cubicBezTo>
                    <a:pt x="18" y="14"/>
                    <a:pt x="28" y="16"/>
                    <a:pt x="40" y="17"/>
                  </a:cubicBezTo>
                  <a:cubicBezTo>
                    <a:pt x="41" y="10"/>
                    <a:pt x="41" y="10"/>
                    <a:pt x="41" y="10"/>
                  </a:cubicBezTo>
                  <a:cubicBezTo>
                    <a:pt x="29" y="9"/>
                    <a:pt x="18" y="7"/>
                    <a:pt x="11" y="3"/>
                  </a:cubicBezTo>
                  <a:cubicBezTo>
                    <a:pt x="8" y="2"/>
                    <a:pt x="5" y="1"/>
                    <a:pt x="2" y="0"/>
                  </a:cubicBezTo>
                </a:path>
              </a:pathLst>
            </a:custGeom>
            <a:solidFill>
              <a:srgbClr val="5554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iŝļídé"/>
            <p:cNvSpPr/>
            <p:nvPr/>
          </p:nvSpPr>
          <p:spPr bwMode="auto">
            <a:xfrm>
              <a:off x="7951788" y="2632075"/>
              <a:ext cx="608013" cy="1079500"/>
            </a:xfrm>
            <a:custGeom>
              <a:avLst/>
              <a:gdLst>
                <a:gd name="T0" fmla="*/ 205 w 434"/>
                <a:gd name="T1" fmla="*/ 22 h 773"/>
                <a:gd name="T2" fmla="*/ 90 w 434"/>
                <a:gd name="T3" fmla="*/ 76 h 773"/>
                <a:gd name="T4" fmla="*/ 0 w 434"/>
                <a:gd name="T5" fmla="*/ 767 h 773"/>
                <a:gd name="T6" fmla="*/ 83 w 434"/>
                <a:gd name="T7" fmla="*/ 758 h 773"/>
                <a:gd name="T8" fmla="*/ 207 w 434"/>
                <a:gd name="T9" fmla="*/ 759 h 773"/>
                <a:gd name="T10" fmla="*/ 284 w 434"/>
                <a:gd name="T11" fmla="*/ 763 h 773"/>
                <a:gd name="T12" fmla="*/ 413 w 434"/>
                <a:gd name="T13" fmla="*/ 732 h 773"/>
                <a:gd name="T14" fmla="*/ 418 w 434"/>
                <a:gd name="T15" fmla="*/ 676 h 773"/>
                <a:gd name="T16" fmla="*/ 423 w 434"/>
                <a:gd name="T17" fmla="*/ 595 h 773"/>
                <a:gd name="T18" fmla="*/ 413 w 434"/>
                <a:gd name="T19" fmla="*/ 97 h 773"/>
                <a:gd name="T20" fmla="*/ 393 w 434"/>
                <a:gd name="T21" fmla="*/ 33 h 773"/>
                <a:gd name="T22" fmla="*/ 339 w 434"/>
                <a:gd name="T23" fmla="*/ 0 h 773"/>
                <a:gd name="T24" fmla="*/ 283 w 434"/>
                <a:gd name="T25" fmla="*/ 44 h 773"/>
                <a:gd name="T26" fmla="*/ 257 w 434"/>
                <a:gd name="T27" fmla="*/ 48 h 773"/>
                <a:gd name="T28" fmla="*/ 205 w 434"/>
                <a:gd name="T29" fmla="*/ 22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4" h="773">
                  <a:moveTo>
                    <a:pt x="205" y="22"/>
                  </a:moveTo>
                  <a:cubicBezTo>
                    <a:pt x="90" y="76"/>
                    <a:pt x="90" y="76"/>
                    <a:pt x="90" y="76"/>
                  </a:cubicBezTo>
                  <a:cubicBezTo>
                    <a:pt x="0" y="767"/>
                    <a:pt x="0" y="767"/>
                    <a:pt x="0" y="767"/>
                  </a:cubicBezTo>
                  <a:cubicBezTo>
                    <a:pt x="0" y="767"/>
                    <a:pt x="53" y="743"/>
                    <a:pt x="83" y="758"/>
                  </a:cubicBezTo>
                  <a:cubicBezTo>
                    <a:pt x="113" y="773"/>
                    <a:pt x="207" y="759"/>
                    <a:pt x="207" y="759"/>
                  </a:cubicBezTo>
                  <a:cubicBezTo>
                    <a:pt x="207" y="759"/>
                    <a:pt x="275" y="756"/>
                    <a:pt x="284" y="763"/>
                  </a:cubicBezTo>
                  <a:cubicBezTo>
                    <a:pt x="294" y="771"/>
                    <a:pt x="413" y="732"/>
                    <a:pt x="413" y="732"/>
                  </a:cubicBezTo>
                  <a:cubicBezTo>
                    <a:pt x="413" y="732"/>
                    <a:pt x="434" y="684"/>
                    <a:pt x="418" y="676"/>
                  </a:cubicBezTo>
                  <a:cubicBezTo>
                    <a:pt x="401" y="669"/>
                    <a:pt x="423" y="595"/>
                    <a:pt x="423" y="595"/>
                  </a:cubicBezTo>
                  <a:cubicBezTo>
                    <a:pt x="413" y="97"/>
                    <a:pt x="413" y="97"/>
                    <a:pt x="413" y="97"/>
                  </a:cubicBezTo>
                  <a:cubicBezTo>
                    <a:pt x="393" y="33"/>
                    <a:pt x="393" y="33"/>
                    <a:pt x="393" y="33"/>
                  </a:cubicBezTo>
                  <a:cubicBezTo>
                    <a:pt x="339" y="0"/>
                    <a:pt x="339" y="0"/>
                    <a:pt x="339" y="0"/>
                  </a:cubicBezTo>
                  <a:cubicBezTo>
                    <a:pt x="283" y="44"/>
                    <a:pt x="283" y="44"/>
                    <a:pt x="283" y="44"/>
                  </a:cubicBezTo>
                  <a:cubicBezTo>
                    <a:pt x="257" y="48"/>
                    <a:pt x="257" y="48"/>
                    <a:pt x="257" y="48"/>
                  </a:cubicBezTo>
                  <a:cubicBezTo>
                    <a:pt x="205" y="22"/>
                    <a:pt x="205" y="22"/>
                    <a:pt x="205" y="22"/>
                  </a:cubicBezTo>
                </a:path>
              </a:pathLst>
            </a:custGeom>
            <a:solidFill>
              <a:srgbClr val="E7EF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ïşļiḍê"/>
            <p:cNvSpPr/>
            <p:nvPr/>
          </p:nvSpPr>
          <p:spPr bwMode="auto">
            <a:xfrm>
              <a:off x="8154988" y="3784600"/>
              <a:ext cx="44450" cy="34925"/>
            </a:xfrm>
            <a:custGeom>
              <a:avLst/>
              <a:gdLst>
                <a:gd name="T0" fmla="*/ 24 w 32"/>
                <a:gd name="T1" fmla="*/ 0 h 25"/>
                <a:gd name="T2" fmla="*/ 0 w 32"/>
                <a:gd name="T3" fmla="*/ 21 h 25"/>
                <a:gd name="T4" fmla="*/ 3 w 32"/>
                <a:gd name="T5" fmla="*/ 25 h 25"/>
                <a:gd name="T6" fmla="*/ 32 w 32"/>
                <a:gd name="T7" fmla="*/ 1 h 25"/>
                <a:gd name="T8" fmla="*/ 24 w 32"/>
                <a:gd name="T9" fmla="*/ 0 h 25"/>
              </a:gdLst>
              <a:ahLst/>
              <a:cxnLst>
                <a:cxn ang="0">
                  <a:pos x="T0" y="T1"/>
                </a:cxn>
                <a:cxn ang="0">
                  <a:pos x="T2" y="T3"/>
                </a:cxn>
                <a:cxn ang="0">
                  <a:pos x="T4" y="T5"/>
                </a:cxn>
                <a:cxn ang="0">
                  <a:pos x="T6" y="T7"/>
                </a:cxn>
                <a:cxn ang="0">
                  <a:pos x="T8" y="T9"/>
                </a:cxn>
              </a:cxnLst>
              <a:rect l="0" t="0" r="r" b="b"/>
              <a:pathLst>
                <a:path w="32" h="25">
                  <a:moveTo>
                    <a:pt x="24" y="0"/>
                  </a:moveTo>
                  <a:cubicBezTo>
                    <a:pt x="0" y="21"/>
                    <a:pt x="0" y="21"/>
                    <a:pt x="0" y="21"/>
                  </a:cubicBezTo>
                  <a:cubicBezTo>
                    <a:pt x="3" y="25"/>
                    <a:pt x="3" y="25"/>
                    <a:pt x="3" y="25"/>
                  </a:cubicBezTo>
                  <a:cubicBezTo>
                    <a:pt x="32" y="1"/>
                    <a:pt x="32" y="1"/>
                    <a:pt x="32" y="1"/>
                  </a:cubicBezTo>
                  <a:cubicBezTo>
                    <a:pt x="29" y="1"/>
                    <a:pt x="26" y="1"/>
                    <a:pt x="24"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îś1ïḍé"/>
            <p:cNvSpPr/>
            <p:nvPr/>
          </p:nvSpPr>
          <p:spPr bwMode="auto">
            <a:xfrm>
              <a:off x="8188326" y="3781425"/>
              <a:ext cx="17463" cy="4763"/>
            </a:xfrm>
            <a:custGeom>
              <a:avLst/>
              <a:gdLst>
                <a:gd name="T0" fmla="*/ 4 w 12"/>
                <a:gd name="T1" fmla="*/ 0 h 4"/>
                <a:gd name="T2" fmla="*/ 0 w 12"/>
                <a:gd name="T3" fmla="*/ 3 h 4"/>
                <a:gd name="T4" fmla="*/ 8 w 12"/>
                <a:gd name="T5" fmla="*/ 4 h 4"/>
                <a:gd name="T6" fmla="*/ 12 w 12"/>
                <a:gd name="T7" fmla="*/ 0 h 4"/>
                <a:gd name="T8" fmla="*/ 4 w 12"/>
                <a:gd name="T9" fmla="*/ 0 h 4"/>
              </a:gdLst>
              <a:ahLst/>
              <a:cxnLst>
                <a:cxn ang="0">
                  <a:pos x="T0" y="T1"/>
                </a:cxn>
                <a:cxn ang="0">
                  <a:pos x="T2" y="T3"/>
                </a:cxn>
                <a:cxn ang="0">
                  <a:pos x="T4" y="T5"/>
                </a:cxn>
                <a:cxn ang="0">
                  <a:pos x="T6" y="T7"/>
                </a:cxn>
                <a:cxn ang="0">
                  <a:pos x="T8" y="T9"/>
                </a:cxn>
              </a:cxnLst>
              <a:rect l="0" t="0" r="r" b="b"/>
              <a:pathLst>
                <a:path w="12" h="4">
                  <a:moveTo>
                    <a:pt x="4" y="0"/>
                  </a:moveTo>
                  <a:cubicBezTo>
                    <a:pt x="0" y="3"/>
                    <a:pt x="0" y="3"/>
                    <a:pt x="0" y="3"/>
                  </a:cubicBezTo>
                  <a:cubicBezTo>
                    <a:pt x="2" y="4"/>
                    <a:pt x="5" y="4"/>
                    <a:pt x="8" y="4"/>
                  </a:cubicBezTo>
                  <a:cubicBezTo>
                    <a:pt x="12" y="0"/>
                    <a:pt x="12" y="0"/>
                    <a:pt x="12" y="0"/>
                  </a:cubicBezTo>
                  <a:cubicBezTo>
                    <a:pt x="9" y="0"/>
                    <a:pt x="7" y="0"/>
                    <a:pt x="4" y="0"/>
                  </a:cubicBezTo>
                </a:path>
              </a:pathLst>
            </a:custGeom>
            <a:solidFill>
              <a:srgbClr val="3331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iṧlîďê"/>
            <p:cNvSpPr/>
            <p:nvPr/>
          </p:nvSpPr>
          <p:spPr bwMode="auto">
            <a:xfrm>
              <a:off x="8194676" y="3706813"/>
              <a:ext cx="28575" cy="74613"/>
            </a:xfrm>
            <a:custGeom>
              <a:avLst/>
              <a:gdLst>
                <a:gd name="T0" fmla="*/ 21 w 21"/>
                <a:gd name="T1" fmla="*/ 0 h 53"/>
                <a:gd name="T2" fmla="*/ 17 w 21"/>
                <a:gd name="T3" fmla="*/ 0 h 53"/>
                <a:gd name="T4" fmla="*/ 11 w 21"/>
                <a:gd name="T5" fmla="*/ 44 h 53"/>
                <a:gd name="T6" fmla="*/ 0 w 21"/>
                <a:gd name="T7" fmla="*/ 53 h 53"/>
                <a:gd name="T8" fmla="*/ 8 w 21"/>
                <a:gd name="T9" fmla="*/ 53 h 53"/>
                <a:gd name="T10" fmla="*/ 15 w 21"/>
                <a:gd name="T11" fmla="*/ 47 h 53"/>
                <a:gd name="T12" fmla="*/ 21 w 21"/>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21" h="53">
                  <a:moveTo>
                    <a:pt x="21" y="0"/>
                  </a:moveTo>
                  <a:cubicBezTo>
                    <a:pt x="20" y="0"/>
                    <a:pt x="18" y="0"/>
                    <a:pt x="17" y="0"/>
                  </a:cubicBezTo>
                  <a:cubicBezTo>
                    <a:pt x="11" y="44"/>
                    <a:pt x="11" y="44"/>
                    <a:pt x="11" y="44"/>
                  </a:cubicBezTo>
                  <a:cubicBezTo>
                    <a:pt x="0" y="53"/>
                    <a:pt x="0" y="53"/>
                    <a:pt x="0" y="53"/>
                  </a:cubicBezTo>
                  <a:cubicBezTo>
                    <a:pt x="3" y="53"/>
                    <a:pt x="5" y="53"/>
                    <a:pt x="8" y="53"/>
                  </a:cubicBezTo>
                  <a:cubicBezTo>
                    <a:pt x="15" y="47"/>
                    <a:pt x="15" y="47"/>
                    <a:pt x="15" y="47"/>
                  </a:cubicBezTo>
                  <a:cubicBezTo>
                    <a:pt x="21" y="0"/>
                    <a:pt x="21" y="0"/>
                    <a:pt x="21" y="0"/>
                  </a:cubicBezTo>
                </a:path>
              </a:pathLst>
            </a:custGeom>
            <a:solidFill>
              <a:srgbClr val="5554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íšlîḑê"/>
            <p:cNvSpPr/>
            <p:nvPr/>
          </p:nvSpPr>
          <p:spPr bwMode="auto">
            <a:xfrm>
              <a:off x="8218488" y="3695700"/>
              <a:ext cx="6350" cy="11113"/>
            </a:xfrm>
            <a:custGeom>
              <a:avLst/>
              <a:gdLst>
                <a:gd name="T0" fmla="*/ 5 w 5"/>
                <a:gd name="T1" fmla="*/ 0 h 8"/>
                <a:gd name="T2" fmla="*/ 1 w 5"/>
                <a:gd name="T3" fmla="*/ 0 h 8"/>
                <a:gd name="T4" fmla="*/ 0 w 5"/>
                <a:gd name="T5" fmla="*/ 8 h 8"/>
                <a:gd name="T6" fmla="*/ 4 w 5"/>
                <a:gd name="T7" fmla="*/ 8 h 8"/>
                <a:gd name="T8" fmla="*/ 5 w 5"/>
                <a:gd name="T9" fmla="*/ 0 h 8"/>
              </a:gdLst>
              <a:ahLst/>
              <a:cxnLst>
                <a:cxn ang="0">
                  <a:pos x="T0" y="T1"/>
                </a:cxn>
                <a:cxn ang="0">
                  <a:pos x="T2" y="T3"/>
                </a:cxn>
                <a:cxn ang="0">
                  <a:pos x="T4" y="T5"/>
                </a:cxn>
                <a:cxn ang="0">
                  <a:pos x="T6" y="T7"/>
                </a:cxn>
                <a:cxn ang="0">
                  <a:pos x="T8" y="T9"/>
                </a:cxn>
              </a:cxnLst>
              <a:rect l="0" t="0" r="r" b="b"/>
              <a:pathLst>
                <a:path w="5" h="8">
                  <a:moveTo>
                    <a:pt x="5" y="0"/>
                  </a:moveTo>
                  <a:cubicBezTo>
                    <a:pt x="4" y="0"/>
                    <a:pt x="2" y="0"/>
                    <a:pt x="1" y="0"/>
                  </a:cubicBezTo>
                  <a:cubicBezTo>
                    <a:pt x="0" y="8"/>
                    <a:pt x="0" y="8"/>
                    <a:pt x="0" y="8"/>
                  </a:cubicBezTo>
                  <a:cubicBezTo>
                    <a:pt x="1" y="8"/>
                    <a:pt x="3" y="8"/>
                    <a:pt x="4" y="8"/>
                  </a:cubicBezTo>
                  <a:cubicBezTo>
                    <a:pt x="5" y="0"/>
                    <a:pt x="5" y="0"/>
                    <a:pt x="5" y="0"/>
                  </a:cubicBezTo>
                </a:path>
              </a:pathLst>
            </a:custGeom>
            <a:solidFill>
              <a:srgbClr val="4C4B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ïsľïḓé"/>
            <p:cNvSpPr/>
            <p:nvPr/>
          </p:nvSpPr>
          <p:spPr bwMode="auto">
            <a:xfrm>
              <a:off x="8220076" y="2727325"/>
              <a:ext cx="125413" cy="968375"/>
            </a:xfrm>
            <a:custGeom>
              <a:avLst/>
              <a:gdLst>
                <a:gd name="T0" fmla="*/ 85 w 90"/>
                <a:gd name="T1" fmla="*/ 0 h 693"/>
                <a:gd name="T2" fmla="*/ 63 w 90"/>
                <a:gd name="T3" fmla="*/ 37 h 693"/>
                <a:gd name="T4" fmla="*/ 70 w 90"/>
                <a:gd name="T5" fmla="*/ 91 h 693"/>
                <a:gd name="T6" fmla="*/ 58 w 90"/>
                <a:gd name="T7" fmla="*/ 252 h 693"/>
                <a:gd name="T8" fmla="*/ 46 w 90"/>
                <a:gd name="T9" fmla="*/ 334 h 693"/>
                <a:gd name="T10" fmla="*/ 0 w 90"/>
                <a:gd name="T11" fmla="*/ 693 h 693"/>
                <a:gd name="T12" fmla="*/ 4 w 90"/>
                <a:gd name="T13" fmla="*/ 693 h 693"/>
                <a:gd name="T14" fmla="*/ 50 w 90"/>
                <a:gd name="T15" fmla="*/ 337 h 693"/>
                <a:gd name="T16" fmla="*/ 62 w 90"/>
                <a:gd name="T17" fmla="*/ 256 h 693"/>
                <a:gd name="T18" fmla="*/ 74 w 90"/>
                <a:gd name="T19" fmla="*/ 95 h 693"/>
                <a:gd name="T20" fmla="*/ 67 w 90"/>
                <a:gd name="T21" fmla="*/ 40 h 693"/>
                <a:gd name="T22" fmla="*/ 90 w 90"/>
                <a:gd name="T23" fmla="*/ 4 h 693"/>
                <a:gd name="T24" fmla="*/ 85 w 90"/>
                <a:gd name="T25" fmla="*/ 0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693">
                  <a:moveTo>
                    <a:pt x="85" y="0"/>
                  </a:moveTo>
                  <a:cubicBezTo>
                    <a:pt x="67" y="15"/>
                    <a:pt x="63" y="37"/>
                    <a:pt x="63" y="37"/>
                  </a:cubicBezTo>
                  <a:cubicBezTo>
                    <a:pt x="63" y="37"/>
                    <a:pt x="70" y="76"/>
                    <a:pt x="70" y="91"/>
                  </a:cubicBezTo>
                  <a:cubicBezTo>
                    <a:pt x="70" y="107"/>
                    <a:pt x="58" y="252"/>
                    <a:pt x="58" y="252"/>
                  </a:cubicBezTo>
                  <a:cubicBezTo>
                    <a:pt x="46" y="334"/>
                    <a:pt x="46" y="334"/>
                    <a:pt x="46" y="334"/>
                  </a:cubicBezTo>
                  <a:cubicBezTo>
                    <a:pt x="0" y="693"/>
                    <a:pt x="0" y="693"/>
                    <a:pt x="0" y="693"/>
                  </a:cubicBezTo>
                  <a:cubicBezTo>
                    <a:pt x="1" y="693"/>
                    <a:pt x="3" y="693"/>
                    <a:pt x="4" y="693"/>
                  </a:cubicBezTo>
                  <a:cubicBezTo>
                    <a:pt x="50" y="337"/>
                    <a:pt x="50" y="337"/>
                    <a:pt x="50" y="337"/>
                  </a:cubicBezTo>
                  <a:cubicBezTo>
                    <a:pt x="62" y="256"/>
                    <a:pt x="62" y="256"/>
                    <a:pt x="62" y="256"/>
                  </a:cubicBezTo>
                  <a:cubicBezTo>
                    <a:pt x="62" y="256"/>
                    <a:pt x="74" y="110"/>
                    <a:pt x="74" y="95"/>
                  </a:cubicBezTo>
                  <a:cubicBezTo>
                    <a:pt x="74" y="80"/>
                    <a:pt x="67" y="40"/>
                    <a:pt x="67" y="40"/>
                  </a:cubicBezTo>
                  <a:cubicBezTo>
                    <a:pt x="67" y="40"/>
                    <a:pt x="72" y="18"/>
                    <a:pt x="90" y="4"/>
                  </a:cubicBezTo>
                  <a:cubicBezTo>
                    <a:pt x="88" y="3"/>
                    <a:pt x="86" y="1"/>
                    <a:pt x="85"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iṣḷîdè"/>
            <p:cNvSpPr/>
            <p:nvPr/>
          </p:nvSpPr>
          <p:spPr bwMode="auto">
            <a:xfrm>
              <a:off x="8105776" y="2678113"/>
              <a:ext cx="307975" cy="1138238"/>
            </a:xfrm>
            <a:custGeom>
              <a:avLst/>
              <a:gdLst>
                <a:gd name="T0" fmla="*/ 90 w 220"/>
                <a:gd name="T1" fmla="*/ 18 h 814"/>
                <a:gd name="T2" fmla="*/ 122 w 220"/>
                <a:gd name="T3" fmla="*/ 65 h 814"/>
                <a:gd name="T4" fmla="*/ 120 w 220"/>
                <a:gd name="T5" fmla="*/ 93 h 814"/>
                <a:gd name="T6" fmla="*/ 95 w 220"/>
                <a:gd name="T7" fmla="*/ 144 h 814"/>
                <a:gd name="T8" fmla="*/ 81 w 220"/>
                <a:gd name="T9" fmla="*/ 221 h 814"/>
                <a:gd name="T10" fmla="*/ 59 w 220"/>
                <a:gd name="T11" fmla="*/ 348 h 814"/>
                <a:gd name="T12" fmla="*/ 33 w 220"/>
                <a:gd name="T13" fmla="*/ 524 h 814"/>
                <a:gd name="T14" fmla="*/ 0 w 220"/>
                <a:gd name="T15" fmla="*/ 755 h 814"/>
                <a:gd name="T16" fmla="*/ 34 w 220"/>
                <a:gd name="T17" fmla="*/ 814 h 814"/>
                <a:gd name="T18" fmla="*/ 74 w 220"/>
                <a:gd name="T19" fmla="*/ 780 h 814"/>
                <a:gd name="T20" fmla="*/ 127 w 220"/>
                <a:gd name="T21" fmla="*/ 369 h 814"/>
                <a:gd name="T22" fmla="*/ 139 w 220"/>
                <a:gd name="T23" fmla="*/ 287 h 814"/>
                <a:gd name="T24" fmla="*/ 151 w 220"/>
                <a:gd name="T25" fmla="*/ 126 h 814"/>
                <a:gd name="T26" fmla="*/ 144 w 220"/>
                <a:gd name="T27" fmla="*/ 72 h 814"/>
                <a:gd name="T28" fmla="*/ 186 w 220"/>
                <a:gd name="T29" fmla="*/ 25 h 814"/>
                <a:gd name="T30" fmla="*/ 183 w 220"/>
                <a:gd name="T31" fmla="*/ 23 h 814"/>
                <a:gd name="T32" fmla="*/ 164 w 220"/>
                <a:gd name="T33" fmla="*/ 8 h 814"/>
                <a:gd name="T34" fmla="*/ 147 w 220"/>
                <a:gd name="T35" fmla="*/ 14 h 814"/>
                <a:gd name="T36" fmla="*/ 90 w 220"/>
                <a:gd name="T37" fmla="*/ 18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0" h="814">
                  <a:moveTo>
                    <a:pt x="90" y="18"/>
                  </a:moveTo>
                  <a:cubicBezTo>
                    <a:pt x="90" y="18"/>
                    <a:pt x="123" y="57"/>
                    <a:pt x="122" y="65"/>
                  </a:cubicBezTo>
                  <a:cubicBezTo>
                    <a:pt x="122" y="74"/>
                    <a:pt x="120" y="93"/>
                    <a:pt x="120" y="93"/>
                  </a:cubicBezTo>
                  <a:cubicBezTo>
                    <a:pt x="95" y="144"/>
                    <a:pt x="95" y="144"/>
                    <a:pt x="95" y="144"/>
                  </a:cubicBezTo>
                  <a:cubicBezTo>
                    <a:pt x="95" y="144"/>
                    <a:pt x="81" y="208"/>
                    <a:pt x="81" y="221"/>
                  </a:cubicBezTo>
                  <a:cubicBezTo>
                    <a:pt x="81" y="234"/>
                    <a:pt x="59" y="348"/>
                    <a:pt x="59" y="348"/>
                  </a:cubicBezTo>
                  <a:cubicBezTo>
                    <a:pt x="33" y="524"/>
                    <a:pt x="33" y="524"/>
                    <a:pt x="33" y="524"/>
                  </a:cubicBezTo>
                  <a:cubicBezTo>
                    <a:pt x="0" y="755"/>
                    <a:pt x="0" y="755"/>
                    <a:pt x="0" y="755"/>
                  </a:cubicBezTo>
                  <a:cubicBezTo>
                    <a:pt x="34" y="814"/>
                    <a:pt x="34" y="814"/>
                    <a:pt x="34" y="814"/>
                  </a:cubicBezTo>
                  <a:cubicBezTo>
                    <a:pt x="74" y="780"/>
                    <a:pt x="74" y="780"/>
                    <a:pt x="74" y="780"/>
                  </a:cubicBezTo>
                  <a:cubicBezTo>
                    <a:pt x="127" y="369"/>
                    <a:pt x="127" y="369"/>
                    <a:pt x="127" y="369"/>
                  </a:cubicBezTo>
                  <a:cubicBezTo>
                    <a:pt x="139" y="287"/>
                    <a:pt x="139" y="287"/>
                    <a:pt x="139" y="287"/>
                  </a:cubicBezTo>
                  <a:cubicBezTo>
                    <a:pt x="139" y="287"/>
                    <a:pt x="151" y="142"/>
                    <a:pt x="151" y="126"/>
                  </a:cubicBezTo>
                  <a:cubicBezTo>
                    <a:pt x="151" y="111"/>
                    <a:pt x="144" y="72"/>
                    <a:pt x="144" y="72"/>
                  </a:cubicBezTo>
                  <a:cubicBezTo>
                    <a:pt x="144" y="72"/>
                    <a:pt x="152" y="34"/>
                    <a:pt x="186" y="25"/>
                  </a:cubicBezTo>
                  <a:cubicBezTo>
                    <a:pt x="220" y="16"/>
                    <a:pt x="183" y="23"/>
                    <a:pt x="183" y="23"/>
                  </a:cubicBezTo>
                  <a:cubicBezTo>
                    <a:pt x="164" y="8"/>
                    <a:pt x="164" y="8"/>
                    <a:pt x="164" y="8"/>
                  </a:cubicBezTo>
                  <a:cubicBezTo>
                    <a:pt x="147" y="14"/>
                    <a:pt x="147" y="14"/>
                    <a:pt x="147" y="14"/>
                  </a:cubicBezTo>
                  <a:cubicBezTo>
                    <a:pt x="147" y="14"/>
                    <a:pt x="100" y="0"/>
                    <a:pt x="90" y="18"/>
                  </a:cubicBezTo>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îṧḷîďè"/>
            <p:cNvSpPr/>
            <p:nvPr/>
          </p:nvSpPr>
          <p:spPr bwMode="auto">
            <a:xfrm>
              <a:off x="8181976" y="2713038"/>
              <a:ext cx="63500" cy="41275"/>
            </a:xfrm>
            <a:custGeom>
              <a:avLst/>
              <a:gdLst>
                <a:gd name="T0" fmla="*/ 42 w 46"/>
                <a:gd name="T1" fmla="*/ 0 h 30"/>
                <a:gd name="T2" fmla="*/ 1 w 46"/>
                <a:gd name="T3" fmla="*/ 22 h 30"/>
                <a:gd name="T4" fmla="*/ 0 w 46"/>
                <a:gd name="T5" fmla="*/ 30 h 30"/>
                <a:gd name="T6" fmla="*/ 46 w 46"/>
                <a:gd name="T7" fmla="*/ 5 h 30"/>
                <a:gd name="T8" fmla="*/ 42 w 46"/>
                <a:gd name="T9" fmla="*/ 0 h 30"/>
              </a:gdLst>
              <a:ahLst/>
              <a:cxnLst>
                <a:cxn ang="0">
                  <a:pos x="T0" y="T1"/>
                </a:cxn>
                <a:cxn ang="0">
                  <a:pos x="T2" y="T3"/>
                </a:cxn>
                <a:cxn ang="0">
                  <a:pos x="T4" y="T5"/>
                </a:cxn>
                <a:cxn ang="0">
                  <a:pos x="T6" y="T7"/>
                </a:cxn>
                <a:cxn ang="0">
                  <a:pos x="T8" y="T9"/>
                </a:cxn>
              </a:cxnLst>
              <a:rect l="0" t="0" r="r" b="b"/>
              <a:pathLst>
                <a:path w="46" h="30">
                  <a:moveTo>
                    <a:pt x="42" y="0"/>
                  </a:moveTo>
                  <a:cubicBezTo>
                    <a:pt x="26" y="7"/>
                    <a:pt x="11" y="15"/>
                    <a:pt x="1" y="22"/>
                  </a:cubicBezTo>
                  <a:cubicBezTo>
                    <a:pt x="0" y="30"/>
                    <a:pt x="0" y="30"/>
                    <a:pt x="0" y="30"/>
                  </a:cubicBezTo>
                  <a:cubicBezTo>
                    <a:pt x="11" y="23"/>
                    <a:pt x="28" y="13"/>
                    <a:pt x="46" y="5"/>
                  </a:cubicBezTo>
                  <a:cubicBezTo>
                    <a:pt x="44" y="3"/>
                    <a:pt x="43" y="2"/>
                    <a:pt x="42"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iś1iďè"/>
            <p:cNvSpPr/>
            <p:nvPr/>
          </p:nvSpPr>
          <p:spPr bwMode="auto">
            <a:xfrm>
              <a:off x="8240713" y="2697163"/>
              <a:ext cx="63500" cy="22225"/>
            </a:xfrm>
            <a:custGeom>
              <a:avLst/>
              <a:gdLst>
                <a:gd name="T0" fmla="*/ 36 w 45"/>
                <a:gd name="T1" fmla="*/ 0 h 16"/>
                <a:gd name="T2" fmla="*/ 0 w 45"/>
                <a:gd name="T3" fmla="*/ 11 h 16"/>
                <a:gd name="T4" fmla="*/ 4 w 45"/>
                <a:gd name="T5" fmla="*/ 16 h 16"/>
                <a:gd name="T6" fmla="*/ 39 w 45"/>
                <a:gd name="T7" fmla="*/ 8 h 16"/>
                <a:gd name="T8" fmla="*/ 45 w 45"/>
                <a:gd name="T9" fmla="*/ 8 h 16"/>
                <a:gd name="T10" fmla="*/ 36 w 45"/>
                <a:gd name="T11" fmla="*/ 0 h 16"/>
              </a:gdLst>
              <a:ahLst/>
              <a:cxnLst>
                <a:cxn ang="0">
                  <a:pos x="T0" y="T1"/>
                </a:cxn>
                <a:cxn ang="0">
                  <a:pos x="T2" y="T3"/>
                </a:cxn>
                <a:cxn ang="0">
                  <a:pos x="T4" y="T5"/>
                </a:cxn>
                <a:cxn ang="0">
                  <a:pos x="T6" y="T7"/>
                </a:cxn>
                <a:cxn ang="0">
                  <a:pos x="T8" y="T9"/>
                </a:cxn>
                <a:cxn ang="0">
                  <a:pos x="T10" y="T11"/>
                </a:cxn>
              </a:cxnLst>
              <a:rect l="0" t="0" r="r" b="b"/>
              <a:pathLst>
                <a:path w="45" h="16">
                  <a:moveTo>
                    <a:pt x="36" y="0"/>
                  </a:moveTo>
                  <a:cubicBezTo>
                    <a:pt x="25" y="1"/>
                    <a:pt x="12" y="5"/>
                    <a:pt x="0" y="11"/>
                  </a:cubicBezTo>
                  <a:cubicBezTo>
                    <a:pt x="1" y="13"/>
                    <a:pt x="2" y="14"/>
                    <a:pt x="4" y="16"/>
                  </a:cubicBezTo>
                  <a:cubicBezTo>
                    <a:pt x="16" y="11"/>
                    <a:pt x="29" y="8"/>
                    <a:pt x="39" y="8"/>
                  </a:cubicBezTo>
                  <a:cubicBezTo>
                    <a:pt x="41" y="8"/>
                    <a:pt x="43" y="8"/>
                    <a:pt x="45" y="8"/>
                  </a:cubicBezTo>
                  <a:cubicBezTo>
                    <a:pt x="36" y="0"/>
                    <a:pt x="36" y="0"/>
                    <a:pt x="36"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 name="îṩḷïde"/>
            <p:cNvSpPr/>
            <p:nvPr/>
          </p:nvSpPr>
          <p:spPr bwMode="auto">
            <a:xfrm>
              <a:off x="8164513" y="2598738"/>
              <a:ext cx="139700" cy="155575"/>
            </a:xfrm>
            <a:custGeom>
              <a:avLst/>
              <a:gdLst>
                <a:gd name="T0" fmla="*/ 26 w 99"/>
                <a:gd name="T1" fmla="*/ 0 h 111"/>
                <a:gd name="T2" fmla="*/ 19 w 99"/>
                <a:gd name="T3" fmla="*/ 29 h 111"/>
                <a:gd name="T4" fmla="*/ 0 w 99"/>
                <a:gd name="T5" fmla="*/ 111 h 111"/>
                <a:gd name="T6" fmla="*/ 99 w 99"/>
                <a:gd name="T7" fmla="*/ 70 h 111"/>
                <a:gd name="T8" fmla="*/ 26 w 99"/>
                <a:gd name="T9" fmla="*/ 0 h 111"/>
              </a:gdLst>
              <a:ahLst/>
              <a:cxnLst>
                <a:cxn ang="0">
                  <a:pos x="T0" y="T1"/>
                </a:cxn>
                <a:cxn ang="0">
                  <a:pos x="T2" y="T3"/>
                </a:cxn>
                <a:cxn ang="0">
                  <a:pos x="T4" y="T5"/>
                </a:cxn>
                <a:cxn ang="0">
                  <a:pos x="T6" y="T7"/>
                </a:cxn>
                <a:cxn ang="0">
                  <a:pos x="T8" y="T9"/>
                </a:cxn>
              </a:cxnLst>
              <a:rect l="0" t="0" r="r" b="b"/>
              <a:pathLst>
                <a:path w="99" h="111">
                  <a:moveTo>
                    <a:pt x="26" y="0"/>
                  </a:moveTo>
                  <a:cubicBezTo>
                    <a:pt x="26" y="0"/>
                    <a:pt x="21" y="4"/>
                    <a:pt x="19" y="29"/>
                  </a:cubicBezTo>
                  <a:cubicBezTo>
                    <a:pt x="18" y="54"/>
                    <a:pt x="0" y="111"/>
                    <a:pt x="0" y="111"/>
                  </a:cubicBezTo>
                  <a:cubicBezTo>
                    <a:pt x="0" y="111"/>
                    <a:pt x="66" y="65"/>
                    <a:pt x="99" y="70"/>
                  </a:cubicBezTo>
                  <a:cubicBezTo>
                    <a:pt x="26" y="0"/>
                    <a:pt x="26" y="0"/>
                    <a:pt x="26" y="0"/>
                  </a:cubicBezTo>
                </a:path>
              </a:pathLst>
            </a:custGeom>
            <a:solidFill>
              <a:srgbClr val="E7EF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í$ľîḋè"/>
            <p:cNvSpPr/>
            <p:nvPr/>
          </p:nvSpPr>
          <p:spPr bwMode="auto">
            <a:xfrm>
              <a:off x="8345488" y="2724150"/>
              <a:ext cx="82550" cy="60325"/>
            </a:xfrm>
            <a:custGeom>
              <a:avLst/>
              <a:gdLst>
                <a:gd name="T0" fmla="*/ 7 w 59"/>
                <a:gd name="T1" fmla="*/ 0 h 43"/>
                <a:gd name="T2" fmla="*/ 0 w 59"/>
                <a:gd name="T3" fmla="*/ 6 h 43"/>
                <a:gd name="T4" fmla="*/ 58 w 59"/>
                <a:gd name="T5" fmla="*/ 43 h 43"/>
                <a:gd name="T6" fmla="*/ 59 w 59"/>
                <a:gd name="T7" fmla="*/ 34 h 43"/>
                <a:gd name="T8" fmla="*/ 7 w 59"/>
                <a:gd name="T9" fmla="*/ 0 h 43"/>
              </a:gdLst>
              <a:ahLst/>
              <a:cxnLst>
                <a:cxn ang="0">
                  <a:pos x="T0" y="T1"/>
                </a:cxn>
                <a:cxn ang="0">
                  <a:pos x="T2" y="T3"/>
                </a:cxn>
                <a:cxn ang="0">
                  <a:pos x="T4" y="T5"/>
                </a:cxn>
                <a:cxn ang="0">
                  <a:pos x="T6" y="T7"/>
                </a:cxn>
                <a:cxn ang="0">
                  <a:pos x="T8" y="T9"/>
                </a:cxn>
              </a:cxnLst>
              <a:rect l="0" t="0" r="r" b="b"/>
              <a:pathLst>
                <a:path w="59" h="43">
                  <a:moveTo>
                    <a:pt x="7" y="0"/>
                  </a:moveTo>
                  <a:cubicBezTo>
                    <a:pt x="4" y="2"/>
                    <a:pt x="2" y="4"/>
                    <a:pt x="0" y="6"/>
                  </a:cubicBezTo>
                  <a:cubicBezTo>
                    <a:pt x="19" y="17"/>
                    <a:pt x="43" y="33"/>
                    <a:pt x="58" y="43"/>
                  </a:cubicBezTo>
                  <a:cubicBezTo>
                    <a:pt x="59" y="34"/>
                    <a:pt x="59" y="34"/>
                    <a:pt x="59" y="34"/>
                  </a:cubicBezTo>
                  <a:cubicBezTo>
                    <a:pt x="45" y="24"/>
                    <a:pt x="24" y="11"/>
                    <a:pt x="7"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íṣļíḓê"/>
            <p:cNvSpPr/>
            <p:nvPr/>
          </p:nvSpPr>
          <p:spPr bwMode="auto">
            <a:xfrm>
              <a:off x="8339138" y="2719388"/>
              <a:ext cx="15875" cy="12700"/>
            </a:xfrm>
            <a:custGeom>
              <a:avLst/>
              <a:gdLst>
                <a:gd name="T0" fmla="*/ 7 w 12"/>
                <a:gd name="T1" fmla="*/ 0 h 9"/>
                <a:gd name="T2" fmla="*/ 0 w 12"/>
                <a:gd name="T3" fmla="*/ 5 h 9"/>
                <a:gd name="T4" fmla="*/ 5 w 12"/>
                <a:gd name="T5" fmla="*/ 9 h 9"/>
                <a:gd name="T6" fmla="*/ 12 w 12"/>
                <a:gd name="T7" fmla="*/ 3 h 9"/>
                <a:gd name="T8" fmla="*/ 7 w 12"/>
                <a:gd name="T9" fmla="*/ 0 h 9"/>
              </a:gdLst>
              <a:ahLst/>
              <a:cxnLst>
                <a:cxn ang="0">
                  <a:pos x="T0" y="T1"/>
                </a:cxn>
                <a:cxn ang="0">
                  <a:pos x="T2" y="T3"/>
                </a:cxn>
                <a:cxn ang="0">
                  <a:pos x="T4" y="T5"/>
                </a:cxn>
                <a:cxn ang="0">
                  <a:pos x="T6" y="T7"/>
                </a:cxn>
                <a:cxn ang="0">
                  <a:pos x="T8" y="T9"/>
                </a:cxn>
              </a:cxnLst>
              <a:rect l="0" t="0" r="r" b="b"/>
              <a:pathLst>
                <a:path w="12" h="9">
                  <a:moveTo>
                    <a:pt x="7" y="0"/>
                  </a:moveTo>
                  <a:cubicBezTo>
                    <a:pt x="4" y="2"/>
                    <a:pt x="2" y="4"/>
                    <a:pt x="0" y="5"/>
                  </a:cubicBezTo>
                  <a:cubicBezTo>
                    <a:pt x="1" y="6"/>
                    <a:pt x="3" y="8"/>
                    <a:pt x="5" y="9"/>
                  </a:cubicBezTo>
                  <a:cubicBezTo>
                    <a:pt x="7" y="7"/>
                    <a:pt x="9" y="5"/>
                    <a:pt x="12" y="3"/>
                  </a:cubicBezTo>
                  <a:cubicBezTo>
                    <a:pt x="10" y="2"/>
                    <a:pt x="9" y="1"/>
                    <a:pt x="7" y="0"/>
                  </a:cubicBezTo>
                </a:path>
              </a:pathLst>
            </a:custGeom>
            <a:solidFill>
              <a:srgbClr val="BAC1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iśḷïďe"/>
            <p:cNvSpPr/>
            <p:nvPr/>
          </p:nvSpPr>
          <p:spPr bwMode="auto">
            <a:xfrm>
              <a:off x="8305801" y="2700338"/>
              <a:ext cx="42863" cy="26988"/>
            </a:xfrm>
            <a:custGeom>
              <a:avLst/>
              <a:gdLst>
                <a:gd name="T0" fmla="*/ 7 w 30"/>
                <a:gd name="T1" fmla="*/ 0 h 19"/>
                <a:gd name="T2" fmla="*/ 0 w 30"/>
                <a:gd name="T3" fmla="*/ 6 h 19"/>
                <a:gd name="T4" fmla="*/ 23 w 30"/>
                <a:gd name="T5" fmla="*/ 19 h 19"/>
                <a:gd name="T6" fmla="*/ 30 w 30"/>
                <a:gd name="T7" fmla="*/ 14 h 19"/>
                <a:gd name="T8" fmla="*/ 7 w 30"/>
                <a:gd name="T9" fmla="*/ 0 h 19"/>
              </a:gdLst>
              <a:ahLst/>
              <a:cxnLst>
                <a:cxn ang="0">
                  <a:pos x="T0" y="T1"/>
                </a:cxn>
                <a:cxn ang="0">
                  <a:pos x="T2" y="T3"/>
                </a:cxn>
                <a:cxn ang="0">
                  <a:pos x="T4" y="T5"/>
                </a:cxn>
                <a:cxn ang="0">
                  <a:pos x="T6" y="T7"/>
                </a:cxn>
                <a:cxn ang="0">
                  <a:pos x="T8" y="T9"/>
                </a:cxn>
              </a:cxnLst>
              <a:rect l="0" t="0" r="r" b="b"/>
              <a:pathLst>
                <a:path w="30" h="19">
                  <a:moveTo>
                    <a:pt x="7" y="0"/>
                  </a:moveTo>
                  <a:cubicBezTo>
                    <a:pt x="0" y="6"/>
                    <a:pt x="0" y="6"/>
                    <a:pt x="0" y="6"/>
                  </a:cubicBezTo>
                  <a:cubicBezTo>
                    <a:pt x="0" y="6"/>
                    <a:pt x="10" y="12"/>
                    <a:pt x="23" y="19"/>
                  </a:cubicBezTo>
                  <a:cubicBezTo>
                    <a:pt x="25" y="18"/>
                    <a:pt x="27" y="16"/>
                    <a:pt x="30" y="14"/>
                  </a:cubicBezTo>
                  <a:cubicBezTo>
                    <a:pt x="20" y="8"/>
                    <a:pt x="11" y="3"/>
                    <a:pt x="7"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iŝḻïḍè"/>
            <p:cNvSpPr/>
            <p:nvPr/>
          </p:nvSpPr>
          <p:spPr bwMode="auto">
            <a:xfrm>
              <a:off x="8312151" y="2571750"/>
              <a:ext cx="168275" cy="233363"/>
            </a:xfrm>
            <a:custGeom>
              <a:avLst/>
              <a:gdLst>
                <a:gd name="T0" fmla="*/ 103 w 121"/>
                <a:gd name="T1" fmla="*/ 0 h 167"/>
                <a:gd name="T2" fmla="*/ 0 w 121"/>
                <a:gd name="T3" fmla="*/ 90 h 167"/>
                <a:gd name="T4" fmla="*/ 98 w 121"/>
                <a:gd name="T5" fmla="*/ 154 h 167"/>
                <a:gd name="T6" fmla="*/ 121 w 121"/>
                <a:gd name="T7" fmla="*/ 31 h 167"/>
                <a:gd name="T8" fmla="*/ 103 w 121"/>
                <a:gd name="T9" fmla="*/ 0 h 167"/>
              </a:gdLst>
              <a:ahLst/>
              <a:cxnLst>
                <a:cxn ang="0">
                  <a:pos x="T0" y="T1"/>
                </a:cxn>
                <a:cxn ang="0">
                  <a:pos x="T2" y="T3"/>
                </a:cxn>
                <a:cxn ang="0">
                  <a:pos x="T4" y="T5"/>
                </a:cxn>
                <a:cxn ang="0">
                  <a:pos x="T6" y="T7"/>
                </a:cxn>
                <a:cxn ang="0">
                  <a:pos x="T8" y="T9"/>
                </a:cxn>
              </a:cxnLst>
              <a:rect l="0" t="0" r="r" b="b"/>
              <a:pathLst>
                <a:path w="121" h="167">
                  <a:moveTo>
                    <a:pt x="103" y="0"/>
                  </a:moveTo>
                  <a:cubicBezTo>
                    <a:pt x="0" y="90"/>
                    <a:pt x="0" y="90"/>
                    <a:pt x="0" y="90"/>
                  </a:cubicBezTo>
                  <a:cubicBezTo>
                    <a:pt x="0" y="90"/>
                    <a:pt x="87" y="142"/>
                    <a:pt x="98" y="154"/>
                  </a:cubicBezTo>
                  <a:cubicBezTo>
                    <a:pt x="109" y="167"/>
                    <a:pt x="121" y="31"/>
                    <a:pt x="121" y="31"/>
                  </a:cubicBezTo>
                  <a:cubicBezTo>
                    <a:pt x="103" y="0"/>
                    <a:pt x="103" y="0"/>
                    <a:pt x="103" y="0"/>
                  </a:cubicBezTo>
                </a:path>
              </a:pathLst>
            </a:custGeom>
            <a:solidFill>
              <a:srgbClr val="E7EF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ïṧ1ïḋe"/>
            <p:cNvSpPr/>
            <p:nvPr/>
          </p:nvSpPr>
          <p:spPr bwMode="auto">
            <a:xfrm>
              <a:off x="7785101" y="3986213"/>
              <a:ext cx="42863" cy="52388"/>
            </a:xfrm>
            <a:custGeom>
              <a:avLst/>
              <a:gdLst>
                <a:gd name="T0" fmla="*/ 0 w 30"/>
                <a:gd name="T1" fmla="*/ 0 h 38"/>
                <a:gd name="T2" fmla="*/ 0 w 30"/>
                <a:gd name="T3" fmla="*/ 0 h 38"/>
                <a:gd name="T4" fmla="*/ 29 w 30"/>
                <a:gd name="T5" fmla="*/ 38 h 38"/>
                <a:gd name="T6" fmla="*/ 29 w 30"/>
                <a:gd name="T7" fmla="*/ 38 h 38"/>
                <a:gd name="T8" fmla="*/ 30 w 30"/>
                <a:gd name="T9" fmla="*/ 36 h 38"/>
                <a:gd name="T10" fmla="*/ 30 w 30"/>
                <a:gd name="T11" fmla="*/ 34 h 38"/>
                <a:gd name="T12" fmla="*/ 30 w 30"/>
                <a:gd name="T13" fmla="*/ 34 h 38"/>
                <a:gd name="T14" fmla="*/ 0 w 30"/>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8">
                  <a:moveTo>
                    <a:pt x="0" y="0"/>
                  </a:moveTo>
                  <a:cubicBezTo>
                    <a:pt x="0" y="0"/>
                    <a:pt x="0" y="0"/>
                    <a:pt x="0" y="0"/>
                  </a:cubicBezTo>
                  <a:cubicBezTo>
                    <a:pt x="0" y="0"/>
                    <a:pt x="11" y="25"/>
                    <a:pt x="29" y="38"/>
                  </a:cubicBezTo>
                  <a:cubicBezTo>
                    <a:pt x="29" y="38"/>
                    <a:pt x="29" y="38"/>
                    <a:pt x="29" y="38"/>
                  </a:cubicBezTo>
                  <a:cubicBezTo>
                    <a:pt x="30" y="37"/>
                    <a:pt x="30" y="36"/>
                    <a:pt x="30" y="36"/>
                  </a:cubicBezTo>
                  <a:cubicBezTo>
                    <a:pt x="30" y="35"/>
                    <a:pt x="30" y="35"/>
                    <a:pt x="30" y="34"/>
                  </a:cubicBezTo>
                  <a:cubicBezTo>
                    <a:pt x="30" y="34"/>
                    <a:pt x="30" y="34"/>
                    <a:pt x="30" y="34"/>
                  </a:cubicBezTo>
                  <a:cubicBezTo>
                    <a:pt x="16" y="25"/>
                    <a:pt x="5" y="9"/>
                    <a:pt x="0" y="0"/>
                  </a:cubicBezTo>
                </a:path>
              </a:pathLst>
            </a:custGeom>
            <a:solidFill>
              <a:srgbClr val="6159E5">
                <a:alpha val="20000"/>
              </a:srgbClr>
            </a:solidFill>
            <a:ln>
              <a:noFill/>
            </a:ln>
          </p:spPr>
          <p:txBody>
            <a:bodyPr anchor="ctr"/>
            <a:lstStyle/>
            <a:p>
              <a:pPr algn="ctr"/>
            </a:p>
          </p:txBody>
        </p:sp>
        <p:sp>
          <p:nvSpPr>
            <p:cNvPr id="74" name="ïśļíḋê"/>
            <p:cNvSpPr/>
            <p:nvPr/>
          </p:nvSpPr>
          <p:spPr bwMode="auto">
            <a:xfrm>
              <a:off x="7826376" y="3770313"/>
              <a:ext cx="206375" cy="280988"/>
            </a:xfrm>
            <a:custGeom>
              <a:avLst/>
              <a:gdLst>
                <a:gd name="T0" fmla="*/ 142 w 148"/>
                <a:gd name="T1" fmla="*/ 0 h 201"/>
                <a:gd name="T2" fmla="*/ 131 w 148"/>
                <a:gd name="T3" fmla="*/ 43 h 201"/>
                <a:gd name="T4" fmla="*/ 28 w 148"/>
                <a:gd name="T5" fmla="*/ 193 h 201"/>
                <a:gd name="T6" fmla="*/ 21 w 148"/>
                <a:gd name="T7" fmla="*/ 194 h 201"/>
                <a:gd name="T8" fmla="*/ 1 w 148"/>
                <a:gd name="T9" fmla="*/ 188 h 201"/>
                <a:gd name="T10" fmla="*/ 1 w 148"/>
                <a:gd name="T11" fmla="*/ 188 h 201"/>
                <a:gd name="T12" fmla="*/ 1 w 148"/>
                <a:gd name="T13" fmla="*/ 190 h 201"/>
                <a:gd name="T14" fmla="*/ 0 w 148"/>
                <a:gd name="T15" fmla="*/ 192 h 201"/>
                <a:gd name="T16" fmla="*/ 0 w 148"/>
                <a:gd name="T17" fmla="*/ 192 h 201"/>
                <a:gd name="T18" fmla="*/ 25 w 148"/>
                <a:gd name="T19" fmla="*/ 201 h 201"/>
                <a:gd name="T20" fmla="*/ 32 w 148"/>
                <a:gd name="T21" fmla="*/ 200 h 201"/>
                <a:gd name="T22" fmla="*/ 134 w 148"/>
                <a:gd name="T23" fmla="*/ 50 h 201"/>
                <a:gd name="T24" fmla="*/ 148 w 148"/>
                <a:gd name="T25" fmla="*/ 0 h 201"/>
                <a:gd name="T26" fmla="*/ 142 w 148"/>
                <a:gd name="T2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201">
                  <a:moveTo>
                    <a:pt x="142" y="0"/>
                  </a:moveTo>
                  <a:cubicBezTo>
                    <a:pt x="131" y="43"/>
                    <a:pt x="131" y="43"/>
                    <a:pt x="131" y="43"/>
                  </a:cubicBezTo>
                  <a:cubicBezTo>
                    <a:pt x="131" y="43"/>
                    <a:pt x="64" y="185"/>
                    <a:pt x="28" y="193"/>
                  </a:cubicBezTo>
                  <a:cubicBezTo>
                    <a:pt x="26" y="193"/>
                    <a:pt x="23" y="194"/>
                    <a:pt x="21" y="194"/>
                  </a:cubicBezTo>
                  <a:cubicBezTo>
                    <a:pt x="14" y="194"/>
                    <a:pt x="7" y="191"/>
                    <a:pt x="1" y="188"/>
                  </a:cubicBezTo>
                  <a:cubicBezTo>
                    <a:pt x="1" y="188"/>
                    <a:pt x="1" y="188"/>
                    <a:pt x="1" y="188"/>
                  </a:cubicBezTo>
                  <a:cubicBezTo>
                    <a:pt x="1" y="189"/>
                    <a:pt x="1" y="189"/>
                    <a:pt x="1" y="190"/>
                  </a:cubicBezTo>
                  <a:cubicBezTo>
                    <a:pt x="1" y="190"/>
                    <a:pt x="1" y="191"/>
                    <a:pt x="0" y="192"/>
                  </a:cubicBezTo>
                  <a:cubicBezTo>
                    <a:pt x="0" y="192"/>
                    <a:pt x="0" y="192"/>
                    <a:pt x="0" y="192"/>
                  </a:cubicBezTo>
                  <a:cubicBezTo>
                    <a:pt x="7" y="197"/>
                    <a:pt x="16" y="201"/>
                    <a:pt x="25" y="201"/>
                  </a:cubicBezTo>
                  <a:cubicBezTo>
                    <a:pt x="27" y="201"/>
                    <a:pt x="29" y="201"/>
                    <a:pt x="32" y="200"/>
                  </a:cubicBezTo>
                  <a:cubicBezTo>
                    <a:pt x="68" y="193"/>
                    <a:pt x="134" y="50"/>
                    <a:pt x="134" y="50"/>
                  </a:cubicBezTo>
                  <a:cubicBezTo>
                    <a:pt x="148" y="0"/>
                    <a:pt x="148" y="0"/>
                    <a:pt x="148" y="0"/>
                  </a:cubicBezTo>
                  <a:cubicBezTo>
                    <a:pt x="146" y="0"/>
                    <a:pt x="144" y="0"/>
                    <a:pt x="142"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iSļídè"/>
            <p:cNvSpPr/>
            <p:nvPr/>
          </p:nvSpPr>
          <p:spPr bwMode="auto">
            <a:xfrm>
              <a:off x="8024813" y="3765550"/>
              <a:ext cx="9525" cy="4763"/>
            </a:xfrm>
            <a:custGeom>
              <a:avLst/>
              <a:gdLst>
                <a:gd name="T0" fmla="*/ 1 w 7"/>
                <a:gd name="T1" fmla="*/ 0 h 4"/>
                <a:gd name="T2" fmla="*/ 0 w 7"/>
                <a:gd name="T3" fmla="*/ 4 h 4"/>
                <a:gd name="T4" fmla="*/ 6 w 7"/>
                <a:gd name="T5" fmla="*/ 4 h 4"/>
                <a:gd name="T6" fmla="*/ 7 w 7"/>
                <a:gd name="T7" fmla="*/ 1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4"/>
                    <a:pt x="0" y="4"/>
                    <a:pt x="0" y="4"/>
                  </a:cubicBezTo>
                  <a:cubicBezTo>
                    <a:pt x="2" y="4"/>
                    <a:pt x="4" y="4"/>
                    <a:pt x="6" y="4"/>
                  </a:cubicBezTo>
                  <a:cubicBezTo>
                    <a:pt x="7" y="1"/>
                    <a:pt x="7" y="1"/>
                    <a:pt x="7" y="1"/>
                  </a:cubicBezTo>
                  <a:cubicBezTo>
                    <a:pt x="5" y="1"/>
                    <a:pt x="3" y="0"/>
                    <a:pt x="1" y="0"/>
                  </a:cubicBezTo>
                </a:path>
              </a:pathLst>
            </a:custGeom>
            <a:solidFill>
              <a:srgbClr val="3331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ïŝľídé"/>
            <p:cNvSpPr/>
            <p:nvPr/>
          </p:nvSpPr>
          <p:spPr bwMode="auto">
            <a:xfrm>
              <a:off x="8026401" y="3695700"/>
              <a:ext cx="26988" cy="71438"/>
            </a:xfrm>
            <a:custGeom>
              <a:avLst/>
              <a:gdLst>
                <a:gd name="T0" fmla="*/ 14 w 19"/>
                <a:gd name="T1" fmla="*/ 0 h 51"/>
                <a:gd name="T2" fmla="*/ 0 w 19"/>
                <a:gd name="T3" fmla="*/ 50 h 51"/>
                <a:gd name="T4" fmla="*/ 6 w 19"/>
                <a:gd name="T5" fmla="*/ 51 h 51"/>
                <a:gd name="T6" fmla="*/ 19 w 19"/>
                <a:gd name="T7" fmla="*/ 1 h 51"/>
                <a:gd name="T8" fmla="*/ 14 w 19"/>
                <a:gd name="T9" fmla="*/ 0 h 51"/>
              </a:gdLst>
              <a:ahLst/>
              <a:cxnLst>
                <a:cxn ang="0">
                  <a:pos x="T0" y="T1"/>
                </a:cxn>
                <a:cxn ang="0">
                  <a:pos x="T2" y="T3"/>
                </a:cxn>
                <a:cxn ang="0">
                  <a:pos x="T4" y="T5"/>
                </a:cxn>
                <a:cxn ang="0">
                  <a:pos x="T6" y="T7"/>
                </a:cxn>
                <a:cxn ang="0">
                  <a:pos x="T8" y="T9"/>
                </a:cxn>
              </a:cxnLst>
              <a:rect l="0" t="0" r="r" b="b"/>
              <a:pathLst>
                <a:path w="19" h="51">
                  <a:moveTo>
                    <a:pt x="14" y="0"/>
                  </a:moveTo>
                  <a:cubicBezTo>
                    <a:pt x="0" y="50"/>
                    <a:pt x="0" y="50"/>
                    <a:pt x="0" y="50"/>
                  </a:cubicBezTo>
                  <a:cubicBezTo>
                    <a:pt x="2" y="50"/>
                    <a:pt x="4" y="51"/>
                    <a:pt x="6" y="51"/>
                  </a:cubicBezTo>
                  <a:cubicBezTo>
                    <a:pt x="19" y="1"/>
                    <a:pt x="19" y="1"/>
                    <a:pt x="19" y="1"/>
                  </a:cubicBezTo>
                  <a:cubicBezTo>
                    <a:pt x="18" y="0"/>
                    <a:pt x="16" y="0"/>
                    <a:pt x="14" y="0"/>
                  </a:cubicBezTo>
                </a:path>
              </a:pathLst>
            </a:custGeom>
            <a:solidFill>
              <a:srgbClr val="5554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îṧļîḑè"/>
            <p:cNvSpPr/>
            <p:nvPr/>
          </p:nvSpPr>
          <p:spPr bwMode="auto">
            <a:xfrm>
              <a:off x="8045451" y="3686175"/>
              <a:ext cx="11113" cy="11113"/>
            </a:xfrm>
            <a:custGeom>
              <a:avLst/>
              <a:gdLst>
                <a:gd name="T0" fmla="*/ 2 w 7"/>
                <a:gd name="T1" fmla="*/ 0 h 8"/>
                <a:gd name="T2" fmla="*/ 0 w 7"/>
                <a:gd name="T3" fmla="*/ 7 h 8"/>
                <a:gd name="T4" fmla="*/ 5 w 7"/>
                <a:gd name="T5" fmla="*/ 8 h 8"/>
                <a:gd name="T6" fmla="*/ 7 w 7"/>
                <a:gd name="T7" fmla="*/ 1 h 8"/>
                <a:gd name="T8" fmla="*/ 2 w 7"/>
                <a:gd name="T9" fmla="*/ 0 h 8"/>
              </a:gdLst>
              <a:ahLst/>
              <a:cxnLst>
                <a:cxn ang="0">
                  <a:pos x="T0" y="T1"/>
                </a:cxn>
                <a:cxn ang="0">
                  <a:pos x="T2" y="T3"/>
                </a:cxn>
                <a:cxn ang="0">
                  <a:pos x="T4" y="T5"/>
                </a:cxn>
                <a:cxn ang="0">
                  <a:pos x="T6" y="T7"/>
                </a:cxn>
                <a:cxn ang="0">
                  <a:pos x="T8" y="T9"/>
                </a:cxn>
              </a:cxnLst>
              <a:rect l="0" t="0" r="r" b="b"/>
              <a:pathLst>
                <a:path w="7" h="8">
                  <a:moveTo>
                    <a:pt x="2" y="0"/>
                  </a:moveTo>
                  <a:cubicBezTo>
                    <a:pt x="0" y="7"/>
                    <a:pt x="0" y="7"/>
                    <a:pt x="0" y="7"/>
                  </a:cubicBezTo>
                  <a:cubicBezTo>
                    <a:pt x="2" y="7"/>
                    <a:pt x="4" y="7"/>
                    <a:pt x="5" y="8"/>
                  </a:cubicBezTo>
                  <a:cubicBezTo>
                    <a:pt x="7" y="1"/>
                    <a:pt x="7" y="1"/>
                    <a:pt x="7" y="1"/>
                  </a:cubicBezTo>
                  <a:cubicBezTo>
                    <a:pt x="6" y="0"/>
                    <a:pt x="4" y="0"/>
                    <a:pt x="2" y="0"/>
                  </a:cubicBezTo>
                </a:path>
              </a:pathLst>
            </a:custGeom>
            <a:solidFill>
              <a:srgbClr val="4C4B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iṣḷiďè"/>
            <p:cNvSpPr/>
            <p:nvPr/>
          </p:nvSpPr>
          <p:spPr bwMode="auto">
            <a:xfrm>
              <a:off x="8048626" y="2754313"/>
              <a:ext cx="133350" cy="933450"/>
            </a:xfrm>
            <a:custGeom>
              <a:avLst/>
              <a:gdLst>
                <a:gd name="T0" fmla="*/ 95 w 95"/>
                <a:gd name="T1" fmla="*/ 0 h 667"/>
                <a:gd name="T2" fmla="*/ 90 w 95"/>
                <a:gd name="T3" fmla="*/ 3 h 667"/>
                <a:gd name="T4" fmla="*/ 71 w 95"/>
                <a:gd name="T5" fmla="*/ 132 h 667"/>
                <a:gd name="T6" fmla="*/ 56 w 95"/>
                <a:gd name="T7" fmla="*/ 360 h 667"/>
                <a:gd name="T8" fmla="*/ 46 w 95"/>
                <a:gd name="T9" fmla="*/ 464 h 667"/>
                <a:gd name="T10" fmla="*/ 14 w 95"/>
                <a:gd name="T11" fmla="*/ 616 h 667"/>
                <a:gd name="T12" fmla="*/ 0 w 95"/>
                <a:gd name="T13" fmla="*/ 666 h 667"/>
                <a:gd name="T14" fmla="*/ 5 w 95"/>
                <a:gd name="T15" fmla="*/ 667 h 667"/>
                <a:gd name="T16" fmla="*/ 17 w 95"/>
                <a:gd name="T17" fmla="*/ 623 h 667"/>
                <a:gd name="T18" fmla="*/ 50 w 95"/>
                <a:gd name="T19" fmla="*/ 471 h 667"/>
                <a:gd name="T20" fmla="*/ 59 w 95"/>
                <a:gd name="T21" fmla="*/ 368 h 667"/>
                <a:gd name="T22" fmla="*/ 74 w 95"/>
                <a:gd name="T23" fmla="*/ 139 h 667"/>
                <a:gd name="T24" fmla="*/ 95 w 95"/>
                <a:gd name="T25" fmla="*/ 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 h="667">
                  <a:moveTo>
                    <a:pt x="95" y="0"/>
                  </a:moveTo>
                  <a:cubicBezTo>
                    <a:pt x="93" y="1"/>
                    <a:pt x="91" y="2"/>
                    <a:pt x="90" y="3"/>
                  </a:cubicBezTo>
                  <a:cubicBezTo>
                    <a:pt x="71" y="132"/>
                    <a:pt x="71" y="132"/>
                    <a:pt x="71" y="132"/>
                  </a:cubicBezTo>
                  <a:cubicBezTo>
                    <a:pt x="56" y="360"/>
                    <a:pt x="56" y="360"/>
                    <a:pt x="56" y="360"/>
                  </a:cubicBezTo>
                  <a:cubicBezTo>
                    <a:pt x="46" y="464"/>
                    <a:pt x="46" y="464"/>
                    <a:pt x="46" y="464"/>
                  </a:cubicBezTo>
                  <a:cubicBezTo>
                    <a:pt x="14" y="616"/>
                    <a:pt x="14" y="616"/>
                    <a:pt x="14" y="616"/>
                  </a:cubicBezTo>
                  <a:cubicBezTo>
                    <a:pt x="0" y="666"/>
                    <a:pt x="0" y="666"/>
                    <a:pt x="0" y="666"/>
                  </a:cubicBezTo>
                  <a:cubicBezTo>
                    <a:pt x="2" y="666"/>
                    <a:pt x="4" y="666"/>
                    <a:pt x="5" y="667"/>
                  </a:cubicBezTo>
                  <a:cubicBezTo>
                    <a:pt x="17" y="623"/>
                    <a:pt x="17" y="623"/>
                    <a:pt x="17" y="623"/>
                  </a:cubicBezTo>
                  <a:cubicBezTo>
                    <a:pt x="50" y="471"/>
                    <a:pt x="50" y="471"/>
                    <a:pt x="50" y="471"/>
                  </a:cubicBezTo>
                  <a:cubicBezTo>
                    <a:pt x="59" y="368"/>
                    <a:pt x="59" y="368"/>
                    <a:pt x="59" y="368"/>
                  </a:cubicBezTo>
                  <a:cubicBezTo>
                    <a:pt x="74" y="139"/>
                    <a:pt x="74" y="139"/>
                    <a:pt x="74" y="139"/>
                  </a:cubicBezTo>
                  <a:cubicBezTo>
                    <a:pt x="95" y="0"/>
                    <a:pt x="95" y="0"/>
                    <a:pt x="95"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iṥľíḍè"/>
            <p:cNvSpPr/>
            <p:nvPr/>
          </p:nvSpPr>
          <p:spPr bwMode="auto">
            <a:xfrm>
              <a:off x="8174038" y="2743200"/>
              <a:ext cx="9525" cy="15875"/>
            </a:xfrm>
            <a:custGeom>
              <a:avLst/>
              <a:gdLst>
                <a:gd name="T0" fmla="*/ 6 w 6"/>
                <a:gd name="T1" fmla="*/ 0 h 11"/>
                <a:gd name="T2" fmla="*/ 1 w 6"/>
                <a:gd name="T3" fmla="*/ 3 h 11"/>
                <a:gd name="T4" fmla="*/ 0 w 6"/>
                <a:gd name="T5" fmla="*/ 11 h 11"/>
                <a:gd name="T6" fmla="*/ 5 w 6"/>
                <a:gd name="T7" fmla="*/ 8 h 11"/>
                <a:gd name="T8" fmla="*/ 6 w 6"/>
                <a:gd name="T9" fmla="*/ 0 h 11"/>
              </a:gdLst>
              <a:ahLst/>
              <a:cxnLst>
                <a:cxn ang="0">
                  <a:pos x="T0" y="T1"/>
                </a:cxn>
                <a:cxn ang="0">
                  <a:pos x="T2" y="T3"/>
                </a:cxn>
                <a:cxn ang="0">
                  <a:pos x="T4" y="T5"/>
                </a:cxn>
                <a:cxn ang="0">
                  <a:pos x="T6" y="T7"/>
                </a:cxn>
                <a:cxn ang="0">
                  <a:pos x="T8" y="T9"/>
                </a:cxn>
              </a:cxnLst>
              <a:rect l="0" t="0" r="r" b="b"/>
              <a:pathLst>
                <a:path w="6" h="11">
                  <a:moveTo>
                    <a:pt x="6" y="0"/>
                  </a:moveTo>
                  <a:cubicBezTo>
                    <a:pt x="4" y="1"/>
                    <a:pt x="2" y="2"/>
                    <a:pt x="1" y="3"/>
                  </a:cubicBezTo>
                  <a:cubicBezTo>
                    <a:pt x="0" y="11"/>
                    <a:pt x="0" y="11"/>
                    <a:pt x="0" y="11"/>
                  </a:cubicBezTo>
                  <a:cubicBezTo>
                    <a:pt x="1" y="10"/>
                    <a:pt x="3" y="9"/>
                    <a:pt x="5" y="8"/>
                  </a:cubicBezTo>
                  <a:cubicBezTo>
                    <a:pt x="6" y="0"/>
                    <a:pt x="6" y="0"/>
                    <a:pt x="6" y="0"/>
                  </a:cubicBezTo>
                </a:path>
              </a:pathLst>
            </a:custGeom>
            <a:solidFill>
              <a:srgbClr val="BAC1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iṥ1ïḓê"/>
            <p:cNvSpPr/>
            <p:nvPr/>
          </p:nvSpPr>
          <p:spPr bwMode="auto">
            <a:xfrm>
              <a:off x="8175626" y="2609850"/>
              <a:ext cx="42863" cy="138113"/>
            </a:xfrm>
            <a:custGeom>
              <a:avLst/>
              <a:gdLst>
                <a:gd name="T0" fmla="*/ 19 w 30"/>
                <a:gd name="T1" fmla="*/ 0 h 99"/>
                <a:gd name="T2" fmla="*/ 2 w 30"/>
                <a:gd name="T3" fmla="*/ 85 h 99"/>
                <a:gd name="T4" fmla="*/ 0 w 30"/>
                <a:gd name="T5" fmla="*/ 99 h 99"/>
                <a:gd name="T6" fmla="*/ 5 w 30"/>
                <a:gd name="T7" fmla="*/ 96 h 99"/>
                <a:gd name="T8" fmla="*/ 5 w 30"/>
                <a:gd name="T9" fmla="*/ 92 h 99"/>
                <a:gd name="T10" fmla="*/ 21 w 30"/>
                <a:gd name="T11" fmla="*/ 1 h 99"/>
                <a:gd name="T12" fmla="*/ 19 w 30"/>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30" h="99">
                  <a:moveTo>
                    <a:pt x="19" y="0"/>
                  </a:moveTo>
                  <a:cubicBezTo>
                    <a:pt x="21" y="23"/>
                    <a:pt x="2" y="85"/>
                    <a:pt x="2" y="85"/>
                  </a:cubicBezTo>
                  <a:cubicBezTo>
                    <a:pt x="0" y="99"/>
                    <a:pt x="0" y="99"/>
                    <a:pt x="0" y="99"/>
                  </a:cubicBezTo>
                  <a:cubicBezTo>
                    <a:pt x="1" y="98"/>
                    <a:pt x="3" y="97"/>
                    <a:pt x="5" y="96"/>
                  </a:cubicBezTo>
                  <a:cubicBezTo>
                    <a:pt x="5" y="92"/>
                    <a:pt x="5" y="92"/>
                    <a:pt x="5" y="92"/>
                  </a:cubicBezTo>
                  <a:cubicBezTo>
                    <a:pt x="5" y="92"/>
                    <a:pt x="30" y="11"/>
                    <a:pt x="21" y="1"/>
                  </a:cubicBezTo>
                  <a:cubicBezTo>
                    <a:pt x="21" y="1"/>
                    <a:pt x="21" y="0"/>
                    <a:pt x="19"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îšḷîďê"/>
            <p:cNvSpPr/>
            <p:nvPr/>
          </p:nvSpPr>
          <p:spPr bwMode="auto">
            <a:xfrm>
              <a:off x="7829551" y="3622675"/>
              <a:ext cx="9525" cy="11113"/>
            </a:xfrm>
            <a:custGeom>
              <a:avLst/>
              <a:gdLst>
                <a:gd name="T0" fmla="*/ 1 w 7"/>
                <a:gd name="T1" fmla="*/ 0 h 8"/>
                <a:gd name="T2" fmla="*/ 0 w 7"/>
                <a:gd name="T3" fmla="*/ 8 h 8"/>
                <a:gd name="T4" fmla="*/ 4 w 7"/>
                <a:gd name="T5" fmla="*/ 8 h 8"/>
                <a:gd name="T6" fmla="*/ 6 w 7"/>
                <a:gd name="T7" fmla="*/ 8 h 8"/>
                <a:gd name="T8" fmla="*/ 6 w 7"/>
                <a:gd name="T9" fmla="*/ 6 h 8"/>
                <a:gd name="T10" fmla="*/ 1 w 7"/>
                <a:gd name="T11" fmla="*/ 0 h 8"/>
              </a:gdLst>
              <a:ahLst/>
              <a:cxnLst>
                <a:cxn ang="0">
                  <a:pos x="T0" y="T1"/>
                </a:cxn>
                <a:cxn ang="0">
                  <a:pos x="T2" y="T3"/>
                </a:cxn>
                <a:cxn ang="0">
                  <a:pos x="T4" y="T5"/>
                </a:cxn>
                <a:cxn ang="0">
                  <a:pos x="T6" y="T7"/>
                </a:cxn>
                <a:cxn ang="0">
                  <a:pos x="T8" y="T9"/>
                </a:cxn>
                <a:cxn ang="0">
                  <a:pos x="T10" y="T11"/>
                </a:cxn>
              </a:cxnLst>
              <a:rect l="0" t="0" r="r" b="b"/>
              <a:pathLst>
                <a:path w="7" h="8">
                  <a:moveTo>
                    <a:pt x="1" y="0"/>
                  </a:moveTo>
                  <a:cubicBezTo>
                    <a:pt x="0" y="5"/>
                    <a:pt x="0" y="8"/>
                    <a:pt x="0" y="8"/>
                  </a:cubicBezTo>
                  <a:cubicBezTo>
                    <a:pt x="0" y="8"/>
                    <a:pt x="2" y="8"/>
                    <a:pt x="4" y="8"/>
                  </a:cubicBezTo>
                  <a:cubicBezTo>
                    <a:pt x="4" y="8"/>
                    <a:pt x="5" y="8"/>
                    <a:pt x="6" y="8"/>
                  </a:cubicBezTo>
                  <a:cubicBezTo>
                    <a:pt x="6" y="7"/>
                    <a:pt x="6" y="6"/>
                    <a:pt x="6" y="6"/>
                  </a:cubicBezTo>
                  <a:cubicBezTo>
                    <a:pt x="7" y="2"/>
                    <a:pt x="4" y="1"/>
                    <a:pt x="1" y="0"/>
                  </a:cubicBezTo>
                </a:path>
              </a:pathLst>
            </a:custGeom>
            <a:solidFill>
              <a:srgbClr val="6159E5">
                <a:alpha val="20000"/>
              </a:srgbClr>
            </a:solidFill>
            <a:ln>
              <a:noFill/>
            </a:ln>
          </p:spPr>
          <p:txBody>
            <a:bodyPr anchor="ctr"/>
            <a:lstStyle/>
            <a:p>
              <a:pPr algn="ctr"/>
            </a:p>
          </p:txBody>
        </p:sp>
        <p:sp>
          <p:nvSpPr>
            <p:cNvPr id="82" name="ïṩļíḋè"/>
            <p:cNvSpPr/>
            <p:nvPr/>
          </p:nvSpPr>
          <p:spPr bwMode="auto">
            <a:xfrm>
              <a:off x="7781926" y="2590800"/>
              <a:ext cx="430213" cy="1458913"/>
            </a:xfrm>
            <a:custGeom>
              <a:avLst/>
              <a:gdLst>
                <a:gd name="T0" fmla="*/ 300 w 308"/>
                <a:gd name="T1" fmla="*/ 6 h 1044"/>
                <a:gd name="T2" fmla="*/ 278 w 308"/>
                <a:gd name="T3" fmla="*/ 17 h 1044"/>
                <a:gd name="T4" fmla="*/ 247 w 308"/>
                <a:gd name="T5" fmla="*/ 41 h 1044"/>
                <a:gd name="T6" fmla="*/ 128 w 308"/>
                <a:gd name="T7" fmla="*/ 74 h 1044"/>
                <a:gd name="T8" fmla="*/ 74 w 308"/>
                <a:gd name="T9" fmla="*/ 77 h 1044"/>
                <a:gd name="T10" fmla="*/ 54 w 308"/>
                <a:gd name="T11" fmla="*/ 119 h 1044"/>
                <a:gd name="T12" fmla="*/ 42 w 308"/>
                <a:gd name="T13" fmla="*/ 163 h 1044"/>
                <a:gd name="T14" fmla="*/ 22 w 308"/>
                <a:gd name="T15" fmla="*/ 222 h 1044"/>
                <a:gd name="T16" fmla="*/ 5 w 308"/>
                <a:gd name="T17" fmla="*/ 252 h 1044"/>
                <a:gd name="T18" fmla="*/ 83 w 308"/>
                <a:gd name="T19" fmla="*/ 456 h 1044"/>
                <a:gd name="T20" fmla="*/ 71 w 308"/>
                <a:gd name="T21" fmla="*/ 571 h 1044"/>
                <a:gd name="T22" fmla="*/ 30 w 308"/>
                <a:gd name="T23" fmla="*/ 739 h 1044"/>
                <a:gd name="T24" fmla="*/ 40 w 308"/>
                <a:gd name="T25" fmla="*/ 744 h 1044"/>
                <a:gd name="T26" fmla="*/ 27 w 308"/>
                <a:gd name="T27" fmla="*/ 834 h 1044"/>
                <a:gd name="T28" fmla="*/ 17 w 308"/>
                <a:gd name="T29" fmla="*/ 878 h 1044"/>
                <a:gd name="T30" fmla="*/ 10 w 308"/>
                <a:gd name="T31" fmla="*/ 948 h 1044"/>
                <a:gd name="T32" fmla="*/ 0 w 308"/>
                <a:gd name="T33" fmla="*/ 991 h 1044"/>
                <a:gd name="T34" fmla="*/ 60 w 308"/>
                <a:gd name="T35" fmla="*/ 1037 h 1044"/>
                <a:gd name="T36" fmla="*/ 163 w 308"/>
                <a:gd name="T37" fmla="*/ 887 h 1044"/>
                <a:gd name="T38" fmla="*/ 205 w 308"/>
                <a:gd name="T39" fmla="*/ 733 h 1044"/>
                <a:gd name="T40" fmla="*/ 237 w 308"/>
                <a:gd name="T41" fmla="*/ 581 h 1044"/>
                <a:gd name="T42" fmla="*/ 247 w 308"/>
                <a:gd name="T43" fmla="*/ 477 h 1044"/>
                <a:gd name="T44" fmla="*/ 262 w 308"/>
                <a:gd name="T45" fmla="*/ 249 h 1044"/>
                <a:gd name="T46" fmla="*/ 284 w 308"/>
                <a:gd name="T47" fmla="*/ 98 h 1044"/>
                <a:gd name="T48" fmla="*/ 300 w 308"/>
                <a:gd name="T49" fmla="*/ 6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8" h="1044">
                  <a:moveTo>
                    <a:pt x="300" y="6"/>
                  </a:moveTo>
                  <a:cubicBezTo>
                    <a:pt x="300" y="6"/>
                    <a:pt x="288" y="0"/>
                    <a:pt x="278" y="17"/>
                  </a:cubicBezTo>
                  <a:cubicBezTo>
                    <a:pt x="267" y="33"/>
                    <a:pt x="247" y="41"/>
                    <a:pt x="247" y="41"/>
                  </a:cubicBezTo>
                  <a:cubicBezTo>
                    <a:pt x="247" y="41"/>
                    <a:pt x="132" y="59"/>
                    <a:pt x="128" y="74"/>
                  </a:cubicBezTo>
                  <a:cubicBezTo>
                    <a:pt x="74" y="77"/>
                    <a:pt x="74" y="77"/>
                    <a:pt x="74" y="77"/>
                  </a:cubicBezTo>
                  <a:cubicBezTo>
                    <a:pt x="74" y="77"/>
                    <a:pt x="56" y="80"/>
                    <a:pt x="54" y="119"/>
                  </a:cubicBezTo>
                  <a:cubicBezTo>
                    <a:pt x="52" y="159"/>
                    <a:pt x="42" y="163"/>
                    <a:pt x="42" y="163"/>
                  </a:cubicBezTo>
                  <a:cubicBezTo>
                    <a:pt x="42" y="163"/>
                    <a:pt x="20" y="202"/>
                    <a:pt x="22" y="222"/>
                  </a:cubicBezTo>
                  <a:cubicBezTo>
                    <a:pt x="24" y="242"/>
                    <a:pt x="5" y="252"/>
                    <a:pt x="5" y="252"/>
                  </a:cubicBezTo>
                  <a:cubicBezTo>
                    <a:pt x="83" y="456"/>
                    <a:pt x="83" y="456"/>
                    <a:pt x="83" y="456"/>
                  </a:cubicBezTo>
                  <a:cubicBezTo>
                    <a:pt x="83" y="456"/>
                    <a:pt x="86" y="541"/>
                    <a:pt x="71" y="571"/>
                  </a:cubicBezTo>
                  <a:cubicBezTo>
                    <a:pt x="57" y="602"/>
                    <a:pt x="30" y="739"/>
                    <a:pt x="30" y="739"/>
                  </a:cubicBezTo>
                  <a:cubicBezTo>
                    <a:pt x="30" y="739"/>
                    <a:pt x="41" y="736"/>
                    <a:pt x="40" y="744"/>
                  </a:cubicBezTo>
                  <a:cubicBezTo>
                    <a:pt x="40" y="751"/>
                    <a:pt x="27" y="834"/>
                    <a:pt x="27" y="834"/>
                  </a:cubicBezTo>
                  <a:cubicBezTo>
                    <a:pt x="27" y="834"/>
                    <a:pt x="23" y="866"/>
                    <a:pt x="17" y="878"/>
                  </a:cubicBezTo>
                  <a:cubicBezTo>
                    <a:pt x="10" y="889"/>
                    <a:pt x="10" y="948"/>
                    <a:pt x="10" y="948"/>
                  </a:cubicBezTo>
                  <a:cubicBezTo>
                    <a:pt x="0" y="991"/>
                    <a:pt x="0" y="991"/>
                    <a:pt x="0" y="991"/>
                  </a:cubicBezTo>
                  <a:cubicBezTo>
                    <a:pt x="0" y="991"/>
                    <a:pt x="24" y="1044"/>
                    <a:pt x="60" y="1037"/>
                  </a:cubicBezTo>
                  <a:cubicBezTo>
                    <a:pt x="96" y="1029"/>
                    <a:pt x="163" y="887"/>
                    <a:pt x="163" y="887"/>
                  </a:cubicBezTo>
                  <a:cubicBezTo>
                    <a:pt x="205" y="733"/>
                    <a:pt x="205" y="733"/>
                    <a:pt x="205" y="733"/>
                  </a:cubicBezTo>
                  <a:cubicBezTo>
                    <a:pt x="237" y="581"/>
                    <a:pt x="237" y="581"/>
                    <a:pt x="237" y="581"/>
                  </a:cubicBezTo>
                  <a:cubicBezTo>
                    <a:pt x="247" y="477"/>
                    <a:pt x="247" y="477"/>
                    <a:pt x="247" y="477"/>
                  </a:cubicBezTo>
                  <a:cubicBezTo>
                    <a:pt x="262" y="249"/>
                    <a:pt x="262" y="249"/>
                    <a:pt x="262" y="249"/>
                  </a:cubicBezTo>
                  <a:cubicBezTo>
                    <a:pt x="284" y="98"/>
                    <a:pt x="284" y="98"/>
                    <a:pt x="284" y="98"/>
                  </a:cubicBezTo>
                  <a:cubicBezTo>
                    <a:pt x="284" y="98"/>
                    <a:pt x="308" y="17"/>
                    <a:pt x="300" y="6"/>
                  </a:cubicBezTo>
                </a:path>
              </a:pathLst>
            </a:custGeom>
            <a:solidFill>
              <a:srgbClr val="6561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3" name="îṩḷíḋé"/>
            <p:cNvSpPr/>
            <p:nvPr/>
          </p:nvSpPr>
          <p:spPr bwMode="auto">
            <a:xfrm>
              <a:off x="7416801" y="3116263"/>
              <a:ext cx="138113" cy="174625"/>
            </a:xfrm>
            <a:custGeom>
              <a:avLst/>
              <a:gdLst>
                <a:gd name="T0" fmla="*/ 0 w 99"/>
                <a:gd name="T1" fmla="*/ 123 h 125"/>
                <a:gd name="T2" fmla="*/ 4 w 99"/>
                <a:gd name="T3" fmla="*/ 125 h 125"/>
                <a:gd name="T4" fmla="*/ 5 w 99"/>
                <a:gd name="T5" fmla="*/ 125 h 125"/>
                <a:gd name="T6" fmla="*/ 5 w 99"/>
                <a:gd name="T7" fmla="*/ 125 h 125"/>
                <a:gd name="T8" fmla="*/ 5 w 99"/>
                <a:gd name="T9" fmla="*/ 125 h 125"/>
                <a:gd name="T10" fmla="*/ 5 w 99"/>
                <a:gd name="T11" fmla="*/ 124 h 125"/>
                <a:gd name="T12" fmla="*/ 5 w 99"/>
                <a:gd name="T13" fmla="*/ 124 h 125"/>
                <a:gd name="T14" fmla="*/ 0 w 99"/>
                <a:gd name="T15" fmla="*/ 123 h 125"/>
                <a:gd name="T16" fmla="*/ 98 w 99"/>
                <a:gd name="T17" fmla="*/ 0 h 125"/>
                <a:gd name="T18" fmla="*/ 98 w 99"/>
                <a:gd name="T19" fmla="*/ 1 h 125"/>
                <a:gd name="T20" fmla="*/ 98 w 99"/>
                <a:gd name="T21" fmla="*/ 1 h 125"/>
                <a:gd name="T22" fmla="*/ 99 w 99"/>
                <a:gd name="T23" fmla="*/ 1 h 125"/>
                <a:gd name="T24" fmla="*/ 99 w 99"/>
                <a:gd name="T25" fmla="*/ 1 h 125"/>
                <a:gd name="T26" fmla="*/ 99 w 99"/>
                <a:gd name="T27" fmla="*/ 1 h 125"/>
                <a:gd name="T28" fmla="*/ 98 w 99"/>
                <a:gd name="T2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125">
                  <a:moveTo>
                    <a:pt x="0" y="123"/>
                  </a:moveTo>
                  <a:cubicBezTo>
                    <a:pt x="4" y="125"/>
                    <a:pt x="4" y="125"/>
                    <a:pt x="4" y="125"/>
                  </a:cubicBezTo>
                  <a:cubicBezTo>
                    <a:pt x="5" y="125"/>
                    <a:pt x="5" y="125"/>
                    <a:pt x="5" y="125"/>
                  </a:cubicBezTo>
                  <a:cubicBezTo>
                    <a:pt x="5" y="125"/>
                    <a:pt x="5" y="125"/>
                    <a:pt x="5" y="125"/>
                  </a:cubicBezTo>
                  <a:cubicBezTo>
                    <a:pt x="5" y="125"/>
                    <a:pt x="5" y="125"/>
                    <a:pt x="5" y="125"/>
                  </a:cubicBezTo>
                  <a:cubicBezTo>
                    <a:pt x="5" y="125"/>
                    <a:pt x="5" y="125"/>
                    <a:pt x="5" y="124"/>
                  </a:cubicBezTo>
                  <a:cubicBezTo>
                    <a:pt x="5" y="124"/>
                    <a:pt x="5" y="124"/>
                    <a:pt x="5" y="124"/>
                  </a:cubicBezTo>
                  <a:cubicBezTo>
                    <a:pt x="0" y="123"/>
                    <a:pt x="0" y="123"/>
                    <a:pt x="0" y="123"/>
                  </a:cubicBezTo>
                  <a:moveTo>
                    <a:pt x="98" y="0"/>
                  </a:moveTo>
                  <a:cubicBezTo>
                    <a:pt x="98" y="1"/>
                    <a:pt x="98" y="1"/>
                    <a:pt x="98" y="1"/>
                  </a:cubicBezTo>
                  <a:cubicBezTo>
                    <a:pt x="98" y="1"/>
                    <a:pt x="98" y="1"/>
                    <a:pt x="98" y="1"/>
                  </a:cubicBezTo>
                  <a:cubicBezTo>
                    <a:pt x="99" y="1"/>
                    <a:pt x="99" y="1"/>
                    <a:pt x="99" y="1"/>
                  </a:cubicBezTo>
                  <a:cubicBezTo>
                    <a:pt x="99" y="1"/>
                    <a:pt x="99" y="1"/>
                    <a:pt x="99" y="1"/>
                  </a:cubicBezTo>
                  <a:cubicBezTo>
                    <a:pt x="99" y="1"/>
                    <a:pt x="99" y="1"/>
                    <a:pt x="99" y="1"/>
                  </a:cubicBezTo>
                  <a:cubicBezTo>
                    <a:pt x="98" y="0"/>
                    <a:pt x="98" y="0"/>
                    <a:pt x="98"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4" name="iS1idé"/>
            <p:cNvSpPr/>
            <p:nvPr/>
          </p:nvSpPr>
          <p:spPr bwMode="auto">
            <a:xfrm>
              <a:off x="7423151" y="3289300"/>
              <a:ext cx="0" cy="1588"/>
            </a:xfrm>
            <a:custGeom>
              <a:avLst/>
              <a:gdLst>
                <a:gd name="T0" fmla="*/ 0 h 1"/>
                <a:gd name="T1" fmla="*/ 1 h 1"/>
                <a:gd name="T2" fmla="*/ 1 h 1"/>
                <a:gd name="T3" fmla="*/ 1 h 1"/>
                <a:gd name="T4" fmla="*/ 1 h 1"/>
                <a:gd name="T5" fmla="*/ 1 h 1"/>
                <a:gd name="T6" fmla="*/ 0 h 1"/>
              </a:gdLst>
              <a:ahLst/>
              <a:cxnLst>
                <a:cxn ang="0">
                  <a:pos x="0" y="T0"/>
                </a:cxn>
                <a:cxn ang="0">
                  <a:pos x="0" y="T1"/>
                </a:cxn>
                <a:cxn ang="0">
                  <a:pos x="0" y="T2"/>
                </a:cxn>
                <a:cxn ang="0">
                  <a:pos x="0" y="T3"/>
                </a:cxn>
                <a:cxn ang="0">
                  <a:pos x="0" y="T4"/>
                </a:cxn>
                <a:cxn ang="0">
                  <a:pos x="0" y="T5"/>
                </a:cxn>
                <a:cxn ang="0">
                  <a:pos x="0" y="T6"/>
                </a:cxn>
              </a:cxnLst>
              <a:rect l="0" t="0" r="r" b="b"/>
              <a:pathLst>
                <a:path h="1">
                  <a:moveTo>
                    <a:pt x="0" y="0"/>
                  </a:move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0"/>
                    <a:pt x="0" y="0"/>
                  </a:cubicBezTo>
                </a:path>
              </a:pathLst>
            </a:custGeom>
            <a:solidFill>
              <a:srgbClr val="5750C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5" name="ïṩlidé"/>
            <p:cNvSpPr/>
            <p:nvPr/>
          </p:nvSpPr>
          <p:spPr bwMode="auto">
            <a:xfrm>
              <a:off x="7423151" y="3290888"/>
              <a:ext cx="74613" cy="12700"/>
            </a:xfrm>
            <a:custGeom>
              <a:avLst/>
              <a:gdLst>
                <a:gd name="T0" fmla="*/ 0 w 53"/>
                <a:gd name="T1" fmla="*/ 0 h 9"/>
                <a:gd name="T2" fmla="*/ 0 w 53"/>
                <a:gd name="T3" fmla="*/ 0 h 9"/>
                <a:gd name="T4" fmla="*/ 14 w 53"/>
                <a:gd name="T5" fmla="*/ 6 h 9"/>
                <a:gd name="T6" fmla="*/ 34 w 53"/>
                <a:gd name="T7" fmla="*/ 9 h 9"/>
                <a:gd name="T8" fmla="*/ 53 w 53"/>
                <a:gd name="T9" fmla="*/ 6 h 9"/>
                <a:gd name="T10" fmla="*/ 50 w 53"/>
                <a:gd name="T11" fmla="*/ 1 h 9"/>
                <a:gd name="T12" fmla="*/ 50 w 53"/>
                <a:gd name="T13" fmla="*/ 1 h 9"/>
                <a:gd name="T14" fmla="*/ 30 w 53"/>
                <a:gd name="T15" fmla="*/ 4 h 9"/>
                <a:gd name="T16" fmla="*/ 0 w 53"/>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9">
                  <a:moveTo>
                    <a:pt x="0" y="0"/>
                  </a:moveTo>
                  <a:cubicBezTo>
                    <a:pt x="0" y="0"/>
                    <a:pt x="0" y="0"/>
                    <a:pt x="0" y="0"/>
                  </a:cubicBezTo>
                  <a:cubicBezTo>
                    <a:pt x="14" y="6"/>
                    <a:pt x="14" y="6"/>
                    <a:pt x="14" y="6"/>
                  </a:cubicBezTo>
                  <a:cubicBezTo>
                    <a:pt x="21" y="8"/>
                    <a:pt x="27" y="9"/>
                    <a:pt x="34" y="9"/>
                  </a:cubicBezTo>
                  <a:cubicBezTo>
                    <a:pt x="41" y="9"/>
                    <a:pt x="47" y="7"/>
                    <a:pt x="53" y="6"/>
                  </a:cubicBezTo>
                  <a:cubicBezTo>
                    <a:pt x="50" y="1"/>
                    <a:pt x="50" y="1"/>
                    <a:pt x="50" y="1"/>
                  </a:cubicBezTo>
                  <a:cubicBezTo>
                    <a:pt x="50" y="1"/>
                    <a:pt x="50" y="1"/>
                    <a:pt x="50" y="1"/>
                  </a:cubicBezTo>
                  <a:cubicBezTo>
                    <a:pt x="44" y="3"/>
                    <a:pt x="37" y="4"/>
                    <a:pt x="30" y="4"/>
                  </a:cubicBezTo>
                  <a:cubicBezTo>
                    <a:pt x="21" y="4"/>
                    <a:pt x="11" y="3"/>
                    <a:pt x="0" y="0"/>
                  </a:cubicBezTo>
                </a:path>
              </a:pathLst>
            </a:custGeom>
            <a:solidFill>
              <a:srgbClr val="524E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6" name="îṧ1îďé"/>
            <p:cNvSpPr/>
            <p:nvPr/>
          </p:nvSpPr>
          <p:spPr bwMode="auto">
            <a:xfrm>
              <a:off x="7493001" y="3117850"/>
              <a:ext cx="82550" cy="182563"/>
            </a:xfrm>
            <a:custGeom>
              <a:avLst/>
              <a:gdLst>
                <a:gd name="T0" fmla="*/ 43 w 59"/>
                <a:gd name="T1" fmla="*/ 0 h 130"/>
                <a:gd name="T2" fmla="*/ 44 w 59"/>
                <a:gd name="T3" fmla="*/ 3 h 130"/>
                <a:gd name="T4" fmla="*/ 0 w 59"/>
                <a:gd name="T5" fmla="*/ 125 h 130"/>
                <a:gd name="T6" fmla="*/ 3 w 59"/>
                <a:gd name="T7" fmla="*/ 130 h 130"/>
                <a:gd name="T8" fmla="*/ 47 w 59"/>
                <a:gd name="T9" fmla="*/ 5 h 130"/>
                <a:gd name="T10" fmla="*/ 46 w 59"/>
                <a:gd name="T11" fmla="*/ 3 h 130"/>
                <a:gd name="T12" fmla="*/ 44 w 59"/>
                <a:gd name="T13" fmla="*/ 0 h 130"/>
                <a:gd name="T14" fmla="*/ 44 w 59"/>
                <a:gd name="T15" fmla="*/ 0 h 130"/>
                <a:gd name="T16" fmla="*/ 43 w 59"/>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30">
                  <a:moveTo>
                    <a:pt x="43" y="0"/>
                  </a:moveTo>
                  <a:cubicBezTo>
                    <a:pt x="44" y="0"/>
                    <a:pt x="44" y="1"/>
                    <a:pt x="44" y="3"/>
                  </a:cubicBezTo>
                  <a:cubicBezTo>
                    <a:pt x="46" y="23"/>
                    <a:pt x="51" y="108"/>
                    <a:pt x="0" y="125"/>
                  </a:cubicBezTo>
                  <a:cubicBezTo>
                    <a:pt x="3" y="130"/>
                    <a:pt x="3" y="130"/>
                    <a:pt x="3" y="130"/>
                  </a:cubicBezTo>
                  <a:cubicBezTo>
                    <a:pt x="59" y="111"/>
                    <a:pt x="49" y="15"/>
                    <a:pt x="47" y="5"/>
                  </a:cubicBezTo>
                  <a:cubicBezTo>
                    <a:pt x="47" y="4"/>
                    <a:pt x="46" y="4"/>
                    <a:pt x="46" y="3"/>
                  </a:cubicBezTo>
                  <a:cubicBezTo>
                    <a:pt x="45" y="2"/>
                    <a:pt x="45" y="1"/>
                    <a:pt x="44" y="0"/>
                  </a:cubicBezTo>
                  <a:cubicBezTo>
                    <a:pt x="44" y="0"/>
                    <a:pt x="44" y="0"/>
                    <a:pt x="44" y="0"/>
                  </a:cubicBezTo>
                  <a:cubicBezTo>
                    <a:pt x="43" y="0"/>
                    <a:pt x="43" y="0"/>
                    <a:pt x="43"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7" name="îṥļïḋé"/>
            <p:cNvSpPr/>
            <p:nvPr/>
          </p:nvSpPr>
          <p:spPr bwMode="auto">
            <a:xfrm>
              <a:off x="7421563" y="2936875"/>
              <a:ext cx="552450" cy="496888"/>
            </a:xfrm>
            <a:custGeom>
              <a:avLst/>
              <a:gdLst>
                <a:gd name="T0" fmla="*/ 279 w 394"/>
                <a:gd name="T1" fmla="*/ 0 h 356"/>
                <a:gd name="T2" fmla="*/ 262 w 394"/>
                <a:gd name="T3" fmla="*/ 5 h 356"/>
                <a:gd name="T4" fmla="*/ 259 w 394"/>
                <a:gd name="T5" fmla="*/ 41 h 356"/>
                <a:gd name="T6" fmla="*/ 233 w 394"/>
                <a:gd name="T7" fmla="*/ 62 h 356"/>
                <a:gd name="T8" fmla="*/ 217 w 394"/>
                <a:gd name="T9" fmla="*/ 98 h 356"/>
                <a:gd name="T10" fmla="*/ 181 w 394"/>
                <a:gd name="T11" fmla="*/ 152 h 356"/>
                <a:gd name="T12" fmla="*/ 159 w 394"/>
                <a:gd name="T13" fmla="*/ 165 h 356"/>
                <a:gd name="T14" fmla="*/ 98 w 394"/>
                <a:gd name="T15" fmla="*/ 134 h 356"/>
                <a:gd name="T16" fmla="*/ 0 w 394"/>
                <a:gd name="T17" fmla="*/ 256 h 356"/>
                <a:gd name="T18" fmla="*/ 142 w 394"/>
                <a:gd name="T19" fmla="*/ 324 h 356"/>
                <a:gd name="T20" fmla="*/ 227 w 394"/>
                <a:gd name="T21" fmla="*/ 336 h 356"/>
                <a:gd name="T22" fmla="*/ 273 w 394"/>
                <a:gd name="T23" fmla="*/ 284 h 356"/>
                <a:gd name="T24" fmla="*/ 311 w 394"/>
                <a:gd name="T25" fmla="*/ 226 h 356"/>
                <a:gd name="T26" fmla="*/ 340 w 394"/>
                <a:gd name="T27" fmla="*/ 209 h 356"/>
                <a:gd name="T28" fmla="*/ 394 w 394"/>
                <a:gd name="T29" fmla="*/ 78 h 356"/>
                <a:gd name="T30" fmla="*/ 279 w 394"/>
                <a:gd name="T31"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56">
                  <a:moveTo>
                    <a:pt x="279" y="0"/>
                  </a:moveTo>
                  <a:cubicBezTo>
                    <a:pt x="262" y="5"/>
                    <a:pt x="262" y="5"/>
                    <a:pt x="262" y="5"/>
                  </a:cubicBezTo>
                  <a:cubicBezTo>
                    <a:pt x="259" y="41"/>
                    <a:pt x="259" y="41"/>
                    <a:pt x="259" y="41"/>
                  </a:cubicBezTo>
                  <a:cubicBezTo>
                    <a:pt x="259" y="41"/>
                    <a:pt x="238" y="38"/>
                    <a:pt x="233" y="62"/>
                  </a:cubicBezTo>
                  <a:cubicBezTo>
                    <a:pt x="227" y="87"/>
                    <a:pt x="217" y="98"/>
                    <a:pt x="217" y="98"/>
                  </a:cubicBezTo>
                  <a:cubicBezTo>
                    <a:pt x="217" y="98"/>
                    <a:pt x="182" y="127"/>
                    <a:pt x="181" y="152"/>
                  </a:cubicBezTo>
                  <a:cubicBezTo>
                    <a:pt x="159" y="165"/>
                    <a:pt x="159" y="165"/>
                    <a:pt x="159" y="165"/>
                  </a:cubicBezTo>
                  <a:cubicBezTo>
                    <a:pt x="159" y="165"/>
                    <a:pt x="109" y="154"/>
                    <a:pt x="98" y="134"/>
                  </a:cubicBezTo>
                  <a:cubicBezTo>
                    <a:pt x="98" y="134"/>
                    <a:pt x="121" y="296"/>
                    <a:pt x="0" y="256"/>
                  </a:cubicBezTo>
                  <a:cubicBezTo>
                    <a:pt x="0" y="256"/>
                    <a:pt x="135" y="315"/>
                    <a:pt x="142" y="324"/>
                  </a:cubicBezTo>
                  <a:cubicBezTo>
                    <a:pt x="148" y="332"/>
                    <a:pt x="189" y="356"/>
                    <a:pt x="227" y="336"/>
                  </a:cubicBezTo>
                  <a:cubicBezTo>
                    <a:pt x="265" y="316"/>
                    <a:pt x="273" y="284"/>
                    <a:pt x="273" y="284"/>
                  </a:cubicBezTo>
                  <a:cubicBezTo>
                    <a:pt x="273" y="284"/>
                    <a:pt x="309" y="233"/>
                    <a:pt x="311" y="226"/>
                  </a:cubicBezTo>
                  <a:cubicBezTo>
                    <a:pt x="312" y="218"/>
                    <a:pt x="340" y="209"/>
                    <a:pt x="340" y="209"/>
                  </a:cubicBezTo>
                  <a:cubicBezTo>
                    <a:pt x="394" y="78"/>
                    <a:pt x="394" y="78"/>
                    <a:pt x="394" y="78"/>
                  </a:cubicBezTo>
                  <a:cubicBezTo>
                    <a:pt x="279" y="0"/>
                    <a:pt x="279" y="0"/>
                    <a:pt x="279" y="0"/>
                  </a:cubicBezTo>
                </a:path>
              </a:pathLst>
            </a:custGeom>
            <a:solidFill>
              <a:srgbClr val="6561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8" name="ïṧlïḑe"/>
            <p:cNvSpPr/>
            <p:nvPr/>
          </p:nvSpPr>
          <p:spPr bwMode="auto">
            <a:xfrm>
              <a:off x="8528051" y="3554413"/>
              <a:ext cx="34925" cy="53975"/>
            </a:xfrm>
            <a:custGeom>
              <a:avLst/>
              <a:gdLst>
                <a:gd name="T0" fmla="*/ 0 w 25"/>
                <a:gd name="T1" fmla="*/ 0 h 39"/>
                <a:gd name="T2" fmla="*/ 0 w 25"/>
                <a:gd name="T3" fmla="*/ 1 h 39"/>
                <a:gd name="T4" fmla="*/ 6 w 25"/>
                <a:gd name="T5" fmla="*/ 16 h 39"/>
                <a:gd name="T6" fmla="*/ 12 w 25"/>
                <a:gd name="T7" fmla="*/ 29 h 39"/>
                <a:gd name="T8" fmla="*/ 19 w 25"/>
                <a:gd name="T9" fmla="*/ 39 h 39"/>
                <a:gd name="T10" fmla="*/ 25 w 25"/>
                <a:gd name="T11" fmla="*/ 37 h 39"/>
                <a:gd name="T12" fmla="*/ 0 w 2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25" h="39">
                  <a:moveTo>
                    <a:pt x="0" y="0"/>
                  </a:moveTo>
                  <a:cubicBezTo>
                    <a:pt x="0" y="1"/>
                    <a:pt x="0" y="1"/>
                    <a:pt x="0" y="1"/>
                  </a:cubicBezTo>
                  <a:cubicBezTo>
                    <a:pt x="0" y="9"/>
                    <a:pt x="2" y="15"/>
                    <a:pt x="6" y="16"/>
                  </a:cubicBezTo>
                  <a:cubicBezTo>
                    <a:pt x="10" y="18"/>
                    <a:pt x="12" y="23"/>
                    <a:pt x="12" y="29"/>
                  </a:cubicBezTo>
                  <a:cubicBezTo>
                    <a:pt x="14" y="32"/>
                    <a:pt x="16" y="35"/>
                    <a:pt x="19" y="39"/>
                  </a:cubicBezTo>
                  <a:cubicBezTo>
                    <a:pt x="21" y="38"/>
                    <a:pt x="23" y="38"/>
                    <a:pt x="25" y="37"/>
                  </a:cubicBezTo>
                  <a:cubicBezTo>
                    <a:pt x="15" y="22"/>
                    <a:pt x="6" y="9"/>
                    <a:pt x="0" y="0"/>
                  </a:cubicBezTo>
                </a:path>
              </a:pathLst>
            </a:custGeom>
            <a:solidFill>
              <a:srgbClr val="524E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9" name="îšlíďé"/>
            <p:cNvSpPr/>
            <p:nvPr/>
          </p:nvSpPr>
          <p:spPr bwMode="auto">
            <a:xfrm>
              <a:off x="8528051" y="3554413"/>
              <a:ext cx="0" cy="1588"/>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0"/>
                  </a:cubicBezTo>
                  <a:cubicBezTo>
                    <a:pt x="0" y="0"/>
                    <a:pt x="0" y="0"/>
                    <a:pt x="0" y="0"/>
                  </a:cubicBezTo>
                </a:path>
              </a:pathLst>
            </a:custGeom>
            <a:solidFill>
              <a:srgbClr val="4A46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0" name="ïṡḷiḓé"/>
            <p:cNvSpPr/>
            <p:nvPr/>
          </p:nvSpPr>
          <p:spPr bwMode="auto">
            <a:xfrm>
              <a:off x="8412163" y="2784475"/>
              <a:ext cx="133350" cy="809625"/>
            </a:xfrm>
            <a:custGeom>
              <a:avLst/>
              <a:gdLst>
                <a:gd name="T0" fmla="*/ 10 w 95"/>
                <a:gd name="T1" fmla="*/ 0 h 580"/>
                <a:gd name="T2" fmla="*/ 0 w 95"/>
                <a:gd name="T3" fmla="*/ 306 h 580"/>
                <a:gd name="T4" fmla="*/ 28 w 95"/>
                <a:gd name="T5" fmla="*/ 428 h 580"/>
                <a:gd name="T6" fmla="*/ 46 w 95"/>
                <a:gd name="T7" fmla="*/ 498 h 580"/>
                <a:gd name="T8" fmla="*/ 66 w 95"/>
                <a:gd name="T9" fmla="*/ 537 h 580"/>
                <a:gd name="T10" fmla="*/ 95 w 95"/>
                <a:gd name="T11" fmla="*/ 580 h 580"/>
                <a:gd name="T12" fmla="*/ 89 w 95"/>
                <a:gd name="T13" fmla="*/ 567 h 580"/>
                <a:gd name="T14" fmla="*/ 83 w 95"/>
                <a:gd name="T15" fmla="*/ 552 h 580"/>
                <a:gd name="T16" fmla="*/ 83 w 95"/>
                <a:gd name="T17" fmla="*/ 551 h 580"/>
                <a:gd name="T18" fmla="*/ 73 w 95"/>
                <a:gd name="T19" fmla="*/ 537 h 580"/>
                <a:gd name="T20" fmla="*/ 54 w 95"/>
                <a:gd name="T21" fmla="*/ 499 h 580"/>
                <a:gd name="T22" fmla="*/ 35 w 95"/>
                <a:gd name="T23" fmla="*/ 428 h 580"/>
                <a:gd name="T24" fmla="*/ 8 w 95"/>
                <a:gd name="T25" fmla="*/ 306 h 580"/>
                <a:gd name="T26" fmla="*/ 18 w 95"/>
                <a:gd name="T27" fmla="*/ 6 h 580"/>
                <a:gd name="T28" fmla="*/ 10 w 95"/>
                <a:gd name="T29" fmla="*/ 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580">
                  <a:moveTo>
                    <a:pt x="10" y="0"/>
                  </a:moveTo>
                  <a:cubicBezTo>
                    <a:pt x="0" y="306"/>
                    <a:pt x="0" y="306"/>
                    <a:pt x="0" y="306"/>
                  </a:cubicBezTo>
                  <a:cubicBezTo>
                    <a:pt x="28" y="428"/>
                    <a:pt x="28" y="428"/>
                    <a:pt x="28" y="428"/>
                  </a:cubicBezTo>
                  <a:cubicBezTo>
                    <a:pt x="28" y="428"/>
                    <a:pt x="46" y="492"/>
                    <a:pt x="46" y="498"/>
                  </a:cubicBezTo>
                  <a:cubicBezTo>
                    <a:pt x="46" y="505"/>
                    <a:pt x="66" y="537"/>
                    <a:pt x="66" y="537"/>
                  </a:cubicBezTo>
                  <a:cubicBezTo>
                    <a:pt x="66" y="537"/>
                    <a:pt x="78" y="555"/>
                    <a:pt x="95" y="580"/>
                  </a:cubicBezTo>
                  <a:cubicBezTo>
                    <a:pt x="95" y="574"/>
                    <a:pt x="93" y="569"/>
                    <a:pt x="89" y="567"/>
                  </a:cubicBezTo>
                  <a:cubicBezTo>
                    <a:pt x="85" y="566"/>
                    <a:pt x="83" y="560"/>
                    <a:pt x="83" y="552"/>
                  </a:cubicBezTo>
                  <a:cubicBezTo>
                    <a:pt x="83" y="552"/>
                    <a:pt x="83" y="552"/>
                    <a:pt x="83" y="551"/>
                  </a:cubicBezTo>
                  <a:cubicBezTo>
                    <a:pt x="77" y="542"/>
                    <a:pt x="73" y="537"/>
                    <a:pt x="73" y="537"/>
                  </a:cubicBezTo>
                  <a:cubicBezTo>
                    <a:pt x="73" y="537"/>
                    <a:pt x="54" y="506"/>
                    <a:pt x="54" y="499"/>
                  </a:cubicBezTo>
                  <a:cubicBezTo>
                    <a:pt x="54" y="492"/>
                    <a:pt x="35" y="428"/>
                    <a:pt x="35" y="428"/>
                  </a:cubicBezTo>
                  <a:cubicBezTo>
                    <a:pt x="8" y="306"/>
                    <a:pt x="8" y="306"/>
                    <a:pt x="8" y="306"/>
                  </a:cubicBezTo>
                  <a:cubicBezTo>
                    <a:pt x="18" y="6"/>
                    <a:pt x="18" y="6"/>
                    <a:pt x="18" y="6"/>
                  </a:cubicBezTo>
                  <a:cubicBezTo>
                    <a:pt x="16" y="4"/>
                    <a:pt x="13" y="2"/>
                    <a:pt x="10"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1" name="îṧliḓè"/>
            <p:cNvSpPr/>
            <p:nvPr/>
          </p:nvSpPr>
          <p:spPr bwMode="auto">
            <a:xfrm>
              <a:off x="8426451" y="2771775"/>
              <a:ext cx="11113" cy="20638"/>
            </a:xfrm>
            <a:custGeom>
              <a:avLst/>
              <a:gdLst>
                <a:gd name="T0" fmla="*/ 1 w 8"/>
                <a:gd name="T1" fmla="*/ 0 h 15"/>
                <a:gd name="T2" fmla="*/ 0 w 8"/>
                <a:gd name="T3" fmla="*/ 9 h 15"/>
                <a:gd name="T4" fmla="*/ 8 w 8"/>
                <a:gd name="T5" fmla="*/ 15 h 15"/>
                <a:gd name="T6" fmla="*/ 8 w 8"/>
                <a:gd name="T7" fmla="*/ 5 h 15"/>
                <a:gd name="T8" fmla="*/ 1 w 8"/>
                <a:gd name="T9" fmla="*/ 0 h 15"/>
              </a:gdLst>
              <a:ahLst/>
              <a:cxnLst>
                <a:cxn ang="0">
                  <a:pos x="T0" y="T1"/>
                </a:cxn>
                <a:cxn ang="0">
                  <a:pos x="T2" y="T3"/>
                </a:cxn>
                <a:cxn ang="0">
                  <a:pos x="T4" y="T5"/>
                </a:cxn>
                <a:cxn ang="0">
                  <a:pos x="T6" y="T7"/>
                </a:cxn>
                <a:cxn ang="0">
                  <a:pos x="T8" y="T9"/>
                </a:cxn>
              </a:cxnLst>
              <a:rect l="0" t="0" r="r" b="b"/>
              <a:pathLst>
                <a:path w="8" h="15">
                  <a:moveTo>
                    <a:pt x="1" y="0"/>
                  </a:moveTo>
                  <a:cubicBezTo>
                    <a:pt x="0" y="9"/>
                    <a:pt x="0" y="9"/>
                    <a:pt x="0" y="9"/>
                  </a:cubicBezTo>
                  <a:cubicBezTo>
                    <a:pt x="3" y="11"/>
                    <a:pt x="6" y="13"/>
                    <a:pt x="8" y="15"/>
                  </a:cubicBezTo>
                  <a:cubicBezTo>
                    <a:pt x="8" y="5"/>
                    <a:pt x="8" y="5"/>
                    <a:pt x="8" y="5"/>
                  </a:cubicBezTo>
                  <a:cubicBezTo>
                    <a:pt x="6" y="3"/>
                    <a:pt x="3" y="1"/>
                    <a:pt x="1" y="0"/>
                  </a:cubicBezTo>
                </a:path>
              </a:pathLst>
            </a:custGeom>
            <a:solidFill>
              <a:srgbClr val="BAC1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2" name="íSľiḓé"/>
            <p:cNvSpPr/>
            <p:nvPr/>
          </p:nvSpPr>
          <p:spPr bwMode="auto">
            <a:xfrm>
              <a:off x="8428038" y="2571750"/>
              <a:ext cx="28575" cy="206375"/>
            </a:xfrm>
            <a:custGeom>
              <a:avLst/>
              <a:gdLst>
                <a:gd name="T0" fmla="*/ 20 w 20"/>
                <a:gd name="T1" fmla="*/ 0 h 148"/>
                <a:gd name="T2" fmla="*/ 2 w 20"/>
                <a:gd name="T3" fmla="*/ 83 h 148"/>
                <a:gd name="T4" fmla="*/ 0 w 20"/>
                <a:gd name="T5" fmla="*/ 143 h 148"/>
                <a:gd name="T6" fmla="*/ 7 w 20"/>
                <a:gd name="T7" fmla="*/ 148 h 148"/>
                <a:gd name="T8" fmla="*/ 9 w 20"/>
                <a:gd name="T9" fmla="*/ 83 h 148"/>
                <a:gd name="T10" fmla="*/ 20 w 20"/>
                <a:gd name="T11" fmla="*/ 0 h 148"/>
              </a:gdLst>
              <a:ahLst/>
              <a:cxnLst>
                <a:cxn ang="0">
                  <a:pos x="T0" y="T1"/>
                </a:cxn>
                <a:cxn ang="0">
                  <a:pos x="T2" y="T3"/>
                </a:cxn>
                <a:cxn ang="0">
                  <a:pos x="T4" y="T5"/>
                </a:cxn>
                <a:cxn ang="0">
                  <a:pos x="T6" y="T7"/>
                </a:cxn>
                <a:cxn ang="0">
                  <a:pos x="T8" y="T9"/>
                </a:cxn>
                <a:cxn ang="0">
                  <a:pos x="T10" y="T11"/>
                </a:cxn>
              </a:cxnLst>
              <a:rect l="0" t="0" r="r" b="b"/>
              <a:pathLst>
                <a:path w="20" h="148">
                  <a:moveTo>
                    <a:pt x="20" y="0"/>
                  </a:moveTo>
                  <a:cubicBezTo>
                    <a:pt x="2" y="83"/>
                    <a:pt x="2" y="83"/>
                    <a:pt x="2" y="83"/>
                  </a:cubicBezTo>
                  <a:cubicBezTo>
                    <a:pt x="0" y="143"/>
                    <a:pt x="0" y="143"/>
                    <a:pt x="0" y="143"/>
                  </a:cubicBezTo>
                  <a:cubicBezTo>
                    <a:pt x="2" y="144"/>
                    <a:pt x="5" y="146"/>
                    <a:pt x="7" y="148"/>
                  </a:cubicBezTo>
                  <a:cubicBezTo>
                    <a:pt x="9" y="83"/>
                    <a:pt x="9" y="83"/>
                    <a:pt x="9" y="83"/>
                  </a:cubicBezTo>
                  <a:cubicBezTo>
                    <a:pt x="20" y="0"/>
                    <a:pt x="20" y="0"/>
                    <a:pt x="20"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3" name="iSḷîḍè"/>
            <p:cNvSpPr/>
            <p:nvPr/>
          </p:nvSpPr>
          <p:spPr bwMode="auto">
            <a:xfrm>
              <a:off x="8688388" y="2693988"/>
              <a:ext cx="19050" cy="3175"/>
            </a:xfrm>
            <a:custGeom>
              <a:avLst/>
              <a:gdLst>
                <a:gd name="T0" fmla="*/ 12 w 14"/>
                <a:gd name="T1" fmla="*/ 0 h 2"/>
                <a:gd name="T2" fmla="*/ 0 w 14"/>
                <a:gd name="T3" fmla="*/ 2 h 2"/>
                <a:gd name="T4" fmla="*/ 2 w 14"/>
                <a:gd name="T5" fmla="*/ 2 h 2"/>
                <a:gd name="T6" fmla="*/ 14 w 14"/>
                <a:gd name="T7" fmla="*/ 1 h 2"/>
                <a:gd name="T8" fmla="*/ 12 w 14"/>
                <a:gd name="T9" fmla="*/ 0 h 2"/>
              </a:gdLst>
              <a:ahLst/>
              <a:cxnLst>
                <a:cxn ang="0">
                  <a:pos x="T0" y="T1"/>
                </a:cxn>
                <a:cxn ang="0">
                  <a:pos x="T2" y="T3"/>
                </a:cxn>
                <a:cxn ang="0">
                  <a:pos x="T4" y="T5"/>
                </a:cxn>
                <a:cxn ang="0">
                  <a:pos x="T6" y="T7"/>
                </a:cxn>
                <a:cxn ang="0">
                  <a:pos x="T8" y="T9"/>
                </a:cxn>
              </a:cxnLst>
              <a:rect l="0" t="0" r="r" b="b"/>
              <a:pathLst>
                <a:path w="14" h="2">
                  <a:moveTo>
                    <a:pt x="12" y="0"/>
                  </a:moveTo>
                  <a:cubicBezTo>
                    <a:pt x="12" y="0"/>
                    <a:pt x="6" y="2"/>
                    <a:pt x="0" y="2"/>
                  </a:cubicBezTo>
                  <a:cubicBezTo>
                    <a:pt x="1" y="2"/>
                    <a:pt x="2" y="2"/>
                    <a:pt x="2" y="2"/>
                  </a:cubicBezTo>
                  <a:cubicBezTo>
                    <a:pt x="7" y="2"/>
                    <a:pt x="11" y="2"/>
                    <a:pt x="14" y="1"/>
                  </a:cubicBezTo>
                  <a:cubicBezTo>
                    <a:pt x="13" y="1"/>
                    <a:pt x="12" y="0"/>
                    <a:pt x="12"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4" name="işḷiḋè"/>
            <p:cNvSpPr/>
            <p:nvPr/>
          </p:nvSpPr>
          <p:spPr bwMode="auto">
            <a:xfrm>
              <a:off x="8645526" y="3735388"/>
              <a:ext cx="85725" cy="273050"/>
            </a:xfrm>
            <a:custGeom>
              <a:avLst/>
              <a:gdLst>
                <a:gd name="T0" fmla="*/ 5 w 62"/>
                <a:gd name="T1" fmla="*/ 0 h 195"/>
                <a:gd name="T2" fmla="*/ 0 w 62"/>
                <a:gd name="T3" fmla="*/ 4 h 195"/>
                <a:gd name="T4" fmla="*/ 45 w 62"/>
                <a:gd name="T5" fmla="*/ 73 h 195"/>
                <a:gd name="T6" fmla="*/ 56 w 62"/>
                <a:gd name="T7" fmla="*/ 195 h 195"/>
                <a:gd name="T8" fmla="*/ 56 w 62"/>
                <a:gd name="T9" fmla="*/ 195 h 195"/>
                <a:gd name="T10" fmla="*/ 62 w 62"/>
                <a:gd name="T11" fmla="*/ 191 h 195"/>
                <a:gd name="T12" fmla="*/ 52 w 62"/>
                <a:gd name="T13" fmla="*/ 74 h 195"/>
                <a:gd name="T14" fmla="*/ 5 w 62"/>
                <a:gd name="T15" fmla="*/ 0 h 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195">
                  <a:moveTo>
                    <a:pt x="5" y="0"/>
                  </a:moveTo>
                  <a:cubicBezTo>
                    <a:pt x="0" y="4"/>
                    <a:pt x="0" y="4"/>
                    <a:pt x="0" y="4"/>
                  </a:cubicBezTo>
                  <a:cubicBezTo>
                    <a:pt x="25" y="42"/>
                    <a:pt x="45" y="72"/>
                    <a:pt x="45" y="73"/>
                  </a:cubicBezTo>
                  <a:cubicBezTo>
                    <a:pt x="45" y="78"/>
                    <a:pt x="50" y="195"/>
                    <a:pt x="56" y="195"/>
                  </a:cubicBezTo>
                  <a:cubicBezTo>
                    <a:pt x="56" y="195"/>
                    <a:pt x="56" y="195"/>
                    <a:pt x="56" y="195"/>
                  </a:cubicBezTo>
                  <a:cubicBezTo>
                    <a:pt x="57" y="194"/>
                    <a:pt x="59" y="193"/>
                    <a:pt x="62" y="191"/>
                  </a:cubicBezTo>
                  <a:cubicBezTo>
                    <a:pt x="57" y="171"/>
                    <a:pt x="52" y="78"/>
                    <a:pt x="52" y="74"/>
                  </a:cubicBezTo>
                  <a:cubicBezTo>
                    <a:pt x="52" y="72"/>
                    <a:pt x="31" y="39"/>
                    <a:pt x="5" y="0"/>
                  </a:cubicBezTo>
                </a:path>
              </a:pathLst>
            </a:custGeom>
            <a:solidFill>
              <a:srgbClr val="524E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5" name="iśḻíḓé"/>
            <p:cNvSpPr/>
            <p:nvPr/>
          </p:nvSpPr>
          <p:spPr bwMode="auto">
            <a:xfrm>
              <a:off x="8423276" y="2571750"/>
              <a:ext cx="444500" cy="1441450"/>
            </a:xfrm>
            <a:custGeom>
              <a:avLst/>
              <a:gdLst>
                <a:gd name="T0" fmla="*/ 317 w 317"/>
                <a:gd name="T1" fmla="*/ 268 h 1031"/>
                <a:gd name="T2" fmla="*/ 317 w 317"/>
                <a:gd name="T3" fmla="*/ 275 h 1031"/>
                <a:gd name="T4" fmla="*/ 223 w 317"/>
                <a:gd name="T5" fmla="*/ 407 h 1031"/>
                <a:gd name="T6" fmla="*/ 221 w 317"/>
                <a:gd name="T7" fmla="*/ 469 h 1031"/>
                <a:gd name="T8" fmla="*/ 228 w 317"/>
                <a:gd name="T9" fmla="*/ 599 h 1031"/>
                <a:gd name="T10" fmla="*/ 234 w 317"/>
                <a:gd name="T11" fmla="*/ 673 h 1031"/>
                <a:gd name="T12" fmla="*/ 242 w 317"/>
                <a:gd name="T13" fmla="*/ 813 h 1031"/>
                <a:gd name="T14" fmla="*/ 253 w 317"/>
                <a:gd name="T15" fmla="*/ 1004 h 1031"/>
                <a:gd name="T16" fmla="*/ 222 w 317"/>
                <a:gd name="T17" fmla="*/ 1028 h 1031"/>
                <a:gd name="T18" fmla="*/ 210 w 317"/>
                <a:gd name="T19" fmla="*/ 907 h 1031"/>
                <a:gd name="T20" fmla="*/ 65 w 317"/>
                <a:gd name="T21" fmla="*/ 689 h 1031"/>
                <a:gd name="T22" fmla="*/ 46 w 317"/>
                <a:gd name="T23" fmla="*/ 651 h 1031"/>
                <a:gd name="T24" fmla="*/ 27 w 317"/>
                <a:gd name="T25" fmla="*/ 580 h 1031"/>
                <a:gd name="T26" fmla="*/ 0 w 317"/>
                <a:gd name="T27" fmla="*/ 458 h 1031"/>
                <a:gd name="T28" fmla="*/ 12 w 317"/>
                <a:gd name="T29" fmla="*/ 83 h 1031"/>
                <a:gd name="T30" fmla="*/ 23 w 317"/>
                <a:gd name="T31" fmla="*/ 0 h 1031"/>
                <a:gd name="T32" fmla="*/ 47 w 317"/>
                <a:gd name="T33" fmla="*/ 33 h 1031"/>
                <a:gd name="T34" fmla="*/ 74 w 317"/>
                <a:gd name="T35" fmla="*/ 54 h 1031"/>
                <a:gd name="T36" fmla="*/ 110 w 317"/>
                <a:gd name="T37" fmla="*/ 66 h 1031"/>
                <a:gd name="T38" fmla="*/ 177 w 317"/>
                <a:gd name="T39" fmla="*/ 86 h 1031"/>
                <a:gd name="T40" fmla="*/ 209 w 317"/>
                <a:gd name="T41" fmla="*/ 88 h 1031"/>
                <a:gd name="T42" fmla="*/ 248 w 317"/>
                <a:gd name="T43" fmla="*/ 100 h 1031"/>
                <a:gd name="T44" fmla="*/ 271 w 317"/>
                <a:gd name="T45" fmla="*/ 146 h 1031"/>
                <a:gd name="T46" fmla="*/ 280 w 317"/>
                <a:gd name="T47" fmla="*/ 180 h 1031"/>
                <a:gd name="T48" fmla="*/ 291 w 317"/>
                <a:gd name="T49" fmla="*/ 212 h 1031"/>
                <a:gd name="T50" fmla="*/ 312 w 317"/>
                <a:gd name="T51" fmla="*/ 230 h 1031"/>
                <a:gd name="T52" fmla="*/ 317 w 317"/>
                <a:gd name="T53" fmla="*/ 268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7" h="1031">
                  <a:moveTo>
                    <a:pt x="317" y="268"/>
                  </a:moveTo>
                  <a:cubicBezTo>
                    <a:pt x="317" y="272"/>
                    <a:pt x="317" y="275"/>
                    <a:pt x="317" y="275"/>
                  </a:cubicBezTo>
                  <a:cubicBezTo>
                    <a:pt x="223" y="407"/>
                    <a:pt x="223" y="407"/>
                    <a:pt x="223" y="407"/>
                  </a:cubicBezTo>
                  <a:cubicBezTo>
                    <a:pt x="223" y="407"/>
                    <a:pt x="224" y="458"/>
                    <a:pt x="221" y="469"/>
                  </a:cubicBezTo>
                  <a:cubicBezTo>
                    <a:pt x="218" y="476"/>
                    <a:pt x="223" y="543"/>
                    <a:pt x="228" y="599"/>
                  </a:cubicBezTo>
                  <a:cubicBezTo>
                    <a:pt x="231" y="639"/>
                    <a:pt x="234" y="673"/>
                    <a:pt x="234" y="673"/>
                  </a:cubicBezTo>
                  <a:cubicBezTo>
                    <a:pt x="242" y="813"/>
                    <a:pt x="242" y="813"/>
                    <a:pt x="242" y="813"/>
                  </a:cubicBezTo>
                  <a:cubicBezTo>
                    <a:pt x="253" y="1004"/>
                    <a:pt x="253" y="1004"/>
                    <a:pt x="253" y="1004"/>
                  </a:cubicBezTo>
                  <a:cubicBezTo>
                    <a:pt x="253" y="1004"/>
                    <a:pt x="227" y="1026"/>
                    <a:pt x="222" y="1028"/>
                  </a:cubicBezTo>
                  <a:cubicBezTo>
                    <a:pt x="216" y="1031"/>
                    <a:pt x="210" y="911"/>
                    <a:pt x="210" y="907"/>
                  </a:cubicBezTo>
                  <a:cubicBezTo>
                    <a:pt x="210" y="902"/>
                    <a:pt x="65" y="689"/>
                    <a:pt x="65" y="689"/>
                  </a:cubicBezTo>
                  <a:cubicBezTo>
                    <a:pt x="65" y="689"/>
                    <a:pt x="46" y="658"/>
                    <a:pt x="46" y="651"/>
                  </a:cubicBezTo>
                  <a:cubicBezTo>
                    <a:pt x="46" y="644"/>
                    <a:pt x="27" y="580"/>
                    <a:pt x="27" y="580"/>
                  </a:cubicBezTo>
                  <a:cubicBezTo>
                    <a:pt x="0" y="458"/>
                    <a:pt x="0" y="458"/>
                    <a:pt x="0" y="458"/>
                  </a:cubicBezTo>
                  <a:cubicBezTo>
                    <a:pt x="12" y="83"/>
                    <a:pt x="12" y="83"/>
                    <a:pt x="12" y="83"/>
                  </a:cubicBezTo>
                  <a:cubicBezTo>
                    <a:pt x="23" y="0"/>
                    <a:pt x="23" y="0"/>
                    <a:pt x="23" y="0"/>
                  </a:cubicBezTo>
                  <a:cubicBezTo>
                    <a:pt x="23" y="0"/>
                    <a:pt x="39" y="27"/>
                    <a:pt x="47" y="33"/>
                  </a:cubicBezTo>
                  <a:cubicBezTo>
                    <a:pt x="55" y="39"/>
                    <a:pt x="74" y="54"/>
                    <a:pt x="74" y="54"/>
                  </a:cubicBezTo>
                  <a:cubicBezTo>
                    <a:pt x="74" y="54"/>
                    <a:pt x="101" y="66"/>
                    <a:pt x="110" y="66"/>
                  </a:cubicBezTo>
                  <a:cubicBezTo>
                    <a:pt x="120" y="66"/>
                    <a:pt x="171" y="80"/>
                    <a:pt x="177" y="86"/>
                  </a:cubicBezTo>
                  <a:cubicBezTo>
                    <a:pt x="183" y="93"/>
                    <a:pt x="209" y="88"/>
                    <a:pt x="209" y="88"/>
                  </a:cubicBezTo>
                  <a:cubicBezTo>
                    <a:pt x="209" y="88"/>
                    <a:pt x="229" y="95"/>
                    <a:pt x="248" y="100"/>
                  </a:cubicBezTo>
                  <a:cubicBezTo>
                    <a:pt x="266" y="104"/>
                    <a:pt x="275" y="134"/>
                    <a:pt x="271" y="146"/>
                  </a:cubicBezTo>
                  <a:cubicBezTo>
                    <a:pt x="268" y="158"/>
                    <a:pt x="271" y="171"/>
                    <a:pt x="280" y="180"/>
                  </a:cubicBezTo>
                  <a:cubicBezTo>
                    <a:pt x="287" y="188"/>
                    <a:pt x="291" y="212"/>
                    <a:pt x="291" y="212"/>
                  </a:cubicBezTo>
                  <a:cubicBezTo>
                    <a:pt x="300" y="215"/>
                    <a:pt x="308" y="222"/>
                    <a:pt x="312" y="230"/>
                  </a:cubicBezTo>
                  <a:cubicBezTo>
                    <a:pt x="317" y="240"/>
                    <a:pt x="317" y="258"/>
                    <a:pt x="317" y="268"/>
                  </a:cubicBezTo>
                </a:path>
              </a:pathLst>
            </a:custGeom>
            <a:solidFill>
              <a:srgbClr val="6561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6" name="ïṡḷiḍè"/>
            <p:cNvSpPr/>
            <p:nvPr/>
          </p:nvSpPr>
          <p:spPr bwMode="auto">
            <a:xfrm>
              <a:off x="7791451" y="5287963"/>
              <a:ext cx="123825" cy="26988"/>
            </a:xfrm>
            <a:custGeom>
              <a:avLst/>
              <a:gdLst>
                <a:gd name="T0" fmla="*/ 0 w 89"/>
                <a:gd name="T1" fmla="*/ 0 h 20"/>
                <a:gd name="T2" fmla="*/ 60 w 89"/>
                <a:gd name="T3" fmla="*/ 20 h 20"/>
                <a:gd name="T4" fmla="*/ 89 w 89"/>
                <a:gd name="T5" fmla="*/ 8 h 20"/>
                <a:gd name="T6" fmla="*/ 0 w 89"/>
                <a:gd name="T7" fmla="*/ 0 h 20"/>
              </a:gdLst>
              <a:ahLst/>
              <a:cxnLst>
                <a:cxn ang="0">
                  <a:pos x="T0" y="T1"/>
                </a:cxn>
                <a:cxn ang="0">
                  <a:pos x="T2" y="T3"/>
                </a:cxn>
                <a:cxn ang="0">
                  <a:pos x="T4" y="T5"/>
                </a:cxn>
                <a:cxn ang="0">
                  <a:pos x="T6" y="T7"/>
                </a:cxn>
              </a:cxnLst>
              <a:rect l="0" t="0" r="r" b="b"/>
              <a:pathLst>
                <a:path w="89" h="20">
                  <a:moveTo>
                    <a:pt x="0" y="0"/>
                  </a:moveTo>
                  <a:cubicBezTo>
                    <a:pt x="0" y="0"/>
                    <a:pt x="29" y="11"/>
                    <a:pt x="60" y="20"/>
                  </a:cubicBezTo>
                  <a:cubicBezTo>
                    <a:pt x="70" y="16"/>
                    <a:pt x="80" y="12"/>
                    <a:pt x="89" y="8"/>
                  </a:cubicBezTo>
                  <a:cubicBezTo>
                    <a:pt x="60" y="4"/>
                    <a:pt x="30" y="1"/>
                    <a:pt x="0" y="0"/>
                  </a:cubicBezTo>
                </a:path>
              </a:pathLst>
            </a:custGeom>
            <a:solidFill>
              <a:srgbClr val="39374D">
                <a:alpha val="20000"/>
              </a:srgbClr>
            </a:solidFill>
            <a:ln>
              <a:noFill/>
            </a:ln>
          </p:spPr>
          <p:txBody>
            <a:bodyPr anchor="ctr"/>
            <a:lstStyle/>
            <a:p>
              <a:pPr algn="ctr"/>
            </a:p>
          </p:txBody>
        </p:sp>
        <p:sp>
          <p:nvSpPr>
            <p:cNvPr id="97" name="iṣḻïḑé"/>
            <p:cNvSpPr/>
            <p:nvPr/>
          </p:nvSpPr>
          <p:spPr bwMode="auto">
            <a:xfrm>
              <a:off x="8332788" y="4829175"/>
              <a:ext cx="111125" cy="41275"/>
            </a:xfrm>
            <a:custGeom>
              <a:avLst/>
              <a:gdLst>
                <a:gd name="T0" fmla="*/ 0 w 79"/>
                <a:gd name="T1" fmla="*/ 0 h 30"/>
                <a:gd name="T2" fmla="*/ 79 w 79"/>
                <a:gd name="T3" fmla="*/ 30 h 30"/>
                <a:gd name="T4" fmla="*/ 0 w 79"/>
                <a:gd name="T5" fmla="*/ 0 h 30"/>
              </a:gdLst>
              <a:ahLst/>
              <a:cxnLst>
                <a:cxn ang="0">
                  <a:pos x="T0" y="T1"/>
                </a:cxn>
                <a:cxn ang="0">
                  <a:pos x="T2" y="T3"/>
                </a:cxn>
                <a:cxn ang="0">
                  <a:pos x="T4" y="T5"/>
                </a:cxn>
              </a:cxnLst>
              <a:rect l="0" t="0" r="r" b="b"/>
              <a:pathLst>
                <a:path w="79" h="30">
                  <a:moveTo>
                    <a:pt x="0" y="0"/>
                  </a:moveTo>
                  <a:cubicBezTo>
                    <a:pt x="79" y="30"/>
                    <a:pt x="79" y="30"/>
                    <a:pt x="79" y="30"/>
                  </a:cubicBezTo>
                  <a:cubicBezTo>
                    <a:pt x="75" y="18"/>
                    <a:pt x="0" y="0"/>
                    <a:pt x="0"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8" name="îŝlîḋê"/>
            <p:cNvSpPr/>
            <p:nvPr/>
          </p:nvSpPr>
          <p:spPr bwMode="auto">
            <a:xfrm>
              <a:off x="7874001" y="4903788"/>
              <a:ext cx="90488" cy="57150"/>
            </a:xfrm>
            <a:custGeom>
              <a:avLst/>
              <a:gdLst>
                <a:gd name="T0" fmla="*/ 39 w 65"/>
                <a:gd name="T1" fmla="*/ 0 h 40"/>
                <a:gd name="T2" fmla="*/ 38 w 65"/>
                <a:gd name="T3" fmla="*/ 34 h 40"/>
                <a:gd name="T4" fmla="*/ 51 w 65"/>
                <a:gd name="T5" fmla="*/ 40 h 40"/>
                <a:gd name="T6" fmla="*/ 39 w 65"/>
                <a:gd name="T7" fmla="*/ 0 h 40"/>
              </a:gdLst>
              <a:ahLst/>
              <a:cxnLst>
                <a:cxn ang="0">
                  <a:pos x="T0" y="T1"/>
                </a:cxn>
                <a:cxn ang="0">
                  <a:pos x="T2" y="T3"/>
                </a:cxn>
                <a:cxn ang="0">
                  <a:pos x="T4" y="T5"/>
                </a:cxn>
                <a:cxn ang="0">
                  <a:pos x="T6" y="T7"/>
                </a:cxn>
              </a:cxnLst>
              <a:rect l="0" t="0" r="r" b="b"/>
              <a:pathLst>
                <a:path w="65" h="40">
                  <a:moveTo>
                    <a:pt x="39" y="0"/>
                  </a:moveTo>
                  <a:cubicBezTo>
                    <a:pt x="39" y="0"/>
                    <a:pt x="0" y="12"/>
                    <a:pt x="38" y="34"/>
                  </a:cubicBezTo>
                  <a:cubicBezTo>
                    <a:pt x="44" y="38"/>
                    <a:pt x="49" y="40"/>
                    <a:pt x="51" y="40"/>
                  </a:cubicBezTo>
                  <a:cubicBezTo>
                    <a:pt x="65" y="40"/>
                    <a:pt x="39" y="0"/>
                    <a:pt x="39" y="0"/>
                  </a:cubicBezTo>
                </a:path>
              </a:pathLst>
            </a:custGeom>
            <a:solidFill>
              <a:srgbClr val="39374D">
                <a:alpha val="20000"/>
              </a:srgbClr>
            </a:solidFill>
            <a:ln>
              <a:noFill/>
            </a:ln>
          </p:spPr>
          <p:txBody>
            <a:bodyPr anchor="ctr"/>
            <a:lstStyle/>
            <a:p>
              <a:pPr algn="ctr"/>
            </a:p>
          </p:txBody>
        </p:sp>
        <p:sp>
          <p:nvSpPr>
            <p:cNvPr id="99" name="ïś1íďê"/>
            <p:cNvSpPr/>
            <p:nvPr/>
          </p:nvSpPr>
          <p:spPr bwMode="auto">
            <a:xfrm>
              <a:off x="8170863" y="4038600"/>
              <a:ext cx="211138" cy="22225"/>
            </a:xfrm>
            <a:custGeom>
              <a:avLst/>
              <a:gdLst>
                <a:gd name="T0" fmla="*/ 0 w 151"/>
                <a:gd name="T1" fmla="*/ 15 h 15"/>
                <a:gd name="T2" fmla="*/ 0 w 151"/>
                <a:gd name="T3" fmla="*/ 15 h 15"/>
                <a:gd name="T4" fmla="*/ 0 w 151"/>
                <a:gd name="T5" fmla="*/ 15 h 15"/>
                <a:gd name="T6" fmla="*/ 80 w 151"/>
                <a:gd name="T7" fmla="*/ 0 h 15"/>
                <a:gd name="T8" fmla="*/ 0 w 151"/>
                <a:gd name="T9" fmla="*/ 15 h 15"/>
                <a:gd name="T10" fmla="*/ 151 w 151"/>
                <a:gd name="T11" fmla="*/ 12 h 15"/>
                <a:gd name="T12" fmla="*/ 151 w 151"/>
                <a:gd name="T13" fmla="*/ 12 h 15"/>
                <a:gd name="T14" fmla="*/ 97 w 151"/>
                <a:gd name="T15" fmla="*/ 2 h 15"/>
                <a:gd name="T16" fmla="*/ 80 w 15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15">
                  <a:moveTo>
                    <a:pt x="0" y="15"/>
                  </a:moveTo>
                  <a:cubicBezTo>
                    <a:pt x="0" y="15"/>
                    <a:pt x="0" y="15"/>
                    <a:pt x="0" y="15"/>
                  </a:cubicBezTo>
                  <a:cubicBezTo>
                    <a:pt x="0" y="15"/>
                    <a:pt x="0" y="15"/>
                    <a:pt x="0" y="15"/>
                  </a:cubicBezTo>
                  <a:moveTo>
                    <a:pt x="80" y="0"/>
                  </a:moveTo>
                  <a:cubicBezTo>
                    <a:pt x="50" y="0"/>
                    <a:pt x="4" y="15"/>
                    <a:pt x="0" y="15"/>
                  </a:cubicBezTo>
                  <a:cubicBezTo>
                    <a:pt x="151" y="12"/>
                    <a:pt x="151" y="12"/>
                    <a:pt x="151" y="12"/>
                  </a:cubicBezTo>
                  <a:cubicBezTo>
                    <a:pt x="151" y="12"/>
                    <a:pt x="151" y="12"/>
                    <a:pt x="151" y="12"/>
                  </a:cubicBezTo>
                  <a:cubicBezTo>
                    <a:pt x="150" y="12"/>
                    <a:pt x="121" y="12"/>
                    <a:pt x="97" y="2"/>
                  </a:cubicBezTo>
                  <a:cubicBezTo>
                    <a:pt x="93" y="1"/>
                    <a:pt x="87" y="0"/>
                    <a:pt x="80"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0" name="îṡļiďé"/>
            <p:cNvSpPr/>
            <p:nvPr/>
          </p:nvSpPr>
          <p:spPr bwMode="auto">
            <a:xfrm>
              <a:off x="8058151" y="4168775"/>
              <a:ext cx="125413" cy="393700"/>
            </a:xfrm>
            <a:custGeom>
              <a:avLst/>
              <a:gdLst>
                <a:gd name="T0" fmla="*/ 0 w 89"/>
                <a:gd name="T1" fmla="*/ 280 h 281"/>
                <a:gd name="T2" fmla="*/ 0 w 89"/>
                <a:gd name="T3" fmla="*/ 280 h 281"/>
                <a:gd name="T4" fmla="*/ 0 w 89"/>
                <a:gd name="T5" fmla="*/ 281 h 281"/>
                <a:gd name="T6" fmla="*/ 0 w 89"/>
                <a:gd name="T7" fmla="*/ 280 h 281"/>
                <a:gd name="T8" fmla="*/ 9 w 89"/>
                <a:gd name="T9" fmla="*/ 238 h 281"/>
                <a:gd name="T10" fmla="*/ 8 w 89"/>
                <a:gd name="T11" fmla="*/ 241 h 281"/>
                <a:gd name="T12" fmla="*/ 7 w 89"/>
                <a:gd name="T13" fmla="*/ 247 h 281"/>
                <a:gd name="T14" fmla="*/ 6 w 89"/>
                <a:gd name="T15" fmla="*/ 250 h 281"/>
                <a:gd name="T16" fmla="*/ 9 w 89"/>
                <a:gd name="T17" fmla="*/ 238 h 281"/>
                <a:gd name="T18" fmla="*/ 11 w 89"/>
                <a:gd name="T19" fmla="*/ 232 h 281"/>
                <a:gd name="T20" fmla="*/ 9 w 89"/>
                <a:gd name="T21" fmla="*/ 238 h 281"/>
                <a:gd name="T22" fmla="*/ 11 w 89"/>
                <a:gd name="T23" fmla="*/ 232 h 281"/>
                <a:gd name="T24" fmla="*/ 26 w 89"/>
                <a:gd name="T25" fmla="*/ 171 h 281"/>
                <a:gd name="T26" fmla="*/ 17 w 89"/>
                <a:gd name="T27" fmla="*/ 209 h 281"/>
                <a:gd name="T28" fmla="*/ 26 w 89"/>
                <a:gd name="T29" fmla="*/ 171 h 281"/>
                <a:gd name="T30" fmla="*/ 89 w 89"/>
                <a:gd name="T31" fmla="*/ 0 h 281"/>
                <a:gd name="T32" fmla="*/ 88 w 89"/>
                <a:gd name="T33" fmla="*/ 1 h 281"/>
                <a:gd name="T34" fmla="*/ 58 w 89"/>
                <a:gd name="T35" fmla="*/ 80 h 281"/>
                <a:gd name="T36" fmla="*/ 89 w 89"/>
                <a:gd name="T37" fmla="*/ 0 h 281"/>
                <a:gd name="T38" fmla="*/ 89 w 89"/>
                <a:gd name="T39"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281">
                  <a:moveTo>
                    <a:pt x="0" y="280"/>
                  </a:moveTo>
                  <a:cubicBezTo>
                    <a:pt x="0" y="280"/>
                    <a:pt x="0" y="280"/>
                    <a:pt x="0" y="280"/>
                  </a:cubicBezTo>
                  <a:cubicBezTo>
                    <a:pt x="0" y="281"/>
                    <a:pt x="0" y="281"/>
                    <a:pt x="0" y="281"/>
                  </a:cubicBezTo>
                  <a:cubicBezTo>
                    <a:pt x="0" y="281"/>
                    <a:pt x="0" y="280"/>
                    <a:pt x="0" y="280"/>
                  </a:cubicBezTo>
                  <a:moveTo>
                    <a:pt x="9" y="238"/>
                  </a:moveTo>
                  <a:cubicBezTo>
                    <a:pt x="9" y="239"/>
                    <a:pt x="9" y="240"/>
                    <a:pt x="8" y="241"/>
                  </a:cubicBezTo>
                  <a:cubicBezTo>
                    <a:pt x="8" y="243"/>
                    <a:pt x="7" y="246"/>
                    <a:pt x="7" y="247"/>
                  </a:cubicBezTo>
                  <a:cubicBezTo>
                    <a:pt x="7" y="248"/>
                    <a:pt x="6" y="249"/>
                    <a:pt x="6" y="250"/>
                  </a:cubicBezTo>
                  <a:cubicBezTo>
                    <a:pt x="7" y="246"/>
                    <a:pt x="8" y="242"/>
                    <a:pt x="9" y="238"/>
                  </a:cubicBezTo>
                  <a:moveTo>
                    <a:pt x="11" y="232"/>
                  </a:moveTo>
                  <a:cubicBezTo>
                    <a:pt x="10" y="234"/>
                    <a:pt x="10" y="236"/>
                    <a:pt x="9" y="238"/>
                  </a:cubicBezTo>
                  <a:cubicBezTo>
                    <a:pt x="10" y="236"/>
                    <a:pt x="10" y="234"/>
                    <a:pt x="11" y="232"/>
                  </a:cubicBezTo>
                  <a:moveTo>
                    <a:pt x="26" y="171"/>
                  </a:moveTo>
                  <a:cubicBezTo>
                    <a:pt x="24" y="181"/>
                    <a:pt x="21" y="196"/>
                    <a:pt x="17" y="209"/>
                  </a:cubicBezTo>
                  <a:cubicBezTo>
                    <a:pt x="21" y="196"/>
                    <a:pt x="24" y="181"/>
                    <a:pt x="26" y="171"/>
                  </a:cubicBezTo>
                  <a:moveTo>
                    <a:pt x="89" y="0"/>
                  </a:moveTo>
                  <a:cubicBezTo>
                    <a:pt x="88" y="1"/>
                    <a:pt x="88" y="1"/>
                    <a:pt x="88" y="1"/>
                  </a:cubicBezTo>
                  <a:cubicBezTo>
                    <a:pt x="58" y="80"/>
                    <a:pt x="58" y="80"/>
                    <a:pt x="58" y="80"/>
                  </a:cubicBezTo>
                  <a:cubicBezTo>
                    <a:pt x="89" y="0"/>
                    <a:pt x="89" y="0"/>
                    <a:pt x="89" y="0"/>
                  </a:cubicBezTo>
                  <a:cubicBezTo>
                    <a:pt x="89" y="0"/>
                    <a:pt x="89" y="0"/>
                    <a:pt x="89"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1" name="íSlïdè"/>
            <p:cNvSpPr/>
            <p:nvPr/>
          </p:nvSpPr>
          <p:spPr bwMode="auto">
            <a:xfrm>
              <a:off x="8058151" y="4111625"/>
              <a:ext cx="125413" cy="449263"/>
            </a:xfrm>
            <a:custGeom>
              <a:avLst/>
              <a:gdLst>
                <a:gd name="T0" fmla="*/ 52 w 89"/>
                <a:gd name="T1" fmla="*/ 0 h 321"/>
                <a:gd name="T2" fmla="*/ 0 w 89"/>
                <a:gd name="T3" fmla="*/ 321 h 321"/>
                <a:gd name="T4" fmla="*/ 0 w 89"/>
                <a:gd name="T5" fmla="*/ 321 h 321"/>
                <a:gd name="T6" fmla="*/ 6 w 89"/>
                <a:gd name="T7" fmla="*/ 291 h 321"/>
                <a:gd name="T8" fmla="*/ 7 w 89"/>
                <a:gd name="T9" fmla="*/ 288 h 321"/>
                <a:gd name="T10" fmla="*/ 8 w 89"/>
                <a:gd name="T11" fmla="*/ 282 h 321"/>
                <a:gd name="T12" fmla="*/ 9 w 89"/>
                <a:gd name="T13" fmla="*/ 279 h 321"/>
                <a:gd name="T14" fmla="*/ 9 w 89"/>
                <a:gd name="T15" fmla="*/ 279 h 321"/>
                <a:gd name="T16" fmla="*/ 11 w 89"/>
                <a:gd name="T17" fmla="*/ 273 h 321"/>
                <a:gd name="T18" fmla="*/ 12 w 89"/>
                <a:gd name="T19" fmla="*/ 268 h 321"/>
                <a:gd name="T20" fmla="*/ 17 w 89"/>
                <a:gd name="T21" fmla="*/ 250 h 321"/>
                <a:gd name="T22" fmla="*/ 26 w 89"/>
                <a:gd name="T23" fmla="*/ 212 h 321"/>
                <a:gd name="T24" fmla="*/ 30 w 89"/>
                <a:gd name="T25" fmla="*/ 195 h 321"/>
                <a:gd name="T26" fmla="*/ 58 w 89"/>
                <a:gd name="T27" fmla="*/ 121 h 321"/>
                <a:gd name="T28" fmla="*/ 88 w 89"/>
                <a:gd name="T29" fmla="*/ 42 h 321"/>
                <a:gd name="T30" fmla="*/ 89 w 89"/>
                <a:gd name="T31" fmla="*/ 41 h 321"/>
                <a:gd name="T32" fmla="*/ 89 w 89"/>
                <a:gd name="T33" fmla="*/ 35 h 321"/>
                <a:gd name="T34" fmla="*/ 52 w 89"/>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 h="321">
                  <a:moveTo>
                    <a:pt x="52" y="0"/>
                  </a:moveTo>
                  <a:cubicBezTo>
                    <a:pt x="0" y="321"/>
                    <a:pt x="0" y="321"/>
                    <a:pt x="0" y="321"/>
                  </a:cubicBezTo>
                  <a:cubicBezTo>
                    <a:pt x="0" y="321"/>
                    <a:pt x="0" y="321"/>
                    <a:pt x="0" y="321"/>
                  </a:cubicBezTo>
                  <a:cubicBezTo>
                    <a:pt x="2" y="311"/>
                    <a:pt x="4" y="301"/>
                    <a:pt x="6" y="291"/>
                  </a:cubicBezTo>
                  <a:cubicBezTo>
                    <a:pt x="6" y="290"/>
                    <a:pt x="7" y="289"/>
                    <a:pt x="7" y="288"/>
                  </a:cubicBezTo>
                  <a:cubicBezTo>
                    <a:pt x="7" y="287"/>
                    <a:pt x="8" y="284"/>
                    <a:pt x="8" y="282"/>
                  </a:cubicBezTo>
                  <a:cubicBezTo>
                    <a:pt x="9" y="281"/>
                    <a:pt x="9" y="280"/>
                    <a:pt x="9" y="279"/>
                  </a:cubicBezTo>
                  <a:cubicBezTo>
                    <a:pt x="9" y="279"/>
                    <a:pt x="9" y="279"/>
                    <a:pt x="9" y="279"/>
                  </a:cubicBezTo>
                  <a:cubicBezTo>
                    <a:pt x="10" y="277"/>
                    <a:pt x="10" y="275"/>
                    <a:pt x="11" y="273"/>
                  </a:cubicBezTo>
                  <a:cubicBezTo>
                    <a:pt x="11" y="271"/>
                    <a:pt x="12" y="269"/>
                    <a:pt x="12" y="268"/>
                  </a:cubicBezTo>
                  <a:cubicBezTo>
                    <a:pt x="14" y="262"/>
                    <a:pt x="16" y="256"/>
                    <a:pt x="17" y="250"/>
                  </a:cubicBezTo>
                  <a:cubicBezTo>
                    <a:pt x="21" y="237"/>
                    <a:pt x="24" y="222"/>
                    <a:pt x="26" y="212"/>
                  </a:cubicBezTo>
                  <a:cubicBezTo>
                    <a:pt x="29" y="202"/>
                    <a:pt x="30" y="195"/>
                    <a:pt x="30" y="195"/>
                  </a:cubicBezTo>
                  <a:cubicBezTo>
                    <a:pt x="58" y="121"/>
                    <a:pt x="58" y="121"/>
                    <a:pt x="58" y="121"/>
                  </a:cubicBezTo>
                  <a:cubicBezTo>
                    <a:pt x="88" y="42"/>
                    <a:pt x="88" y="42"/>
                    <a:pt x="88" y="42"/>
                  </a:cubicBezTo>
                  <a:cubicBezTo>
                    <a:pt x="89" y="41"/>
                    <a:pt x="89" y="41"/>
                    <a:pt x="89" y="41"/>
                  </a:cubicBezTo>
                  <a:cubicBezTo>
                    <a:pt x="89" y="35"/>
                    <a:pt x="89" y="35"/>
                    <a:pt x="89" y="35"/>
                  </a:cubicBezTo>
                  <a:cubicBezTo>
                    <a:pt x="52" y="0"/>
                    <a:pt x="52" y="0"/>
                    <a:pt x="52"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 name="ïşļíḋé"/>
            <p:cNvSpPr/>
            <p:nvPr/>
          </p:nvSpPr>
          <p:spPr bwMode="auto">
            <a:xfrm>
              <a:off x="8256588" y="3692525"/>
              <a:ext cx="53975" cy="88900"/>
            </a:xfrm>
            <a:custGeom>
              <a:avLst/>
              <a:gdLst>
                <a:gd name="T0" fmla="*/ 39 w 39"/>
                <a:gd name="T1" fmla="*/ 64 h 64"/>
                <a:gd name="T2" fmla="*/ 15 w 39"/>
                <a:gd name="T3" fmla="*/ 64 h 64"/>
                <a:gd name="T4" fmla="*/ 14 w 39"/>
                <a:gd name="T5" fmla="*/ 64 h 64"/>
                <a:gd name="T6" fmla="*/ 0 w 39"/>
                <a:gd name="T7" fmla="*/ 1 h 64"/>
                <a:gd name="T8" fmla="*/ 21 w 39"/>
                <a:gd name="T9" fmla="*/ 0 h 64"/>
                <a:gd name="T10" fmla="*/ 39 w 39"/>
                <a:gd name="T11" fmla="*/ 64 h 64"/>
              </a:gdLst>
              <a:ahLst/>
              <a:cxnLst>
                <a:cxn ang="0">
                  <a:pos x="T0" y="T1"/>
                </a:cxn>
                <a:cxn ang="0">
                  <a:pos x="T2" y="T3"/>
                </a:cxn>
                <a:cxn ang="0">
                  <a:pos x="T4" y="T5"/>
                </a:cxn>
                <a:cxn ang="0">
                  <a:pos x="T6" y="T7"/>
                </a:cxn>
                <a:cxn ang="0">
                  <a:pos x="T8" y="T9"/>
                </a:cxn>
                <a:cxn ang="0">
                  <a:pos x="T10" y="T11"/>
                </a:cxn>
              </a:cxnLst>
              <a:rect l="0" t="0" r="r" b="b"/>
              <a:pathLst>
                <a:path w="39" h="64">
                  <a:moveTo>
                    <a:pt x="39" y="64"/>
                  </a:moveTo>
                  <a:cubicBezTo>
                    <a:pt x="15" y="64"/>
                    <a:pt x="15" y="64"/>
                    <a:pt x="15" y="64"/>
                  </a:cubicBezTo>
                  <a:cubicBezTo>
                    <a:pt x="14" y="64"/>
                    <a:pt x="14" y="64"/>
                    <a:pt x="14" y="64"/>
                  </a:cubicBezTo>
                  <a:cubicBezTo>
                    <a:pt x="0" y="1"/>
                    <a:pt x="0" y="1"/>
                    <a:pt x="0" y="1"/>
                  </a:cubicBezTo>
                  <a:cubicBezTo>
                    <a:pt x="7" y="1"/>
                    <a:pt x="14" y="0"/>
                    <a:pt x="21" y="0"/>
                  </a:cubicBezTo>
                  <a:lnTo>
                    <a:pt x="39" y="64"/>
                  </a:lnTo>
                  <a:close/>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 name="íśľiḑé"/>
            <p:cNvSpPr/>
            <p:nvPr/>
          </p:nvSpPr>
          <p:spPr bwMode="auto">
            <a:xfrm>
              <a:off x="8329613" y="3590925"/>
              <a:ext cx="396875" cy="266700"/>
            </a:xfrm>
            <a:custGeom>
              <a:avLst/>
              <a:gdLst>
                <a:gd name="T0" fmla="*/ 283 w 283"/>
                <a:gd name="T1" fmla="*/ 60 h 191"/>
                <a:gd name="T2" fmla="*/ 267 w 283"/>
                <a:gd name="T3" fmla="*/ 73 h 191"/>
                <a:gd name="T4" fmla="*/ 215 w 283"/>
                <a:gd name="T5" fmla="*/ 116 h 191"/>
                <a:gd name="T6" fmla="*/ 35 w 283"/>
                <a:gd name="T7" fmla="*/ 120 h 191"/>
                <a:gd name="T8" fmla="*/ 199 w 283"/>
                <a:gd name="T9" fmla="*/ 2 h 191"/>
                <a:gd name="T10" fmla="*/ 208 w 283"/>
                <a:gd name="T11" fmla="*/ 0 h 191"/>
                <a:gd name="T12" fmla="*/ 283 w 283"/>
                <a:gd name="T13" fmla="*/ 60 h 191"/>
              </a:gdLst>
              <a:ahLst/>
              <a:cxnLst>
                <a:cxn ang="0">
                  <a:pos x="T0" y="T1"/>
                </a:cxn>
                <a:cxn ang="0">
                  <a:pos x="T2" y="T3"/>
                </a:cxn>
                <a:cxn ang="0">
                  <a:pos x="T4" y="T5"/>
                </a:cxn>
                <a:cxn ang="0">
                  <a:pos x="T6" y="T7"/>
                </a:cxn>
                <a:cxn ang="0">
                  <a:pos x="T8" y="T9"/>
                </a:cxn>
                <a:cxn ang="0">
                  <a:pos x="T10" y="T11"/>
                </a:cxn>
                <a:cxn ang="0">
                  <a:pos x="T12" y="T13"/>
                </a:cxn>
              </a:cxnLst>
              <a:rect l="0" t="0" r="r" b="b"/>
              <a:pathLst>
                <a:path w="283" h="191">
                  <a:moveTo>
                    <a:pt x="283" y="60"/>
                  </a:moveTo>
                  <a:cubicBezTo>
                    <a:pt x="267" y="73"/>
                    <a:pt x="267" y="73"/>
                    <a:pt x="267" y="73"/>
                  </a:cubicBezTo>
                  <a:cubicBezTo>
                    <a:pt x="215" y="116"/>
                    <a:pt x="215" y="116"/>
                    <a:pt x="215" y="116"/>
                  </a:cubicBezTo>
                  <a:cubicBezTo>
                    <a:pt x="215" y="116"/>
                    <a:pt x="74" y="191"/>
                    <a:pt x="35" y="120"/>
                  </a:cubicBezTo>
                  <a:cubicBezTo>
                    <a:pt x="0" y="57"/>
                    <a:pt x="161" y="12"/>
                    <a:pt x="199" y="2"/>
                  </a:cubicBezTo>
                  <a:cubicBezTo>
                    <a:pt x="205" y="0"/>
                    <a:pt x="208" y="0"/>
                    <a:pt x="208" y="0"/>
                  </a:cubicBezTo>
                  <a:cubicBezTo>
                    <a:pt x="283" y="60"/>
                    <a:pt x="283" y="60"/>
                    <a:pt x="283" y="60"/>
                  </a:cubicBezTo>
                </a:path>
              </a:pathLst>
            </a:custGeom>
            <a:solidFill>
              <a:srgbClr val="A5636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 name="iṥḻiḍé"/>
            <p:cNvSpPr/>
            <p:nvPr/>
          </p:nvSpPr>
          <p:spPr bwMode="auto">
            <a:xfrm>
              <a:off x="7880351" y="2809875"/>
              <a:ext cx="49213" cy="47625"/>
            </a:xfrm>
            <a:custGeom>
              <a:avLst/>
              <a:gdLst>
                <a:gd name="T0" fmla="*/ 0 w 35"/>
                <a:gd name="T1" fmla="*/ 0 h 34"/>
                <a:gd name="T2" fmla="*/ 34 w 35"/>
                <a:gd name="T3" fmla="*/ 34 h 34"/>
                <a:gd name="T4" fmla="*/ 34 w 35"/>
                <a:gd name="T5" fmla="*/ 30 h 34"/>
                <a:gd name="T6" fmla="*/ 0 w 35"/>
                <a:gd name="T7" fmla="*/ 0 h 34"/>
              </a:gdLst>
              <a:ahLst/>
              <a:cxnLst>
                <a:cxn ang="0">
                  <a:pos x="T0" y="T1"/>
                </a:cxn>
                <a:cxn ang="0">
                  <a:pos x="T2" y="T3"/>
                </a:cxn>
                <a:cxn ang="0">
                  <a:pos x="T4" y="T5"/>
                </a:cxn>
                <a:cxn ang="0">
                  <a:pos x="T6" y="T7"/>
                </a:cxn>
              </a:cxnLst>
              <a:rect l="0" t="0" r="r" b="b"/>
              <a:pathLst>
                <a:path w="35" h="34">
                  <a:moveTo>
                    <a:pt x="0" y="0"/>
                  </a:moveTo>
                  <a:cubicBezTo>
                    <a:pt x="0" y="0"/>
                    <a:pt x="28" y="34"/>
                    <a:pt x="34" y="34"/>
                  </a:cubicBezTo>
                  <a:cubicBezTo>
                    <a:pt x="34" y="34"/>
                    <a:pt x="35" y="33"/>
                    <a:pt x="34" y="30"/>
                  </a:cubicBezTo>
                  <a:cubicBezTo>
                    <a:pt x="27" y="13"/>
                    <a:pt x="0" y="0"/>
                    <a:pt x="0"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 name="îṩľïḍe"/>
            <p:cNvSpPr/>
            <p:nvPr/>
          </p:nvSpPr>
          <p:spPr bwMode="auto">
            <a:xfrm>
              <a:off x="7704138" y="3074988"/>
              <a:ext cx="57150" cy="98425"/>
            </a:xfrm>
            <a:custGeom>
              <a:avLst/>
              <a:gdLst>
                <a:gd name="T0" fmla="*/ 40 w 40"/>
                <a:gd name="T1" fmla="*/ 0 h 70"/>
                <a:gd name="T2" fmla="*/ 16 w 40"/>
                <a:gd name="T3" fmla="*/ 68 h 70"/>
                <a:gd name="T4" fmla="*/ 21 w 40"/>
                <a:gd name="T5" fmla="*/ 70 h 70"/>
                <a:gd name="T6" fmla="*/ 40 w 40"/>
                <a:gd name="T7" fmla="*/ 0 h 70"/>
              </a:gdLst>
              <a:ahLst/>
              <a:cxnLst>
                <a:cxn ang="0">
                  <a:pos x="T0" y="T1"/>
                </a:cxn>
                <a:cxn ang="0">
                  <a:pos x="T2" y="T3"/>
                </a:cxn>
                <a:cxn ang="0">
                  <a:pos x="T4" y="T5"/>
                </a:cxn>
                <a:cxn ang="0">
                  <a:pos x="T6" y="T7"/>
                </a:cxn>
              </a:cxnLst>
              <a:rect l="0" t="0" r="r" b="b"/>
              <a:pathLst>
                <a:path w="40" h="70">
                  <a:moveTo>
                    <a:pt x="40" y="0"/>
                  </a:moveTo>
                  <a:cubicBezTo>
                    <a:pt x="40" y="0"/>
                    <a:pt x="0" y="49"/>
                    <a:pt x="16" y="68"/>
                  </a:cubicBezTo>
                  <a:cubicBezTo>
                    <a:pt x="18" y="70"/>
                    <a:pt x="19" y="70"/>
                    <a:pt x="21" y="70"/>
                  </a:cubicBezTo>
                  <a:cubicBezTo>
                    <a:pt x="34" y="70"/>
                    <a:pt x="40" y="0"/>
                    <a:pt x="40"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 name="ï$ḷíḍè"/>
            <p:cNvSpPr/>
            <p:nvPr/>
          </p:nvSpPr>
          <p:spPr bwMode="auto">
            <a:xfrm>
              <a:off x="8713788" y="2849563"/>
              <a:ext cx="53975" cy="50800"/>
            </a:xfrm>
            <a:custGeom>
              <a:avLst/>
              <a:gdLst>
                <a:gd name="T0" fmla="*/ 39 w 39"/>
                <a:gd name="T1" fmla="*/ 0 h 36"/>
                <a:gd name="T2" fmla="*/ 0 w 39"/>
                <a:gd name="T3" fmla="*/ 36 h 36"/>
                <a:gd name="T4" fmla="*/ 39 w 39"/>
                <a:gd name="T5" fmla="*/ 0 h 36"/>
              </a:gdLst>
              <a:ahLst/>
              <a:cxnLst>
                <a:cxn ang="0">
                  <a:pos x="T0" y="T1"/>
                </a:cxn>
                <a:cxn ang="0">
                  <a:pos x="T2" y="T3"/>
                </a:cxn>
                <a:cxn ang="0">
                  <a:pos x="T4" y="T5"/>
                </a:cxn>
              </a:cxnLst>
              <a:rect l="0" t="0" r="r" b="b"/>
              <a:pathLst>
                <a:path w="39" h="36">
                  <a:moveTo>
                    <a:pt x="39" y="0"/>
                  </a:moveTo>
                  <a:cubicBezTo>
                    <a:pt x="39" y="0"/>
                    <a:pt x="1" y="3"/>
                    <a:pt x="0" y="36"/>
                  </a:cubicBezTo>
                  <a:cubicBezTo>
                    <a:pt x="39" y="0"/>
                    <a:pt x="39" y="0"/>
                    <a:pt x="39"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 name="íṥļïḓè"/>
            <p:cNvSpPr/>
            <p:nvPr/>
          </p:nvSpPr>
          <p:spPr bwMode="auto">
            <a:xfrm>
              <a:off x="8278813" y="3400425"/>
              <a:ext cx="153988" cy="169863"/>
            </a:xfrm>
            <a:custGeom>
              <a:avLst/>
              <a:gdLst>
                <a:gd name="T0" fmla="*/ 0 w 111"/>
                <a:gd name="T1" fmla="*/ 121 h 121"/>
                <a:gd name="T2" fmla="*/ 0 w 111"/>
                <a:gd name="T3" fmla="*/ 121 h 121"/>
                <a:gd name="T4" fmla="*/ 0 w 111"/>
                <a:gd name="T5" fmla="*/ 121 h 121"/>
                <a:gd name="T6" fmla="*/ 108 w 111"/>
                <a:gd name="T7" fmla="*/ 0 h 121"/>
                <a:gd name="T8" fmla="*/ 0 w 111"/>
                <a:gd name="T9" fmla="*/ 121 h 121"/>
                <a:gd name="T10" fmla="*/ 111 w 111"/>
                <a:gd name="T11" fmla="*/ 1 h 121"/>
                <a:gd name="T12" fmla="*/ 108 w 111"/>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11" h="121">
                  <a:moveTo>
                    <a:pt x="0" y="121"/>
                  </a:moveTo>
                  <a:cubicBezTo>
                    <a:pt x="0" y="121"/>
                    <a:pt x="0" y="121"/>
                    <a:pt x="0" y="121"/>
                  </a:cubicBezTo>
                  <a:cubicBezTo>
                    <a:pt x="0" y="121"/>
                    <a:pt x="0" y="121"/>
                    <a:pt x="0" y="121"/>
                  </a:cubicBezTo>
                  <a:moveTo>
                    <a:pt x="108" y="0"/>
                  </a:moveTo>
                  <a:cubicBezTo>
                    <a:pt x="84" y="0"/>
                    <a:pt x="7" y="113"/>
                    <a:pt x="0" y="121"/>
                  </a:cubicBezTo>
                  <a:cubicBezTo>
                    <a:pt x="111" y="1"/>
                    <a:pt x="111" y="1"/>
                    <a:pt x="111" y="1"/>
                  </a:cubicBezTo>
                  <a:cubicBezTo>
                    <a:pt x="110" y="0"/>
                    <a:pt x="109" y="0"/>
                    <a:pt x="108"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 name="iṩḻídé"/>
            <p:cNvSpPr/>
            <p:nvPr/>
          </p:nvSpPr>
          <p:spPr bwMode="auto">
            <a:xfrm>
              <a:off x="8086726" y="2322513"/>
              <a:ext cx="395288" cy="192088"/>
            </a:xfrm>
            <a:custGeom>
              <a:avLst/>
              <a:gdLst>
                <a:gd name="T0" fmla="*/ 238 w 283"/>
                <a:gd name="T1" fmla="*/ 97 h 137"/>
                <a:gd name="T2" fmla="*/ 225 w 283"/>
                <a:gd name="T3" fmla="*/ 100 h 137"/>
                <a:gd name="T4" fmla="*/ 210 w 283"/>
                <a:gd name="T5" fmla="*/ 119 h 137"/>
                <a:gd name="T6" fmla="*/ 210 w 283"/>
                <a:gd name="T7" fmla="*/ 119 h 137"/>
                <a:gd name="T8" fmla="*/ 208 w 283"/>
                <a:gd name="T9" fmla="*/ 130 h 137"/>
                <a:gd name="T10" fmla="*/ 208 w 283"/>
                <a:gd name="T11" fmla="*/ 132 h 137"/>
                <a:gd name="T12" fmla="*/ 225 w 283"/>
                <a:gd name="T13" fmla="*/ 104 h 137"/>
                <a:gd name="T14" fmla="*/ 238 w 283"/>
                <a:gd name="T15" fmla="*/ 101 h 137"/>
                <a:gd name="T16" fmla="*/ 259 w 283"/>
                <a:gd name="T17" fmla="*/ 109 h 137"/>
                <a:gd name="T18" fmla="*/ 280 w 283"/>
                <a:gd name="T19" fmla="*/ 129 h 137"/>
                <a:gd name="T20" fmla="*/ 281 w 283"/>
                <a:gd name="T21" fmla="*/ 129 h 137"/>
                <a:gd name="T22" fmla="*/ 283 w 283"/>
                <a:gd name="T23" fmla="*/ 125 h 137"/>
                <a:gd name="T24" fmla="*/ 283 w 283"/>
                <a:gd name="T25" fmla="*/ 125 h 137"/>
                <a:gd name="T26" fmla="*/ 280 w 283"/>
                <a:gd name="T27" fmla="*/ 125 h 137"/>
                <a:gd name="T28" fmla="*/ 271 w 283"/>
                <a:gd name="T29" fmla="*/ 119 h 137"/>
                <a:gd name="T30" fmla="*/ 259 w 283"/>
                <a:gd name="T31" fmla="*/ 105 h 137"/>
                <a:gd name="T32" fmla="*/ 259 w 283"/>
                <a:gd name="T33" fmla="*/ 105 h 137"/>
                <a:gd name="T34" fmla="*/ 259 w 283"/>
                <a:gd name="T35" fmla="*/ 105 h 137"/>
                <a:gd name="T36" fmla="*/ 259 w 283"/>
                <a:gd name="T37" fmla="*/ 105 h 137"/>
                <a:gd name="T38" fmla="*/ 238 w 283"/>
                <a:gd name="T39" fmla="*/ 97 h 137"/>
                <a:gd name="T40" fmla="*/ 103 w 283"/>
                <a:gd name="T41" fmla="*/ 0 h 137"/>
                <a:gd name="T42" fmla="*/ 73 w 283"/>
                <a:gd name="T43" fmla="*/ 6 h 137"/>
                <a:gd name="T44" fmla="*/ 58 w 283"/>
                <a:gd name="T45" fmla="*/ 13 h 137"/>
                <a:gd name="T46" fmla="*/ 0 w 283"/>
                <a:gd name="T47" fmla="*/ 53 h 137"/>
                <a:gd name="T48" fmla="*/ 0 w 283"/>
                <a:gd name="T49" fmla="*/ 56 h 137"/>
                <a:gd name="T50" fmla="*/ 58 w 283"/>
                <a:gd name="T51" fmla="*/ 17 h 137"/>
                <a:gd name="T52" fmla="*/ 103 w 283"/>
                <a:gd name="T53" fmla="*/ 4 h 137"/>
                <a:gd name="T54" fmla="*/ 131 w 283"/>
                <a:gd name="T55" fmla="*/ 17 h 137"/>
                <a:gd name="T56" fmla="*/ 138 w 283"/>
                <a:gd name="T57" fmla="*/ 31 h 137"/>
                <a:gd name="T58" fmla="*/ 149 w 283"/>
                <a:gd name="T59" fmla="*/ 35 h 137"/>
                <a:gd name="T60" fmla="*/ 162 w 283"/>
                <a:gd name="T61" fmla="*/ 34 h 137"/>
                <a:gd name="T62" fmla="*/ 200 w 283"/>
                <a:gd name="T63" fmla="*/ 75 h 137"/>
                <a:gd name="T64" fmla="*/ 208 w 283"/>
                <a:gd name="T65" fmla="*/ 137 h 137"/>
                <a:gd name="T66" fmla="*/ 208 w 283"/>
                <a:gd name="T67" fmla="*/ 132 h 137"/>
                <a:gd name="T68" fmla="*/ 200 w 283"/>
                <a:gd name="T69" fmla="*/ 71 h 137"/>
                <a:gd name="T70" fmla="*/ 162 w 283"/>
                <a:gd name="T71" fmla="*/ 30 h 137"/>
                <a:gd name="T72" fmla="*/ 161 w 283"/>
                <a:gd name="T73" fmla="*/ 30 h 137"/>
                <a:gd name="T74" fmla="*/ 155 w 283"/>
                <a:gd name="T75" fmla="*/ 30 h 137"/>
                <a:gd name="T76" fmla="*/ 149 w 283"/>
                <a:gd name="T77" fmla="*/ 31 h 137"/>
                <a:gd name="T78" fmla="*/ 138 w 283"/>
                <a:gd name="T79" fmla="*/ 27 h 137"/>
                <a:gd name="T80" fmla="*/ 131 w 283"/>
                <a:gd name="T81" fmla="*/ 13 h 137"/>
                <a:gd name="T82" fmla="*/ 103 w 283"/>
                <a:gd name="T83"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3" h="137">
                  <a:moveTo>
                    <a:pt x="238" y="97"/>
                  </a:moveTo>
                  <a:cubicBezTo>
                    <a:pt x="234" y="97"/>
                    <a:pt x="229" y="98"/>
                    <a:pt x="225" y="100"/>
                  </a:cubicBezTo>
                  <a:cubicBezTo>
                    <a:pt x="218" y="105"/>
                    <a:pt x="212" y="111"/>
                    <a:pt x="210" y="119"/>
                  </a:cubicBezTo>
                  <a:cubicBezTo>
                    <a:pt x="210" y="119"/>
                    <a:pt x="210" y="119"/>
                    <a:pt x="210" y="119"/>
                  </a:cubicBezTo>
                  <a:cubicBezTo>
                    <a:pt x="209" y="123"/>
                    <a:pt x="208" y="126"/>
                    <a:pt x="208" y="130"/>
                  </a:cubicBezTo>
                  <a:cubicBezTo>
                    <a:pt x="208" y="131"/>
                    <a:pt x="208" y="131"/>
                    <a:pt x="208" y="132"/>
                  </a:cubicBezTo>
                  <a:cubicBezTo>
                    <a:pt x="209" y="120"/>
                    <a:pt x="215" y="110"/>
                    <a:pt x="225" y="104"/>
                  </a:cubicBezTo>
                  <a:cubicBezTo>
                    <a:pt x="229" y="102"/>
                    <a:pt x="234" y="101"/>
                    <a:pt x="238" y="101"/>
                  </a:cubicBezTo>
                  <a:cubicBezTo>
                    <a:pt x="246" y="101"/>
                    <a:pt x="253" y="104"/>
                    <a:pt x="259" y="109"/>
                  </a:cubicBezTo>
                  <a:cubicBezTo>
                    <a:pt x="266" y="116"/>
                    <a:pt x="271" y="127"/>
                    <a:pt x="280" y="129"/>
                  </a:cubicBezTo>
                  <a:cubicBezTo>
                    <a:pt x="281" y="129"/>
                    <a:pt x="281" y="129"/>
                    <a:pt x="281" y="129"/>
                  </a:cubicBezTo>
                  <a:cubicBezTo>
                    <a:pt x="282" y="128"/>
                    <a:pt x="283" y="127"/>
                    <a:pt x="283" y="125"/>
                  </a:cubicBezTo>
                  <a:cubicBezTo>
                    <a:pt x="283" y="125"/>
                    <a:pt x="283" y="125"/>
                    <a:pt x="283" y="125"/>
                  </a:cubicBezTo>
                  <a:cubicBezTo>
                    <a:pt x="282" y="125"/>
                    <a:pt x="281" y="125"/>
                    <a:pt x="280" y="125"/>
                  </a:cubicBezTo>
                  <a:cubicBezTo>
                    <a:pt x="277" y="124"/>
                    <a:pt x="274" y="122"/>
                    <a:pt x="271" y="119"/>
                  </a:cubicBezTo>
                  <a:cubicBezTo>
                    <a:pt x="267" y="115"/>
                    <a:pt x="263" y="110"/>
                    <a:pt x="259" y="105"/>
                  </a:cubicBezTo>
                  <a:cubicBezTo>
                    <a:pt x="259" y="105"/>
                    <a:pt x="259" y="105"/>
                    <a:pt x="259" y="105"/>
                  </a:cubicBezTo>
                  <a:cubicBezTo>
                    <a:pt x="259" y="105"/>
                    <a:pt x="259" y="105"/>
                    <a:pt x="259" y="105"/>
                  </a:cubicBezTo>
                  <a:cubicBezTo>
                    <a:pt x="259" y="105"/>
                    <a:pt x="259" y="105"/>
                    <a:pt x="259" y="105"/>
                  </a:cubicBezTo>
                  <a:cubicBezTo>
                    <a:pt x="253" y="100"/>
                    <a:pt x="246" y="97"/>
                    <a:pt x="238" y="97"/>
                  </a:cubicBezTo>
                  <a:moveTo>
                    <a:pt x="103" y="0"/>
                  </a:moveTo>
                  <a:cubicBezTo>
                    <a:pt x="93" y="0"/>
                    <a:pt x="82" y="2"/>
                    <a:pt x="73" y="6"/>
                  </a:cubicBezTo>
                  <a:cubicBezTo>
                    <a:pt x="67" y="8"/>
                    <a:pt x="62" y="11"/>
                    <a:pt x="58" y="13"/>
                  </a:cubicBezTo>
                  <a:cubicBezTo>
                    <a:pt x="42" y="24"/>
                    <a:pt x="21" y="43"/>
                    <a:pt x="0" y="53"/>
                  </a:cubicBezTo>
                  <a:cubicBezTo>
                    <a:pt x="0" y="54"/>
                    <a:pt x="0" y="55"/>
                    <a:pt x="0" y="56"/>
                  </a:cubicBezTo>
                  <a:cubicBezTo>
                    <a:pt x="21" y="47"/>
                    <a:pt x="41" y="28"/>
                    <a:pt x="58" y="17"/>
                  </a:cubicBezTo>
                  <a:cubicBezTo>
                    <a:pt x="68" y="10"/>
                    <a:pt x="86" y="4"/>
                    <a:pt x="103" y="4"/>
                  </a:cubicBezTo>
                  <a:cubicBezTo>
                    <a:pt x="114" y="4"/>
                    <a:pt x="125" y="7"/>
                    <a:pt x="131" y="17"/>
                  </a:cubicBezTo>
                  <a:cubicBezTo>
                    <a:pt x="134" y="21"/>
                    <a:pt x="134" y="27"/>
                    <a:pt x="138" y="31"/>
                  </a:cubicBezTo>
                  <a:cubicBezTo>
                    <a:pt x="141" y="34"/>
                    <a:pt x="145" y="35"/>
                    <a:pt x="149" y="35"/>
                  </a:cubicBezTo>
                  <a:cubicBezTo>
                    <a:pt x="153" y="35"/>
                    <a:pt x="158" y="34"/>
                    <a:pt x="162" y="34"/>
                  </a:cubicBezTo>
                  <a:cubicBezTo>
                    <a:pt x="181" y="34"/>
                    <a:pt x="195" y="55"/>
                    <a:pt x="200" y="75"/>
                  </a:cubicBezTo>
                  <a:cubicBezTo>
                    <a:pt x="205" y="95"/>
                    <a:pt x="203" y="117"/>
                    <a:pt x="208" y="137"/>
                  </a:cubicBezTo>
                  <a:cubicBezTo>
                    <a:pt x="208" y="135"/>
                    <a:pt x="208" y="134"/>
                    <a:pt x="208" y="132"/>
                  </a:cubicBezTo>
                  <a:cubicBezTo>
                    <a:pt x="203" y="112"/>
                    <a:pt x="205" y="91"/>
                    <a:pt x="200" y="71"/>
                  </a:cubicBezTo>
                  <a:cubicBezTo>
                    <a:pt x="195" y="51"/>
                    <a:pt x="181" y="30"/>
                    <a:pt x="162" y="30"/>
                  </a:cubicBezTo>
                  <a:cubicBezTo>
                    <a:pt x="162" y="30"/>
                    <a:pt x="162" y="30"/>
                    <a:pt x="161" y="30"/>
                  </a:cubicBezTo>
                  <a:cubicBezTo>
                    <a:pt x="159" y="30"/>
                    <a:pt x="157" y="30"/>
                    <a:pt x="155" y="30"/>
                  </a:cubicBezTo>
                  <a:cubicBezTo>
                    <a:pt x="153" y="31"/>
                    <a:pt x="151" y="31"/>
                    <a:pt x="149" y="31"/>
                  </a:cubicBezTo>
                  <a:cubicBezTo>
                    <a:pt x="145" y="31"/>
                    <a:pt x="141" y="30"/>
                    <a:pt x="138" y="27"/>
                  </a:cubicBezTo>
                  <a:cubicBezTo>
                    <a:pt x="134" y="23"/>
                    <a:pt x="134" y="17"/>
                    <a:pt x="131" y="13"/>
                  </a:cubicBezTo>
                  <a:cubicBezTo>
                    <a:pt x="125" y="3"/>
                    <a:pt x="114" y="0"/>
                    <a:pt x="103" y="0"/>
                  </a:cubicBezTo>
                </a:path>
              </a:pathLst>
            </a:custGeom>
            <a:solidFill>
              <a:srgbClr val="9459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 name="íṥḷïďè"/>
            <p:cNvSpPr/>
            <p:nvPr/>
          </p:nvSpPr>
          <p:spPr bwMode="auto">
            <a:xfrm>
              <a:off x="8032751" y="2071688"/>
              <a:ext cx="530225" cy="436563"/>
            </a:xfrm>
            <a:custGeom>
              <a:avLst/>
              <a:gdLst>
                <a:gd name="T0" fmla="*/ 169 w 378"/>
                <a:gd name="T1" fmla="*/ 193 h 313"/>
                <a:gd name="T2" fmla="*/ 176 w 378"/>
                <a:gd name="T3" fmla="*/ 207 h 313"/>
                <a:gd name="T4" fmla="*/ 193 w 378"/>
                <a:gd name="T5" fmla="*/ 210 h 313"/>
                <a:gd name="T6" fmla="*/ 200 w 378"/>
                <a:gd name="T7" fmla="*/ 210 h 313"/>
                <a:gd name="T8" fmla="*/ 238 w 378"/>
                <a:gd name="T9" fmla="*/ 251 h 313"/>
                <a:gd name="T10" fmla="*/ 246 w 378"/>
                <a:gd name="T11" fmla="*/ 313 h 313"/>
                <a:gd name="T12" fmla="*/ 263 w 378"/>
                <a:gd name="T13" fmla="*/ 280 h 313"/>
                <a:gd name="T14" fmla="*/ 297 w 378"/>
                <a:gd name="T15" fmla="*/ 285 h 313"/>
                <a:gd name="T16" fmla="*/ 318 w 378"/>
                <a:gd name="T17" fmla="*/ 305 h 313"/>
                <a:gd name="T18" fmla="*/ 340 w 378"/>
                <a:gd name="T19" fmla="*/ 288 h 313"/>
                <a:gd name="T20" fmla="*/ 346 w 378"/>
                <a:gd name="T21" fmla="*/ 257 h 313"/>
                <a:gd name="T22" fmla="*/ 370 w 378"/>
                <a:gd name="T23" fmla="*/ 202 h 313"/>
                <a:gd name="T24" fmla="*/ 369 w 378"/>
                <a:gd name="T25" fmla="*/ 132 h 313"/>
                <a:gd name="T26" fmla="*/ 353 w 378"/>
                <a:gd name="T27" fmla="*/ 98 h 313"/>
                <a:gd name="T28" fmla="*/ 335 w 378"/>
                <a:gd name="T29" fmla="*/ 43 h 313"/>
                <a:gd name="T30" fmla="*/ 256 w 378"/>
                <a:gd name="T31" fmla="*/ 11 h 313"/>
                <a:gd name="T32" fmla="*/ 217 w 378"/>
                <a:gd name="T33" fmla="*/ 30 h 313"/>
                <a:gd name="T34" fmla="*/ 159 w 378"/>
                <a:gd name="T35" fmla="*/ 29 h 313"/>
                <a:gd name="T36" fmla="*/ 103 w 378"/>
                <a:gd name="T37" fmla="*/ 39 h 313"/>
                <a:gd name="T38" fmla="*/ 64 w 378"/>
                <a:gd name="T39" fmla="*/ 97 h 313"/>
                <a:gd name="T40" fmla="*/ 41 w 378"/>
                <a:gd name="T41" fmla="*/ 114 h 313"/>
                <a:gd name="T42" fmla="*/ 28 w 378"/>
                <a:gd name="T43" fmla="*/ 139 h 313"/>
                <a:gd name="T44" fmla="*/ 37 w 378"/>
                <a:gd name="T45" fmla="*/ 176 h 313"/>
                <a:gd name="T46" fmla="*/ 30 w 378"/>
                <a:gd name="T47" fmla="*/ 186 h 313"/>
                <a:gd name="T48" fmla="*/ 0 w 378"/>
                <a:gd name="T49" fmla="*/ 237 h 313"/>
                <a:gd name="T50" fmla="*/ 96 w 378"/>
                <a:gd name="T51" fmla="*/ 193 h 313"/>
                <a:gd name="T52" fmla="*/ 169 w 378"/>
                <a:gd name="T53" fmla="*/ 19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8" h="313">
                  <a:moveTo>
                    <a:pt x="169" y="193"/>
                  </a:moveTo>
                  <a:cubicBezTo>
                    <a:pt x="172" y="197"/>
                    <a:pt x="172" y="203"/>
                    <a:pt x="176" y="207"/>
                  </a:cubicBezTo>
                  <a:cubicBezTo>
                    <a:pt x="181" y="211"/>
                    <a:pt x="187" y="211"/>
                    <a:pt x="193" y="210"/>
                  </a:cubicBezTo>
                  <a:cubicBezTo>
                    <a:pt x="196" y="210"/>
                    <a:pt x="198" y="210"/>
                    <a:pt x="200" y="210"/>
                  </a:cubicBezTo>
                  <a:cubicBezTo>
                    <a:pt x="219" y="210"/>
                    <a:pt x="233" y="231"/>
                    <a:pt x="238" y="251"/>
                  </a:cubicBezTo>
                  <a:cubicBezTo>
                    <a:pt x="243" y="271"/>
                    <a:pt x="241" y="293"/>
                    <a:pt x="246" y="313"/>
                  </a:cubicBezTo>
                  <a:cubicBezTo>
                    <a:pt x="245" y="300"/>
                    <a:pt x="252" y="287"/>
                    <a:pt x="263" y="280"/>
                  </a:cubicBezTo>
                  <a:cubicBezTo>
                    <a:pt x="274" y="275"/>
                    <a:pt x="288" y="276"/>
                    <a:pt x="297" y="285"/>
                  </a:cubicBezTo>
                  <a:cubicBezTo>
                    <a:pt x="304" y="292"/>
                    <a:pt x="309" y="303"/>
                    <a:pt x="318" y="305"/>
                  </a:cubicBezTo>
                  <a:cubicBezTo>
                    <a:pt x="328" y="307"/>
                    <a:pt x="337" y="298"/>
                    <a:pt x="340" y="288"/>
                  </a:cubicBezTo>
                  <a:cubicBezTo>
                    <a:pt x="344" y="278"/>
                    <a:pt x="344" y="267"/>
                    <a:pt x="346" y="257"/>
                  </a:cubicBezTo>
                  <a:cubicBezTo>
                    <a:pt x="350" y="237"/>
                    <a:pt x="363" y="221"/>
                    <a:pt x="370" y="202"/>
                  </a:cubicBezTo>
                  <a:cubicBezTo>
                    <a:pt x="378" y="180"/>
                    <a:pt x="378" y="155"/>
                    <a:pt x="369" y="132"/>
                  </a:cubicBezTo>
                  <a:cubicBezTo>
                    <a:pt x="365" y="120"/>
                    <a:pt x="358" y="110"/>
                    <a:pt x="353" y="98"/>
                  </a:cubicBezTo>
                  <a:cubicBezTo>
                    <a:pt x="346" y="80"/>
                    <a:pt x="344" y="60"/>
                    <a:pt x="335" y="43"/>
                  </a:cubicBezTo>
                  <a:cubicBezTo>
                    <a:pt x="320" y="14"/>
                    <a:pt x="285" y="0"/>
                    <a:pt x="256" y="11"/>
                  </a:cubicBezTo>
                  <a:cubicBezTo>
                    <a:pt x="243" y="16"/>
                    <a:pt x="231" y="26"/>
                    <a:pt x="217" y="30"/>
                  </a:cubicBezTo>
                  <a:cubicBezTo>
                    <a:pt x="198" y="36"/>
                    <a:pt x="179" y="32"/>
                    <a:pt x="159" y="29"/>
                  </a:cubicBezTo>
                  <a:cubicBezTo>
                    <a:pt x="140" y="26"/>
                    <a:pt x="119" y="26"/>
                    <a:pt x="103" y="39"/>
                  </a:cubicBezTo>
                  <a:cubicBezTo>
                    <a:pt x="86" y="53"/>
                    <a:pt x="81" y="81"/>
                    <a:pt x="64" y="97"/>
                  </a:cubicBezTo>
                  <a:cubicBezTo>
                    <a:pt x="57" y="103"/>
                    <a:pt x="48" y="108"/>
                    <a:pt x="41" y="114"/>
                  </a:cubicBezTo>
                  <a:cubicBezTo>
                    <a:pt x="33" y="120"/>
                    <a:pt x="27" y="129"/>
                    <a:pt x="28" y="139"/>
                  </a:cubicBezTo>
                  <a:cubicBezTo>
                    <a:pt x="29" y="152"/>
                    <a:pt x="42" y="164"/>
                    <a:pt x="37" y="176"/>
                  </a:cubicBezTo>
                  <a:cubicBezTo>
                    <a:pt x="35" y="180"/>
                    <a:pt x="33" y="183"/>
                    <a:pt x="30" y="186"/>
                  </a:cubicBezTo>
                  <a:cubicBezTo>
                    <a:pt x="16" y="200"/>
                    <a:pt x="6" y="218"/>
                    <a:pt x="0" y="237"/>
                  </a:cubicBezTo>
                  <a:cubicBezTo>
                    <a:pt x="33" y="248"/>
                    <a:pt x="70" y="211"/>
                    <a:pt x="96" y="193"/>
                  </a:cubicBezTo>
                  <a:cubicBezTo>
                    <a:pt x="113" y="182"/>
                    <a:pt x="155" y="170"/>
                    <a:pt x="169" y="193"/>
                  </a:cubicBezTo>
                </a:path>
              </a:pathLst>
            </a:custGeom>
            <a:solidFill>
              <a:srgbClr val="4C3E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 name="îśļîḍé"/>
            <p:cNvSpPr/>
            <p:nvPr/>
          </p:nvSpPr>
          <p:spPr bwMode="auto">
            <a:xfrm>
              <a:off x="8609013" y="3592513"/>
              <a:ext cx="3175" cy="1588"/>
            </a:xfrm>
            <a:custGeom>
              <a:avLst/>
              <a:gdLst>
                <a:gd name="T0" fmla="*/ 3 w 3"/>
                <a:gd name="T1" fmla="*/ 0 h 1"/>
                <a:gd name="T2" fmla="*/ 0 w 3"/>
                <a:gd name="T3" fmla="*/ 1 h 1"/>
                <a:gd name="T4" fmla="*/ 0 w 3"/>
                <a:gd name="T5" fmla="*/ 1 h 1"/>
                <a:gd name="T6" fmla="*/ 0 w 3"/>
                <a:gd name="T7" fmla="*/ 1 h 1"/>
                <a:gd name="T8" fmla="*/ 3 w 3"/>
                <a:gd name="T9" fmla="*/ 0 h 1"/>
                <a:gd name="T10" fmla="*/ 3 w 3"/>
                <a:gd name="T11" fmla="*/ 0 h 1"/>
              </a:gdLst>
              <a:ahLst/>
              <a:cxnLst>
                <a:cxn ang="0">
                  <a:pos x="T0" y="T1"/>
                </a:cxn>
                <a:cxn ang="0">
                  <a:pos x="T2" y="T3"/>
                </a:cxn>
                <a:cxn ang="0">
                  <a:pos x="T4" y="T5"/>
                </a:cxn>
                <a:cxn ang="0">
                  <a:pos x="T6" y="T7"/>
                </a:cxn>
                <a:cxn ang="0">
                  <a:pos x="T8" y="T9"/>
                </a:cxn>
                <a:cxn ang="0">
                  <a:pos x="T10" y="T11"/>
                </a:cxn>
              </a:cxnLst>
              <a:rect l="0" t="0" r="r" b="b"/>
              <a:pathLst>
                <a:path w="3" h="1">
                  <a:moveTo>
                    <a:pt x="3" y="0"/>
                  </a:moveTo>
                  <a:cubicBezTo>
                    <a:pt x="2" y="0"/>
                    <a:pt x="1" y="0"/>
                    <a:pt x="0" y="1"/>
                  </a:cubicBezTo>
                  <a:cubicBezTo>
                    <a:pt x="0" y="1"/>
                    <a:pt x="0" y="1"/>
                    <a:pt x="0" y="1"/>
                  </a:cubicBezTo>
                  <a:cubicBezTo>
                    <a:pt x="0" y="1"/>
                    <a:pt x="0" y="1"/>
                    <a:pt x="0" y="1"/>
                  </a:cubicBezTo>
                  <a:cubicBezTo>
                    <a:pt x="1" y="0"/>
                    <a:pt x="2" y="0"/>
                    <a:pt x="3" y="0"/>
                  </a:cubicBezTo>
                  <a:cubicBezTo>
                    <a:pt x="3" y="0"/>
                    <a:pt x="3" y="0"/>
                    <a:pt x="3"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 name="ïsļîḑe"/>
            <p:cNvSpPr/>
            <p:nvPr/>
          </p:nvSpPr>
          <p:spPr bwMode="auto">
            <a:xfrm>
              <a:off x="8605838" y="3592513"/>
              <a:ext cx="103188" cy="100013"/>
            </a:xfrm>
            <a:custGeom>
              <a:avLst/>
              <a:gdLst>
                <a:gd name="T0" fmla="*/ 5 w 74"/>
                <a:gd name="T1" fmla="*/ 0 h 72"/>
                <a:gd name="T2" fmla="*/ 2 w 74"/>
                <a:gd name="T3" fmla="*/ 1 h 72"/>
                <a:gd name="T4" fmla="*/ 2 w 74"/>
                <a:gd name="T5" fmla="*/ 1 h 72"/>
                <a:gd name="T6" fmla="*/ 0 w 74"/>
                <a:gd name="T7" fmla="*/ 3 h 72"/>
                <a:gd name="T8" fmla="*/ 70 w 74"/>
                <a:gd name="T9" fmla="*/ 72 h 72"/>
                <a:gd name="T10" fmla="*/ 74 w 74"/>
                <a:gd name="T11" fmla="*/ 69 h 72"/>
                <a:gd name="T12" fmla="*/ 5 w 74"/>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74" h="72">
                  <a:moveTo>
                    <a:pt x="5" y="0"/>
                  </a:moveTo>
                  <a:cubicBezTo>
                    <a:pt x="4" y="0"/>
                    <a:pt x="3" y="0"/>
                    <a:pt x="2" y="1"/>
                  </a:cubicBezTo>
                  <a:cubicBezTo>
                    <a:pt x="2" y="1"/>
                    <a:pt x="2" y="1"/>
                    <a:pt x="2" y="1"/>
                  </a:cubicBezTo>
                  <a:cubicBezTo>
                    <a:pt x="0" y="3"/>
                    <a:pt x="0" y="3"/>
                    <a:pt x="0" y="3"/>
                  </a:cubicBezTo>
                  <a:cubicBezTo>
                    <a:pt x="0" y="3"/>
                    <a:pt x="57" y="49"/>
                    <a:pt x="70" y="72"/>
                  </a:cubicBezTo>
                  <a:cubicBezTo>
                    <a:pt x="74" y="69"/>
                    <a:pt x="74" y="69"/>
                    <a:pt x="74" y="69"/>
                  </a:cubicBezTo>
                  <a:cubicBezTo>
                    <a:pt x="62" y="48"/>
                    <a:pt x="12" y="6"/>
                    <a:pt x="5" y="0"/>
                  </a:cubicBezTo>
                </a:path>
              </a:pathLst>
            </a:custGeom>
            <a:solidFill>
              <a:srgbClr val="9459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2" name="iSḻïḓe"/>
            <p:cNvSpPr/>
            <p:nvPr/>
          </p:nvSpPr>
          <p:spPr bwMode="auto">
            <a:xfrm>
              <a:off x="8610601" y="3562350"/>
              <a:ext cx="136525" cy="147638"/>
            </a:xfrm>
            <a:custGeom>
              <a:avLst/>
              <a:gdLst>
                <a:gd name="T0" fmla="*/ 97 w 97"/>
                <a:gd name="T1" fmla="*/ 57 h 106"/>
                <a:gd name="T2" fmla="*/ 86 w 97"/>
                <a:gd name="T3" fmla="*/ 83 h 106"/>
                <a:gd name="T4" fmla="*/ 73 w 97"/>
                <a:gd name="T5" fmla="*/ 97 h 106"/>
                <a:gd name="T6" fmla="*/ 0 w 97"/>
                <a:gd name="T7" fmla="*/ 20 h 106"/>
                <a:gd name="T8" fmla="*/ 10 w 97"/>
                <a:gd name="T9" fmla="*/ 11 h 106"/>
                <a:gd name="T10" fmla="*/ 21 w 97"/>
                <a:gd name="T11" fmla="*/ 0 h 106"/>
                <a:gd name="T12" fmla="*/ 97 w 97"/>
                <a:gd name="T13" fmla="*/ 57 h 106"/>
              </a:gdLst>
              <a:ahLst/>
              <a:cxnLst>
                <a:cxn ang="0">
                  <a:pos x="T0" y="T1"/>
                </a:cxn>
                <a:cxn ang="0">
                  <a:pos x="T2" y="T3"/>
                </a:cxn>
                <a:cxn ang="0">
                  <a:pos x="T4" y="T5"/>
                </a:cxn>
                <a:cxn ang="0">
                  <a:pos x="T6" y="T7"/>
                </a:cxn>
                <a:cxn ang="0">
                  <a:pos x="T8" y="T9"/>
                </a:cxn>
                <a:cxn ang="0">
                  <a:pos x="T10" y="T11"/>
                </a:cxn>
                <a:cxn ang="0">
                  <a:pos x="T12" y="T13"/>
                </a:cxn>
              </a:cxnLst>
              <a:rect l="0" t="0" r="r" b="b"/>
              <a:pathLst>
                <a:path w="97" h="106">
                  <a:moveTo>
                    <a:pt x="97" y="57"/>
                  </a:moveTo>
                  <a:cubicBezTo>
                    <a:pt x="97" y="57"/>
                    <a:pt x="91" y="71"/>
                    <a:pt x="86" y="83"/>
                  </a:cubicBezTo>
                  <a:cubicBezTo>
                    <a:pt x="80" y="95"/>
                    <a:pt x="74" y="106"/>
                    <a:pt x="73" y="97"/>
                  </a:cubicBezTo>
                  <a:cubicBezTo>
                    <a:pt x="73" y="79"/>
                    <a:pt x="0" y="20"/>
                    <a:pt x="0" y="20"/>
                  </a:cubicBezTo>
                  <a:cubicBezTo>
                    <a:pt x="10" y="11"/>
                    <a:pt x="10" y="11"/>
                    <a:pt x="10" y="11"/>
                  </a:cubicBezTo>
                  <a:cubicBezTo>
                    <a:pt x="21" y="0"/>
                    <a:pt x="21" y="0"/>
                    <a:pt x="21" y="0"/>
                  </a:cubicBezTo>
                  <a:cubicBezTo>
                    <a:pt x="97" y="57"/>
                    <a:pt x="97" y="57"/>
                    <a:pt x="97" y="57"/>
                  </a:cubicBezTo>
                </a:path>
              </a:pathLst>
            </a:custGeom>
            <a:solidFill>
              <a:srgbClr val="E7EF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3" name="ï$ḻîdê"/>
            <p:cNvSpPr/>
            <p:nvPr/>
          </p:nvSpPr>
          <p:spPr bwMode="auto">
            <a:xfrm>
              <a:off x="8610601" y="3408363"/>
              <a:ext cx="131763" cy="152400"/>
            </a:xfrm>
            <a:custGeom>
              <a:avLst/>
              <a:gdLst>
                <a:gd name="T0" fmla="*/ 93 w 94"/>
                <a:gd name="T1" fmla="*/ 0 h 109"/>
                <a:gd name="T2" fmla="*/ 84 w 94"/>
                <a:gd name="T3" fmla="*/ 12 h 109"/>
                <a:gd name="T4" fmla="*/ 0 w 94"/>
                <a:gd name="T5" fmla="*/ 108 h 109"/>
                <a:gd name="T6" fmla="*/ 2 w 94"/>
                <a:gd name="T7" fmla="*/ 108 h 109"/>
                <a:gd name="T8" fmla="*/ 10 w 94"/>
                <a:gd name="T9" fmla="*/ 109 h 109"/>
                <a:gd name="T10" fmla="*/ 88 w 94"/>
                <a:gd name="T11" fmla="*/ 20 h 109"/>
                <a:gd name="T12" fmla="*/ 94 w 94"/>
                <a:gd name="T13" fmla="*/ 11 h 109"/>
                <a:gd name="T14" fmla="*/ 93 w 94"/>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09">
                  <a:moveTo>
                    <a:pt x="93" y="0"/>
                  </a:moveTo>
                  <a:cubicBezTo>
                    <a:pt x="91" y="4"/>
                    <a:pt x="87" y="8"/>
                    <a:pt x="84" y="12"/>
                  </a:cubicBezTo>
                  <a:cubicBezTo>
                    <a:pt x="0" y="108"/>
                    <a:pt x="0" y="108"/>
                    <a:pt x="0" y="108"/>
                  </a:cubicBezTo>
                  <a:cubicBezTo>
                    <a:pt x="1" y="108"/>
                    <a:pt x="1" y="108"/>
                    <a:pt x="2" y="108"/>
                  </a:cubicBezTo>
                  <a:cubicBezTo>
                    <a:pt x="4" y="108"/>
                    <a:pt x="7" y="109"/>
                    <a:pt x="10" y="109"/>
                  </a:cubicBezTo>
                  <a:cubicBezTo>
                    <a:pt x="88" y="20"/>
                    <a:pt x="88" y="20"/>
                    <a:pt x="88" y="20"/>
                  </a:cubicBezTo>
                  <a:cubicBezTo>
                    <a:pt x="88" y="20"/>
                    <a:pt x="91" y="16"/>
                    <a:pt x="94" y="11"/>
                  </a:cubicBezTo>
                  <a:cubicBezTo>
                    <a:pt x="94" y="8"/>
                    <a:pt x="94" y="4"/>
                    <a:pt x="93"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4" name="î$ľîḍê"/>
            <p:cNvSpPr/>
            <p:nvPr/>
          </p:nvSpPr>
          <p:spPr bwMode="auto">
            <a:xfrm>
              <a:off x="8624888" y="3571875"/>
              <a:ext cx="109538" cy="106363"/>
            </a:xfrm>
            <a:custGeom>
              <a:avLst/>
              <a:gdLst>
                <a:gd name="T0" fmla="*/ 4 w 78"/>
                <a:gd name="T1" fmla="*/ 0 h 76"/>
                <a:gd name="T2" fmla="*/ 0 w 78"/>
                <a:gd name="T3" fmla="*/ 4 h 76"/>
                <a:gd name="T4" fmla="*/ 76 w 78"/>
                <a:gd name="T5" fmla="*/ 76 h 76"/>
                <a:gd name="T6" fmla="*/ 78 w 78"/>
                <a:gd name="T7" fmla="*/ 70 h 76"/>
                <a:gd name="T8" fmla="*/ 4 w 78"/>
                <a:gd name="T9" fmla="*/ 0 h 76"/>
              </a:gdLst>
              <a:ahLst/>
              <a:cxnLst>
                <a:cxn ang="0">
                  <a:pos x="T0" y="T1"/>
                </a:cxn>
                <a:cxn ang="0">
                  <a:pos x="T2" y="T3"/>
                </a:cxn>
                <a:cxn ang="0">
                  <a:pos x="T4" y="T5"/>
                </a:cxn>
                <a:cxn ang="0">
                  <a:pos x="T6" y="T7"/>
                </a:cxn>
                <a:cxn ang="0">
                  <a:pos x="T8" y="T9"/>
                </a:cxn>
              </a:cxnLst>
              <a:rect l="0" t="0" r="r" b="b"/>
              <a:pathLst>
                <a:path w="78" h="76">
                  <a:moveTo>
                    <a:pt x="4" y="0"/>
                  </a:moveTo>
                  <a:cubicBezTo>
                    <a:pt x="0" y="4"/>
                    <a:pt x="0" y="4"/>
                    <a:pt x="0" y="4"/>
                  </a:cubicBezTo>
                  <a:cubicBezTo>
                    <a:pt x="24" y="10"/>
                    <a:pt x="54" y="46"/>
                    <a:pt x="76" y="76"/>
                  </a:cubicBezTo>
                  <a:cubicBezTo>
                    <a:pt x="77" y="74"/>
                    <a:pt x="77" y="72"/>
                    <a:pt x="78" y="70"/>
                  </a:cubicBezTo>
                  <a:cubicBezTo>
                    <a:pt x="57" y="41"/>
                    <a:pt x="27" y="7"/>
                    <a:pt x="4"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5" name="išlíḓe"/>
            <p:cNvSpPr/>
            <p:nvPr/>
          </p:nvSpPr>
          <p:spPr bwMode="auto">
            <a:xfrm>
              <a:off x="8616951" y="2930525"/>
              <a:ext cx="476250" cy="803275"/>
            </a:xfrm>
            <a:custGeom>
              <a:avLst/>
              <a:gdLst>
                <a:gd name="T0" fmla="*/ 156 w 340"/>
                <a:gd name="T1" fmla="*/ 0 h 575"/>
                <a:gd name="T2" fmla="*/ 179 w 340"/>
                <a:gd name="T3" fmla="*/ 18 h 575"/>
                <a:gd name="T4" fmla="*/ 220 w 340"/>
                <a:gd name="T5" fmla="*/ 50 h 575"/>
                <a:gd name="T6" fmla="*/ 258 w 340"/>
                <a:gd name="T7" fmla="*/ 96 h 575"/>
                <a:gd name="T8" fmla="*/ 284 w 340"/>
                <a:gd name="T9" fmla="*/ 133 h 575"/>
                <a:gd name="T10" fmla="*/ 304 w 340"/>
                <a:gd name="T11" fmla="*/ 168 h 575"/>
                <a:gd name="T12" fmla="*/ 320 w 340"/>
                <a:gd name="T13" fmla="*/ 216 h 575"/>
                <a:gd name="T14" fmla="*/ 333 w 340"/>
                <a:gd name="T15" fmla="*/ 264 h 575"/>
                <a:gd name="T16" fmla="*/ 318 w 340"/>
                <a:gd name="T17" fmla="*/ 295 h 575"/>
                <a:gd name="T18" fmla="*/ 274 w 340"/>
                <a:gd name="T19" fmla="*/ 363 h 575"/>
                <a:gd name="T20" fmla="*/ 189 w 340"/>
                <a:gd name="T21" fmla="*/ 463 h 575"/>
                <a:gd name="T22" fmla="*/ 115 w 340"/>
                <a:gd name="T23" fmla="*/ 575 h 575"/>
                <a:gd name="T24" fmla="*/ 0 w 340"/>
                <a:gd name="T25" fmla="*/ 458 h 575"/>
                <a:gd name="T26" fmla="*/ 84 w 340"/>
                <a:gd name="T27" fmla="*/ 362 h 575"/>
                <a:gd name="T28" fmla="*/ 99 w 340"/>
                <a:gd name="T29" fmla="*/ 336 h 575"/>
                <a:gd name="T30" fmla="*/ 158 w 340"/>
                <a:gd name="T31" fmla="*/ 282 h 575"/>
                <a:gd name="T32" fmla="*/ 153 w 340"/>
                <a:gd name="T33" fmla="*/ 255 h 575"/>
                <a:gd name="T34" fmla="*/ 138 w 340"/>
                <a:gd name="T35" fmla="*/ 235 h 575"/>
                <a:gd name="T36" fmla="*/ 82 w 340"/>
                <a:gd name="T37" fmla="*/ 128 h 575"/>
                <a:gd name="T38" fmla="*/ 156 w 340"/>
                <a:gd name="T39"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0" h="575">
                  <a:moveTo>
                    <a:pt x="156" y="0"/>
                  </a:moveTo>
                  <a:cubicBezTo>
                    <a:pt x="179" y="18"/>
                    <a:pt x="179" y="18"/>
                    <a:pt x="179" y="18"/>
                  </a:cubicBezTo>
                  <a:cubicBezTo>
                    <a:pt x="179" y="18"/>
                    <a:pt x="216" y="18"/>
                    <a:pt x="220" y="50"/>
                  </a:cubicBezTo>
                  <a:cubicBezTo>
                    <a:pt x="224" y="81"/>
                    <a:pt x="258" y="96"/>
                    <a:pt x="258" y="96"/>
                  </a:cubicBezTo>
                  <a:cubicBezTo>
                    <a:pt x="258" y="96"/>
                    <a:pt x="284" y="121"/>
                    <a:pt x="284" y="133"/>
                  </a:cubicBezTo>
                  <a:cubicBezTo>
                    <a:pt x="284" y="145"/>
                    <a:pt x="304" y="167"/>
                    <a:pt x="304" y="168"/>
                  </a:cubicBezTo>
                  <a:cubicBezTo>
                    <a:pt x="304" y="170"/>
                    <a:pt x="323" y="209"/>
                    <a:pt x="320" y="216"/>
                  </a:cubicBezTo>
                  <a:cubicBezTo>
                    <a:pt x="318" y="223"/>
                    <a:pt x="340" y="253"/>
                    <a:pt x="333" y="264"/>
                  </a:cubicBezTo>
                  <a:cubicBezTo>
                    <a:pt x="328" y="274"/>
                    <a:pt x="323" y="285"/>
                    <a:pt x="318" y="295"/>
                  </a:cubicBezTo>
                  <a:cubicBezTo>
                    <a:pt x="318" y="295"/>
                    <a:pt x="289" y="352"/>
                    <a:pt x="274" y="363"/>
                  </a:cubicBezTo>
                  <a:cubicBezTo>
                    <a:pt x="258" y="373"/>
                    <a:pt x="189" y="463"/>
                    <a:pt x="189" y="463"/>
                  </a:cubicBezTo>
                  <a:cubicBezTo>
                    <a:pt x="189" y="463"/>
                    <a:pt x="115" y="549"/>
                    <a:pt x="115" y="575"/>
                  </a:cubicBezTo>
                  <a:cubicBezTo>
                    <a:pt x="115" y="575"/>
                    <a:pt x="43" y="455"/>
                    <a:pt x="0" y="458"/>
                  </a:cubicBezTo>
                  <a:cubicBezTo>
                    <a:pt x="84" y="362"/>
                    <a:pt x="84" y="362"/>
                    <a:pt x="84" y="362"/>
                  </a:cubicBezTo>
                  <a:cubicBezTo>
                    <a:pt x="84" y="362"/>
                    <a:pt x="98" y="346"/>
                    <a:pt x="99" y="336"/>
                  </a:cubicBezTo>
                  <a:cubicBezTo>
                    <a:pt x="99" y="327"/>
                    <a:pt x="139" y="284"/>
                    <a:pt x="158" y="282"/>
                  </a:cubicBezTo>
                  <a:cubicBezTo>
                    <a:pt x="158" y="282"/>
                    <a:pt x="161" y="256"/>
                    <a:pt x="153" y="255"/>
                  </a:cubicBezTo>
                  <a:cubicBezTo>
                    <a:pt x="145" y="255"/>
                    <a:pt x="138" y="235"/>
                    <a:pt x="138" y="235"/>
                  </a:cubicBezTo>
                  <a:cubicBezTo>
                    <a:pt x="138" y="235"/>
                    <a:pt x="82" y="169"/>
                    <a:pt x="82" y="128"/>
                  </a:cubicBezTo>
                  <a:cubicBezTo>
                    <a:pt x="81" y="86"/>
                    <a:pt x="156" y="0"/>
                    <a:pt x="156" y="0"/>
                  </a:cubicBezTo>
                </a:path>
              </a:pathLst>
            </a:custGeom>
            <a:solidFill>
              <a:srgbClr val="6561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6" name="ïŝ1ïdé"/>
            <p:cNvSpPr/>
            <p:nvPr/>
          </p:nvSpPr>
          <p:spPr bwMode="auto">
            <a:xfrm>
              <a:off x="8807451" y="3014663"/>
              <a:ext cx="73025" cy="74613"/>
            </a:xfrm>
            <a:custGeom>
              <a:avLst/>
              <a:gdLst>
                <a:gd name="T0" fmla="*/ 53 w 53"/>
                <a:gd name="T1" fmla="*/ 0 h 53"/>
                <a:gd name="T2" fmla="*/ 12 w 53"/>
                <a:gd name="T3" fmla="*/ 52 h 53"/>
                <a:gd name="T4" fmla="*/ 15 w 53"/>
                <a:gd name="T5" fmla="*/ 53 h 53"/>
                <a:gd name="T6" fmla="*/ 53 w 53"/>
                <a:gd name="T7" fmla="*/ 0 h 53"/>
              </a:gdLst>
              <a:ahLst/>
              <a:cxnLst>
                <a:cxn ang="0">
                  <a:pos x="T0" y="T1"/>
                </a:cxn>
                <a:cxn ang="0">
                  <a:pos x="T2" y="T3"/>
                </a:cxn>
                <a:cxn ang="0">
                  <a:pos x="T4" y="T5"/>
                </a:cxn>
                <a:cxn ang="0">
                  <a:pos x="T6" y="T7"/>
                </a:cxn>
              </a:cxnLst>
              <a:rect l="0" t="0" r="r" b="b"/>
              <a:pathLst>
                <a:path w="53" h="53">
                  <a:moveTo>
                    <a:pt x="53" y="0"/>
                  </a:moveTo>
                  <a:cubicBezTo>
                    <a:pt x="53" y="0"/>
                    <a:pt x="0" y="39"/>
                    <a:pt x="12" y="52"/>
                  </a:cubicBezTo>
                  <a:cubicBezTo>
                    <a:pt x="13" y="53"/>
                    <a:pt x="14" y="53"/>
                    <a:pt x="15" y="53"/>
                  </a:cubicBezTo>
                  <a:cubicBezTo>
                    <a:pt x="28" y="53"/>
                    <a:pt x="53" y="0"/>
                    <a:pt x="53"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7" name="ïṩḻïḋe"/>
            <p:cNvSpPr/>
            <p:nvPr/>
          </p:nvSpPr>
          <p:spPr bwMode="auto">
            <a:xfrm>
              <a:off x="8885238" y="3219450"/>
              <a:ext cx="150813" cy="20638"/>
            </a:xfrm>
            <a:custGeom>
              <a:avLst/>
              <a:gdLst>
                <a:gd name="T0" fmla="*/ 75 w 108"/>
                <a:gd name="T1" fmla="*/ 0 h 14"/>
                <a:gd name="T2" fmla="*/ 0 w 108"/>
                <a:gd name="T3" fmla="*/ 14 h 14"/>
                <a:gd name="T4" fmla="*/ 108 w 108"/>
                <a:gd name="T5" fmla="*/ 14 h 14"/>
                <a:gd name="T6" fmla="*/ 75 w 108"/>
                <a:gd name="T7" fmla="*/ 0 h 14"/>
              </a:gdLst>
              <a:ahLst/>
              <a:cxnLst>
                <a:cxn ang="0">
                  <a:pos x="T0" y="T1"/>
                </a:cxn>
                <a:cxn ang="0">
                  <a:pos x="T2" y="T3"/>
                </a:cxn>
                <a:cxn ang="0">
                  <a:pos x="T4" y="T5"/>
                </a:cxn>
                <a:cxn ang="0">
                  <a:pos x="T6" y="T7"/>
                </a:cxn>
              </a:cxnLst>
              <a:rect l="0" t="0" r="r" b="b"/>
              <a:pathLst>
                <a:path w="108" h="14">
                  <a:moveTo>
                    <a:pt x="75" y="0"/>
                  </a:moveTo>
                  <a:cubicBezTo>
                    <a:pt x="43" y="0"/>
                    <a:pt x="0" y="14"/>
                    <a:pt x="0" y="14"/>
                  </a:cubicBezTo>
                  <a:cubicBezTo>
                    <a:pt x="108" y="14"/>
                    <a:pt x="108" y="14"/>
                    <a:pt x="108" y="14"/>
                  </a:cubicBezTo>
                  <a:cubicBezTo>
                    <a:pt x="105" y="3"/>
                    <a:pt x="91" y="0"/>
                    <a:pt x="75"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8" name="ïṩḷîdé"/>
            <p:cNvSpPr/>
            <p:nvPr/>
          </p:nvSpPr>
          <p:spPr bwMode="auto">
            <a:xfrm>
              <a:off x="7900988" y="3003550"/>
              <a:ext cx="15875" cy="219075"/>
            </a:xfrm>
            <a:custGeom>
              <a:avLst/>
              <a:gdLst>
                <a:gd name="T0" fmla="*/ 3 w 12"/>
                <a:gd name="T1" fmla="*/ 150 h 157"/>
                <a:gd name="T2" fmla="*/ 0 w 12"/>
                <a:gd name="T3" fmla="*/ 157 h 157"/>
                <a:gd name="T4" fmla="*/ 3 w 12"/>
                <a:gd name="T5" fmla="*/ 150 h 157"/>
                <a:gd name="T6" fmla="*/ 12 w 12"/>
                <a:gd name="T7" fmla="*/ 0 h 157"/>
                <a:gd name="T8" fmla="*/ 11 w 12"/>
                <a:gd name="T9" fmla="*/ 3 h 157"/>
                <a:gd name="T10" fmla="*/ 12 w 12"/>
                <a:gd name="T11" fmla="*/ 3 h 157"/>
                <a:gd name="T12" fmla="*/ 12 w 12"/>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12" h="157">
                  <a:moveTo>
                    <a:pt x="3" y="150"/>
                  </a:moveTo>
                  <a:cubicBezTo>
                    <a:pt x="0" y="157"/>
                    <a:pt x="0" y="157"/>
                    <a:pt x="0" y="157"/>
                  </a:cubicBezTo>
                  <a:cubicBezTo>
                    <a:pt x="1" y="156"/>
                    <a:pt x="2" y="154"/>
                    <a:pt x="3" y="150"/>
                  </a:cubicBezTo>
                  <a:moveTo>
                    <a:pt x="12" y="0"/>
                  </a:moveTo>
                  <a:cubicBezTo>
                    <a:pt x="12" y="0"/>
                    <a:pt x="12" y="1"/>
                    <a:pt x="11" y="3"/>
                  </a:cubicBezTo>
                  <a:cubicBezTo>
                    <a:pt x="12" y="3"/>
                    <a:pt x="12" y="3"/>
                    <a:pt x="12" y="3"/>
                  </a:cubicBezTo>
                  <a:cubicBezTo>
                    <a:pt x="12" y="1"/>
                    <a:pt x="12" y="0"/>
                    <a:pt x="12"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9" name="íSlîde"/>
            <p:cNvSpPr/>
            <p:nvPr/>
          </p:nvSpPr>
          <p:spPr bwMode="auto">
            <a:xfrm>
              <a:off x="7886701" y="3008313"/>
              <a:ext cx="30163" cy="217488"/>
            </a:xfrm>
            <a:custGeom>
              <a:avLst/>
              <a:gdLst>
                <a:gd name="T0" fmla="*/ 21 w 22"/>
                <a:gd name="T1" fmla="*/ 0 h 156"/>
                <a:gd name="T2" fmla="*/ 8 w 22"/>
                <a:gd name="T3" fmla="*/ 156 h 156"/>
                <a:gd name="T4" fmla="*/ 10 w 22"/>
                <a:gd name="T5" fmla="*/ 155 h 156"/>
                <a:gd name="T6" fmla="*/ 10 w 22"/>
                <a:gd name="T7" fmla="*/ 154 h 156"/>
                <a:gd name="T8" fmla="*/ 13 w 22"/>
                <a:gd name="T9" fmla="*/ 147 h 156"/>
                <a:gd name="T10" fmla="*/ 22 w 22"/>
                <a:gd name="T11" fmla="*/ 0 h 156"/>
                <a:gd name="T12" fmla="*/ 21 w 22"/>
                <a:gd name="T13" fmla="*/ 0 h 156"/>
              </a:gdLst>
              <a:ahLst/>
              <a:cxnLst>
                <a:cxn ang="0">
                  <a:pos x="T0" y="T1"/>
                </a:cxn>
                <a:cxn ang="0">
                  <a:pos x="T2" y="T3"/>
                </a:cxn>
                <a:cxn ang="0">
                  <a:pos x="T4" y="T5"/>
                </a:cxn>
                <a:cxn ang="0">
                  <a:pos x="T6" y="T7"/>
                </a:cxn>
                <a:cxn ang="0">
                  <a:pos x="T8" y="T9"/>
                </a:cxn>
                <a:cxn ang="0">
                  <a:pos x="T10" y="T11"/>
                </a:cxn>
                <a:cxn ang="0">
                  <a:pos x="T12" y="T13"/>
                </a:cxn>
              </a:cxnLst>
              <a:rect l="0" t="0" r="r" b="b"/>
              <a:pathLst>
                <a:path w="22" h="156">
                  <a:moveTo>
                    <a:pt x="21" y="0"/>
                  </a:moveTo>
                  <a:cubicBezTo>
                    <a:pt x="19" y="19"/>
                    <a:pt x="0" y="156"/>
                    <a:pt x="8" y="156"/>
                  </a:cubicBezTo>
                  <a:cubicBezTo>
                    <a:pt x="9" y="156"/>
                    <a:pt x="9" y="155"/>
                    <a:pt x="10" y="155"/>
                  </a:cubicBezTo>
                  <a:cubicBezTo>
                    <a:pt x="10" y="155"/>
                    <a:pt x="10" y="155"/>
                    <a:pt x="10" y="154"/>
                  </a:cubicBezTo>
                  <a:cubicBezTo>
                    <a:pt x="13" y="147"/>
                    <a:pt x="13" y="147"/>
                    <a:pt x="13" y="147"/>
                  </a:cubicBezTo>
                  <a:cubicBezTo>
                    <a:pt x="21" y="117"/>
                    <a:pt x="22" y="17"/>
                    <a:pt x="22" y="0"/>
                  </a:cubicBezTo>
                  <a:cubicBezTo>
                    <a:pt x="21" y="0"/>
                    <a:pt x="21" y="0"/>
                    <a:pt x="21"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0" name="ísḷîḍé"/>
            <p:cNvSpPr/>
            <p:nvPr/>
          </p:nvSpPr>
          <p:spPr bwMode="auto">
            <a:xfrm>
              <a:off x="8710613" y="3068638"/>
              <a:ext cx="25400" cy="71438"/>
            </a:xfrm>
            <a:custGeom>
              <a:avLst/>
              <a:gdLst>
                <a:gd name="T0" fmla="*/ 0 w 18"/>
                <a:gd name="T1" fmla="*/ 0 h 51"/>
                <a:gd name="T2" fmla="*/ 18 w 18"/>
                <a:gd name="T3" fmla="*/ 51 h 51"/>
                <a:gd name="T4" fmla="*/ 18 w 18"/>
                <a:gd name="T5" fmla="*/ 48 h 51"/>
                <a:gd name="T6" fmla="*/ 15 w 18"/>
                <a:gd name="T7" fmla="*/ 29 h 51"/>
                <a:gd name="T8" fmla="*/ 17 w 18"/>
                <a:gd name="T9" fmla="*/ 16 h 51"/>
                <a:gd name="T10" fmla="*/ 0 w 18"/>
                <a:gd name="T11" fmla="*/ 0 h 51"/>
              </a:gdLst>
              <a:ahLst/>
              <a:cxnLst>
                <a:cxn ang="0">
                  <a:pos x="T0" y="T1"/>
                </a:cxn>
                <a:cxn ang="0">
                  <a:pos x="T2" y="T3"/>
                </a:cxn>
                <a:cxn ang="0">
                  <a:pos x="T4" y="T5"/>
                </a:cxn>
                <a:cxn ang="0">
                  <a:pos x="T6" y="T7"/>
                </a:cxn>
                <a:cxn ang="0">
                  <a:pos x="T8" y="T9"/>
                </a:cxn>
                <a:cxn ang="0">
                  <a:pos x="T10" y="T11"/>
                </a:cxn>
              </a:cxnLst>
              <a:rect l="0" t="0" r="r" b="b"/>
              <a:pathLst>
                <a:path w="18" h="51">
                  <a:moveTo>
                    <a:pt x="0" y="0"/>
                  </a:moveTo>
                  <a:cubicBezTo>
                    <a:pt x="18" y="51"/>
                    <a:pt x="18" y="51"/>
                    <a:pt x="18" y="51"/>
                  </a:cubicBezTo>
                  <a:cubicBezTo>
                    <a:pt x="18" y="51"/>
                    <a:pt x="18" y="50"/>
                    <a:pt x="18" y="48"/>
                  </a:cubicBezTo>
                  <a:cubicBezTo>
                    <a:pt x="16" y="41"/>
                    <a:pt x="15" y="35"/>
                    <a:pt x="15" y="29"/>
                  </a:cubicBezTo>
                  <a:cubicBezTo>
                    <a:pt x="15" y="25"/>
                    <a:pt x="15" y="20"/>
                    <a:pt x="17" y="16"/>
                  </a:cubicBezTo>
                  <a:cubicBezTo>
                    <a:pt x="14" y="7"/>
                    <a:pt x="9" y="0"/>
                    <a:pt x="0"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1" name="ïṣlîde"/>
            <p:cNvSpPr/>
            <p:nvPr/>
          </p:nvSpPr>
          <p:spPr bwMode="auto">
            <a:xfrm>
              <a:off x="8731251" y="3090863"/>
              <a:ext cx="7938" cy="46038"/>
            </a:xfrm>
            <a:custGeom>
              <a:avLst/>
              <a:gdLst>
                <a:gd name="T0" fmla="*/ 2 w 5"/>
                <a:gd name="T1" fmla="*/ 0 h 32"/>
                <a:gd name="T2" fmla="*/ 0 w 5"/>
                <a:gd name="T3" fmla="*/ 13 h 32"/>
                <a:gd name="T4" fmla="*/ 3 w 5"/>
                <a:gd name="T5" fmla="*/ 32 h 32"/>
                <a:gd name="T6" fmla="*/ 2 w 5"/>
                <a:gd name="T7" fmla="*/ 0 h 32"/>
              </a:gdLst>
              <a:ahLst/>
              <a:cxnLst>
                <a:cxn ang="0">
                  <a:pos x="T0" y="T1"/>
                </a:cxn>
                <a:cxn ang="0">
                  <a:pos x="T2" y="T3"/>
                </a:cxn>
                <a:cxn ang="0">
                  <a:pos x="T4" y="T5"/>
                </a:cxn>
                <a:cxn ang="0">
                  <a:pos x="T6" y="T7"/>
                </a:cxn>
              </a:cxnLst>
              <a:rect l="0" t="0" r="r" b="b"/>
              <a:pathLst>
                <a:path w="5" h="32">
                  <a:moveTo>
                    <a:pt x="2" y="0"/>
                  </a:moveTo>
                  <a:cubicBezTo>
                    <a:pt x="0" y="4"/>
                    <a:pt x="0" y="9"/>
                    <a:pt x="0" y="13"/>
                  </a:cubicBezTo>
                  <a:cubicBezTo>
                    <a:pt x="0" y="19"/>
                    <a:pt x="1" y="25"/>
                    <a:pt x="3" y="32"/>
                  </a:cubicBezTo>
                  <a:cubicBezTo>
                    <a:pt x="4" y="26"/>
                    <a:pt x="5" y="11"/>
                    <a:pt x="2"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2" name="ïS1íḓé"/>
            <p:cNvSpPr/>
            <p:nvPr/>
          </p:nvSpPr>
          <p:spPr bwMode="auto">
            <a:xfrm>
              <a:off x="8072438" y="2249488"/>
              <a:ext cx="22225" cy="55563"/>
            </a:xfrm>
            <a:custGeom>
              <a:avLst/>
              <a:gdLst>
                <a:gd name="T0" fmla="*/ 2 w 16"/>
                <a:gd name="T1" fmla="*/ 0 h 39"/>
                <a:gd name="T2" fmla="*/ 0 w 16"/>
                <a:gd name="T3" fmla="*/ 11 h 39"/>
                <a:gd name="T4" fmla="*/ 10 w 16"/>
                <a:gd name="T5" fmla="*/ 39 h 39"/>
                <a:gd name="T6" fmla="*/ 11 w 16"/>
                <a:gd name="T7" fmla="*/ 36 h 39"/>
                <a:gd name="T8" fmla="*/ 2 w 16"/>
                <a:gd name="T9" fmla="*/ 0 h 39"/>
              </a:gdLst>
              <a:ahLst/>
              <a:cxnLst>
                <a:cxn ang="0">
                  <a:pos x="T0" y="T1"/>
                </a:cxn>
                <a:cxn ang="0">
                  <a:pos x="T2" y="T3"/>
                </a:cxn>
                <a:cxn ang="0">
                  <a:pos x="T4" y="T5"/>
                </a:cxn>
                <a:cxn ang="0">
                  <a:pos x="T6" y="T7"/>
                </a:cxn>
                <a:cxn ang="0">
                  <a:pos x="T8" y="T9"/>
                </a:cxn>
              </a:cxnLst>
              <a:rect l="0" t="0" r="r" b="b"/>
              <a:pathLst>
                <a:path w="16" h="39">
                  <a:moveTo>
                    <a:pt x="2" y="0"/>
                  </a:moveTo>
                  <a:cubicBezTo>
                    <a:pt x="1" y="3"/>
                    <a:pt x="0" y="7"/>
                    <a:pt x="0" y="11"/>
                  </a:cubicBezTo>
                  <a:cubicBezTo>
                    <a:pt x="1" y="21"/>
                    <a:pt x="8" y="30"/>
                    <a:pt x="10" y="39"/>
                  </a:cubicBezTo>
                  <a:cubicBezTo>
                    <a:pt x="10" y="38"/>
                    <a:pt x="11" y="37"/>
                    <a:pt x="11" y="36"/>
                  </a:cubicBezTo>
                  <a:cubicBezTo>
                    <a:pt x="16" y="24"/>
                    <a:pt x="4" y="13"/>
                    <a:pt x="2" y="0"/>
                  </a:cubicBezTo>
                </a:path>
              </a:pathLst>
            </a:custGeom>
            <a:solidFill>
              <a:srgbClr val="4438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3" name="iŝḻíďê"/>
            <p:cNvSpPr/>
            <p:nvPr/>
          </p:nvSpPr>
          <p:spPr bwMode="auto">
            <a:xfrm>
              <a:off x="8377238" y="2506663"/>
              <a:ext cx="0" cy="1588"/>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1"/>
                    <a:pt x="0" y="1"/>
                  </a:cubicBezTo>
                  <a:cubicBezTo>
                    <a:pt x="0" y="1"/>
                    <a:pt x="0" y="1"/>
                    <a:pt x="0" y="1"/>
                  </a:cubicBezTo>
                  <a:cubicBezTo>
                    <a:pt x="0" y="0"/>
                    <a:pt x="0" y="0"/>
                    <a:pt x="0" y="0"/>
                  </a:cubicBezTo>
                </a:path>
              </a:pathLst>
            </a:custGeom>
            <a:solidFill>
              <a:srgbClr val="9459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4" name="iṥḻîďê"/>
            <p:cNvSpPr/>
            <p:nvPr/>
          </p:nvSpPr>
          <p:spPr bwMode="auto">
            <a:xfrm>
              <a:off x="8188326" y="2322513"/>
              <a:ext cx="192088" cy="184150"/>
            </a:xfrm>
            <a:custGeom>
              <a:avLst/>
              <a:gdLst>
                <a:gd name="T0" fmla="*/ 137 w 137"/>
                <a:gd name="T1" fmla="*/ 119 h 132"/>
                <a:gd name="T2" fmla="*/ 135 w 137"/>
                <a:gd name="T3" fmla="*/ 130 h 132"/>
                <a:gd name="T4" fmla="*/ 137 w 137"/>
                <a:gd name="T5" fmla="*/ 119 h 132"/>
                <a:gd name="T6" fmla="*/ 137 w 137"/>
                <a:gd name="T7" fmla="*/ 119 h 132"/>
                <a:gd name="T8" fmla="*/ 30 w 137"/>
                <a:gd name="T9" fmla="*/ 0 h 132"/>
                <a:gd name="T10" fmla="*/ 0 w 137"/>
                <a:gd name="T11" fmla="*/ 6 h 132"/>
                <a:gd name="T12" fmla="*/ 30 w 137"/>
                <a:gd name="T13" fmla="*/ 0 h 132"/>
                <a:gd name="T14" fmla="*/ 58 w 137"/>
                <a:gd name="T15" fmla="*/ 13 h 132"/>
                <a:gd name="T16" fmla="*/ 65 w 137"/>
                <a:gd name="T17" fmla="*/ 27 h 132"/>
                <a:gd name="T18" fmla="*/ 76 w 137"/>
                <a:gd name="T19" fmla="*/ 31 h 132"/>
                <a:gd name="T20" fmla="*/ 82 w 137"/>
                <a:gd name="T21" fmla="*/ 30 h 132"/>
                <a:gd name="T22" fmla="*/ 88 w 137"/>
                <a:gd name="T23" fmla="*/ 30 h 132"/>
                <a:gd name="T24" fmla="*/ 89 w 137"/>
                <a:gd name="T25" fmla="*/ 30 h 132"/>
                <a:gd name="T26" fmla="*/ 127 w 137"/>
                <a:gd name="T27" fmla="*/ 71 h 132"/>
                <a:gd name="T28" fmla="*/ 135 w 137"/>
                <a:gd name="T29" fmla="*/ 132 h 132"/>
                <a:gd name="T30" fmla="*/ 135 w 137"/>
                <a:gd name="T31" fmla="*/ 132 h 132"/>
                <a:gd name="T32" fmla="*/ 127 w 137"/>
                <a:gd name="T33" fmla="*/ 71 h 132"/>
                <a:gd name="T34" fmla="*/ 89 w 137"/>
                <a:gd name="T35" fmla="*/ 30 h 132"/>
                <a:gd name="T36" fmla="*/ 88 w 137"/>
                <a:gd name="T37" fmla="*/ 30 h 132"/>
                <a:gd name="T38" fmla="*/ 82 w 137"/>
                <a:gd name="T39" fmla="*/ 30 h 132"/>
                <a:gd name="T40" fmla="*/ 76 w 137"/>
                <a:gd name="T41" fmla="*/ 31 h 132"/>
                <a:gd name="T42" fmla="*/ 65 w 137"/>
                <a:gd name="T43" fmla="*/ 27 h 132"/>
                <a:gd name="T44" fmla="*/ 58 w 137"/>
                <a:gd name="T45" fmla="*/ 13 h 132"/>
                <a:gd name="T46" fmla="*/ 30 w 137"/>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132">
                  <a:moveTo>
                    <a:pt x="137" y="119"/>
                  </a:moveTo>
                  <a:cubicBezTo>
                    <a:pt x="136" y="123"/>
                    <a:pt x="135" y="126"/>
                    <a:pt x="135" y="130"/>
                  </a:cubicBezTo>
                  <a:cubicBezTo>
                    <a:pt x="135" y="126"/>
                    <a:pt x="136" y="123"/>
                    <a:pt x="137" y="119"/>
                  </a:cubicBezTo>
                  <a:cubicBezTo>
                    <a:pt x="137" y="119"/>
                    <a:pt x="137" y="119"/>
                    <a:pt x="137" y="119"/>
                  </a:cubicBezTo>
                  <a:moveTo>
                    <a:pt x="30" y="0"/>
                  </a:moveTo>
                  <a:cubicBezTo>
                    <a:pt x="20" y="0"/>
                    <a:pt x="9" y="2"/>
                    <a:pt x="0" y="6"/>
                  </a:cubicBezTo>
                  <a:cubicBezTo>
                    <a:pt x="9" y="2"/>
                    <a:pt x="20" y="0"/>
                    <a:pt x="30" y="0"/>
                  </a:cubicBezTo>
                  <a:cubicBezTo>
                    <a:pt x="41" y="0"/>
                    <a:pt x="52" y="3"/>
                    <a:pt x="58" y="13"/>
                  </a:cubicBezTo>
                  <a:cubicBezTo>
                    <a:pt x="61" y="17"/>
                    <a:pt x="61" y="23"/>
                    <a:pt x="65" y="27"/>
                  </a:cubicBezTo>
                  <a:cubicBezTo>
                    <a:pt x="68" y="30"/>
                    <a:pt x="72" y="31"/>
                    <a:pt x="76" y="31"/>
                  </a:cubicBezTo>
                  <a:cubicBezTo>
                    <a:pt x="78" y="31"/>
                    <a:pt x="80" y="31"/>
                    <a:pt x="82" y="30"/>
                  </a:cubicBezTo>
                  <a:cubicBezTo>
                    <a:pt x="84" y="30"/>
                    <a:pt x="86" y="30"/>
                    <a:pt x="88" y="30"/>
                  </a:cubicBezTo>
                  <a:cubicBezTo>
                    <a:pt x="89" y="30"/>
                    <a:pt x="89" y="30"/>
                    <a:pt x="89" y="30"/>
                  </a:cubicBezTo>
                  <a:cubicBezTo>
                    <a:pt x="108" y="30"/>
                    <a:pt x="122" y="51"/>
                    <a:pt x="127" y="71"/>
                  </a:cubicBezTo>
                  <a:cubicBezTo>
                    <a:pt x="132" y="91"/>
                    <a:pt x="130" y="112"/>
                    <a:pt x="135" y="132"/>
                  </a:cubicBezTo>
                  <a:cubicBezTo>
                    <a:pt x="135" y="132"/>
                    <a:pt x="135" y="132"/>
                    <a:pt x="135" y="132"/>
                  </a:cubicBezTo>
                  <a:cubicBezTo>
                    <a:pt x="130" y="112"/>
                    <a:pt x="132" y="91"/>
                    <a:pt x="127" y="71"/>
                  </a:cubicBezTo>
                  <a:cubicBezTo>
                    <a:pt x="122" y="51"/>
                    <a:pt x="108" y="30"/>
                    <a:pt x="89" y="30"/>
                  </a:cubicBezTo>
                  <a:cubicBezTo>
                    <a:pt x="89" y="30"/>
                    <a:pt x="89" y="30"/>
                    <a:pt x="88" y="30"/>
                  </a:cubicBezTo>
                  <a:cubicBezTo>
                    <a:pt x="86" y="30"/>
                    <a:pt x="84" y="30"/>
                    <a:pt x="82" y="30"/>
                  </a:cubicBezTo>
                  <a:cubicBezTo>
                    <a:pt x="80" y="31"/>
                    <a:pt x="78" y="31"/>
                    <a:pt x="76" y="31"/>
                  </a:cubicBezTo>
                  <a:cubicBezTo>
                    <a:pt x="72" y="31"/>
                    <a:pt x="68" y="30"/>
                    <a:pt x="65" y="27"/>
                  </a:cubicBezTo>
                  <a:cubicBezTo>
                    <a:pt x="61" y="23"/>
                    <a:pt x="61" y="17"/>
                    <a:pt x="58" y="13"/>
                  </a:cubicBezTo>
                  <a:cubicBezTo>
                    <a:pt x="52" y="3"/>
                    <a:pt x="42" y="0"/>
                    <a:pt x="30" y="0"/>
                  </a:cubicBezTo>
                </a:path>
              </a:pathLst>
            </a:custGeom>
            <a:solidFill>
              <a:srgbClr val="8550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5" name="ï$ļïḓê"/>
            <p:cNvSpPr/>
            <p:nvPr/>
          </p:nvSpPr>
          <p:spPr bwMode="auto">
            <a:xfrm>
              <a:off x="8032751" y="2306638"/>
              <a:ext cx="347663" cy="201613"/>
            </a:xfrm>
            <a:custGeom>
              <a:avLst/>
              <a:gdLst>
                <a:gd name="T0" fmla="*/ 143 w 248"/>
                <a:gd name="T1" fmla="*/ 0 h 145"/>
                <a:gd name="T2" fmla="*/ 98 w 248"/>
                <a:gd name="T3" fmla="*/ 13 h 145"/>
                <a:gd name="T4" fmla="*/ 14 w 248"/>
                <a:gd name="T5" fmla="*/ 59 h 145"/>
                <a:gd name="T6" fmla="*/ 4 w 248"/>
                <a:gd name="T7" fmla="*/ 58 h 145"/>
                <a:gd name="T8" fmla="*/ 0 w 248"/>
                <a:gd name="T9" fmla="*/ 69 h 145"/>
                <a:gd name="T10" fmla="*/ 12 w 248"/>
                <a:gd name="T11" fmla="*/ 71 h 145"/>
                <a:gd name="T12" fmla="*/ 96 w 248"/>
                <a:gd name="T13" fmla="*/ 25 h 145"/>
                <a:gd name="T14" fmla="*/ 111 w 248"/>
                <a:gd name="T15" fmla="*/ 18 h 145"/>
                <a:gd name="T16" fmla="*/ 141 w 248"/>
                <a:gd name="T17" fmla="*/ 12 h 145"/>
                <a:gd name="T18" fmla="*/ 169 w 248"/>
                <a:gd name="T19" fmla="*/ 25 h 145"/>
                <a:gd name="T20" fmla="*/ 176 w 248"/>
                <a:gd name="T21" fmla="*/ 39 h 145"/>
                <a:gd name="T22" fmla="*/ 187 w 248"/>
                <a:gd name="T23" fmla="*/ 43 h 145"/>
                <a:gd name="T24" fmla="*/ 193 w 248"/>
                <a:gd name="T25" fmla="*/ 42 h 145"/>
                <a:gd name="T26" fmla="*/ 199 w 248"/>
                <a:gd name="T27" fmla="*/ 42 h 145"/>
                <a:gd name="T28" fmla="*/ 200 w 248"/>
                <a:gd name="T29" fmla="*/ 42 h 145"/>
                <a:gd name="T30" fmla="*/ 238 w 248"/>
                <a:gd name="T31" fmla="*/ 83 h 145"/>
                <a:gd name="T32" fmla="*/ 246 w 248"/>
                <a:gd name="T33" fmla="*/ 144 h 145"/>
                <a:gd name="T34" fmla="*/ 246 w 248"/>
                <a:gd name="T35" fmla="*/ 145 h 145"/>
                <a:gd name="T36" fmla="*/ 246 w 248"/>
                <a:gd name="T37" fmla="*/ 142 h 145"/>
                <a:gd name="T38" fmla="*/ 248 w 248"/>
                <a:gd name="T39" fmla="*/ 131 h 145"/>
                <a:gd name="T40" fmla="*/ 240 w 248"/>
                <a:gd name="T41" fmla="*/ 71 h 145"/>
                <a:gd name="T42" fmla="*/ 202 w 248"/>
                <a:gd name="T43" fmla="*/ 30 h 145"/>
                <a:gd name="T44" fmla="*/ 189 w 248"/>
                <a:gd name="T45" fmla="*/ 30 h 145"/>
                <a:gd name="T46" fmla="*/ 178 w 248"/>
                <a:gd name="T47" fmla="*/ 27 h 145"/>
                <a:gd name="T48" fmla="*/ 171 w 248"/>
                <a:gd name="T49" fmla="*/ 12 h 145"/>
                <a:gd name="T50" fmla="*/ 143 w 248"/>
                <a:gd name="T5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8" h="145">
                  <a:moveTo>
                    <a:pt x="143" y="0"/>
                  </a:moveTo>
                  <a:cubicBezTo>
                    <a:pt x="126" y="0"/>
                    <a:pt x="108" y="6"/>
                    <a:pt x="98" y="13"/>
                  </a:cubicBezTo>
                  <a:cubicBezTo>
                    <a:pt x="75" y="28"/>
                    <a:pt x="44" y="59"/>
                    <a:pt x="14" y="59"/>
                  </a:cubicBezTo>
                  <a:cubicBezTo>
                    <a:pt x="11" y="59"/>
                    <a:pt x="7" y="58"/>
                    <a:pt x="4" y="58"/>
                  </a:cubicBezTo>
                  <a:cubicBezTo>
                    <a:pt x="2" y="61"/>
                    <a:pt x="1" y="65"/>
                    <a:pt x="0" y="69"/>
                  </a:cubicBezTo>
                  <a:cubicBezTo>
                    <a:pt x="4" y="70"/>
                    <a:pt x="8" y="71"/>
                    <a:pt x="12" y="71"/>
                  </a:cubicBezTo>
                  <a:cubicBezTo>
                    <a:pt x="42" y="71"/>
                    <a:pt x="73" y="40"/>
                    <a:pt x="96" y="25"/>
                  </a:cubicBezTo>
                  <a:cubicBezTo>
                    <a:pt x="100" y="22"/>
                    <a:pt x="105" y="20"/>
                    <a:pt x="111" y="18"/>
                  </a:cubicBezTo>
                  <a:cubicBezTo>
                    <a:pt x="120" y="14"/>
                    <a:pt x="131" y="12"/>
                    <a:pt x="141" y="12"/>
                  </a:cubicBezTo>
                  <a:cubicBezTo>
                    <a:pt x="153" y="12"/>
                    <a:pt x="163" y="15"/>
                    <a:pt x="169" y="25"/>
                  </a:cubicBezTo>
                  <a:cubicBezTo>
                    <a:pt x="172" y="29"/>
                    <a:pt x="172" y="35"/>
                    <a:pt x="176" y="39"/>
                  </a:cubicBezTo>
                  <a:cubicBezTo>
                    <a:pt x="179" y="42"/>
                    <a:pt x="183" y="43"/>
                    <a:pt x="187" y="43"/>
                  </a:cubicBezTo>
                  <a:cubicBezTo>
                    <a:pt x="189" y="43"/>
                    <a:pt x="191" y="43"/>
                    <a:pt x="193" y="42"/>
                  </a:cubicBezTo>
                  <a:cubicBezTo>
                    <a:pt x="195" y="42"/>
                    <a:pt x="197" y="42"/>
                    <a:pt x="199" y="42"/>
                  </a:cubicBezTo>
                  <a:cubicBezTo>
                    <a:pt x="200" y="42"/>
                    <a:pt x="200" y="42"/>
                    <a:pt x="200" y="42"/>
                  </a:cubicBezTo>
                  <a:cubicBezTo>
                    <a:pt x="219" y="42"/>
                    <a:pt x="233" y="63"/>
                    <a:pt x="238" y="83"/>
                  </a:cubicBezTo>
                  <a:cubicBezTo>
                    <a:pt x="243" y="103"/>
                    <a:pt x="241" y="124"/>
                    <a:pt x="246" y="144"/>
                  </a:cubicBezTo>
                  <a:cubicBezTo>
                    <a:pt x="246" y="144"/>
                    <a:pt x="246" y="144"/>
                    <a:pt x="246" y="145"/>
                  </a:cubicBezTo>
                  <a:cubicBezTo>
                    <a:pt x="246" y="144"/>
                    <a:pt x="246" y="143"/>
                    <a:pt x="246" y="142"/>
                  </a:cubicBezTo>
                  <a:cubicBezTo>
                    <a:pt x="246" y="138"/>
                    <a:pt x="247" y="135"/>
                    <a:pt x="248" y="131"/>
                  </a:cubicBezTo>
                  <a:cubicBezTo>
                    <a:pt x="243" y="111"/>
                    <a:pt x="245" y="90"/>
                    <a:pt x="240" y="71"/>
                  </a:cubicBezTo>
                  <a:cubicBezTo>
                    <a:pt x="235" y="51"/>
                    <a:pt x="221" y="30"/>
                    <a:pt x="202" y="30"/>
                  </a:cubicBezTo>
                  <a:cubicBezTo>
                    <a:pt x="198" y="30"/>
                    <a:pt x="193" y="30"/>
                    <a:pt x="189" y="30"/>
                  </a:cubicBezTo>
                  <a:cubicBezTo>
                    <a:pt x="185" y="30"/>
                    <a:pt x="181" y="30"/>
                    <a:pt x="178" y="27"/>
                  </a:cubicBezTo>
                  <a:cubicBezTo>
                    <a:pt x="174" y="23"/>
                    <a:pt x="174" y="17"/>
                    <a:pt x="171" y="12"/>
                  </a:cubicBezTo>
                  <a:cubicBezTo>
                    <a:pt x="165" y="3"/>
                    <a:pt x="154" y="0"/>
                    <a:pt x="143" y="0"/>
                  </a:cubicBezTo>
                </a:path>
              </a:pathLst>
            </a:custGeom>
            <a:solidFill>
              <a:srgbClr val="4438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6" name="ïs1ídé"/>
            <p:cNvSpPr/>
            <p:nvPr/>
          </p:nvSpPr>
          <p:spPr bwMode="auto">
            <a:xfrm>
              <a:off x="8448676" y="2470150"/>
              <a:ext cx="17463" cy="19050"/>
            </a:xfrm>
            <a:custGeom>
              <a:avLst/>
              <a:gdLst>
                <a:gd name="T0" fmla="*/ 0 w 12"/>
                <a:gd name="T1" fmla="*/ 0 h 14"/>
                <a:gd name="T2" fmla="*/ 12 w 12"/>
                <a:gd name="T3" fmla="*/ 14 h 14"/>
                <a:gd name="T4" fmla="*/ 0 w 12"/>
                <a:gd name="T5" fmla="*/ 0 h 14"/>
                <a:gd name="T6" fmla="*/ 0 w 12"/>
                <a:gd name="T7" fmla="*/ 0 h 14"/>
                <a:gd name="T8" fmla="*/ 0 w 12"/>
                <a:gd name="T9" fmla="*/ 0 h 14"/>
                <a:gd name="T10" fmla="*/ 0 w 12"/>
                <a:gd name="T11" fmla="*/ 0 h 14"/>
              </a:gdLst>
              <a:ahLst/>
              <a:cxnLst>
                <a:cxn ang="0">
                  <a:pos x="T0" y="T1"/>
                </a:cxn>
                <a:cxn ang="0">
                  <a:pos x="T2" y="T3"/>
                </a:cxn>
                <a:cxn ang="0">
                  <a:pos x="T4" y="T5"/>
                </a:cxn>
                <a:cxn ang="0">
                  <a:pos x="T6" y="T7"/>
                </a:cxn>
                <a:cxn ang="0">
                  <a:pos x="T8" y="T9"/>
                </a:cxn>
                <a:cxn ang="0">
                  <a:pos x="T10" y="T11"/>
                </a:cxn>
              </a:cxnLst>
              <a:rect l="0" t="0" r="r" b="b"/>
              <a:pathLst>
                <a:path w="12" h="14">
                  <a:moveTo>
                    <a:pt x="0" y="0"/>
                  </a:moveTo>
                  <a:cubicBezTo>
                    <a:pt x="4" y="5"/>
                    <a:pt x="8" y="10"/>
                    <a:pt x="12" y="14"/>
                  </a:cubicBezTo>
                  <a:cubicBezTo>
                    <a:pt x="8" y="10"/>
                    <a:pt x="4" y="5"/>
                    <a:pt x="0" y="0"/>
                  </a:cubicBezTo>
                  <a:moveTo>
                    <a:pt x="0" y="0"/>
                  </a:moveTo>
                  <a:cubicBezTo>
                    <a:pt x="0" y="0"/>
                    <a:pt x="0" y="0"/>
                    <a:pt x="0" y="0"/>
                  </a:cubicBezTo>
                  <a:cubicBezTo>
                    <a:pt x="0" y="0"/>
                    <a:pt x="0" y="0"/>
                    <a:pt x="0" y="0"/>
                  </a:cubicBezTo>
                </a:path>
              </a:pathLst>
            </a:custGeom>
            <a:solidFill>
              <a:srgbClr val="8550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7" name="ïsľîḓê"/>
            <p:cNvSpPr/>
            <p:nvPr/>
          </p:nvSpPr>
          <p:spPr bwMode="auto">
            <a:xfrm>
              <a:off x="8380413" y="2441575"/>
              <a:ext cx="134938" cy="55563"/>
            </a:xfrm>
            <a:custGeom>
              <a:avLst/>
              <a:gdLst>
                <a:gd name="T0" fmla="*/ 30 w 96"/>
                <a:gd name="T1" fmla="*/ 0 h 40"/>
                <a:gd name="T2" fmla="*/ 17 w 96"/>
                <a:gd name="T3" fmla="*/ 3 h 40"/>
                <a:gd name="T4" fmla="*/ 0 w 96"/>
                <a:gd name="T5" fmla="*/ 34 h 40"/>
                <a:gd name="T6" fmla="*/ 15 w 96"/>
                <a:gd name="T7" fmla="*/ 15 h 40"/>
                <a:gd name="T8" fmla="*/ 28 w 96"/>
                <a:gd name="T9" fmla="*/ 12 h 40"/>
                <a:gd name="T10" fmla="*/ 49 w 96"/>
                <a:gd name="T11" fmla="*/ 20 h 40"/>
                <a:gd name="T12" fmla="*/ 49 w 96"/>
                <a:gd name="T13" fmla="*/ 20 h 40"/>
                <a:gd name="T14" fmla="*/ 49 w 96"/>
                <a:gd name="T15" fmla="*/ 20 h 40"/>
                <a:gd name="T16" fmla="*/ 49 w 96"/>
                <a:gd name="T17" fmla="*/ 20 h 40"/>
                <a:gd name="T18" fmla="*/ 61 w 96"/>
                <a:gd name="T19" fmla="*/ 34 h 40"/>
                <a:gd name="T20" fmla="*/ 70 w 96"/>
                <a:gd name="T21" fmla="*/ 40 h 40"/>
                <a:gd name="T22" fmla="*/ 73 w 96"/>
                <a:gd name="T23" fmla="*/ 40 h 40"/>
                <a:gd name="T24" fmla="*/ 92 w 96"/>
                <a:gd name="T25" fmla="*/ 23 h 40"/>
                <a:gd name="T26" fmla="*/ 96 w 96"/>
                <a:gd name="T27" fmla="*/ 5 h 40"/>
                <a:gd name="T28" fmla="*/ 94 w 96"/>
                <a:gd name="T29" fmla="*/ 11 h 40"/>
                <a:gd name="T30" fmla="*/ 75 w 96"/>
                <a:gd name="T31" fmla="*/ 28 h 40"/>
                <a:gd name="T32" fmla="*/ 72 w 96"/>
                <a:gd name="T33" fmla="*/ 28 h 40"/>
                <a:gd name="T34" fmla="*/ 51 w 96"/>
                <a:gd name="T35" fmla="*/ 8 h 40"/>
                <a:gd name="T36" fmla="*/ 30 w 96"/>
                <a:gd name="T3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40">
                  <a:moveTo>
                    <a:pt x="30" y="0"/>
                  </a:moveTo>
                  <a:cubicBezTo>
                    <a:pt x="26" y="0"/>
                    <a:pt x="21" y="1"/>
                    <a:pt x="17" y="3"/>
                  </a:cubicBezTo>
                  <a:cubicBezTo>
                    <a:pt x="6" y="9"/>
                    <a:pt x="0" y="21"/>
                    <a:pt x="0" y="34"/>
                  </a:cubicBezTo>
                  <a:cubicBezTo>
                    <a:pt x="2" y="26"/>
                    <a:pt x="8" y="19"/>
                    <a:pt x="15" y="15"/>
                  </a:cubicBezTo>
                  <a:cubicBezTo>
                    <a:pt x="19" y="13"/>
                    <a:pt x="24" y="12"/>
                    <a:pt x="28" y="12"/>
                  </a:cubicBezTo>
                  <a:cubicBezTo>
                    <a:pt x="36" y="12"/>
                    <a:pt x="43" y="15"/>
                    <a:pt x="49" y="20"/>
                  </a:cubicBezTo>
                  <a:cubicBezTo>
                    <a:pt x="49" y="20"/>
                    <a:pt x="49" y="20"/>
                    <a:pt x="49" y="20"/>
                  </a:cubicBezTo>
                  <a:cubicBezTo>
                    <a:pt x="49" y="20"/>
                    <a:pt x="49" y="20"/>
                    <a:pt x="49" y="20"/>
                  </a:cubicBezTo>
                  <a:cubicBezTo>
                    <a:pt x="49" y="20"/>
                    <a:pt x="49" y="20"/>
                    <a:pt x="49" y="20"/>
                  </a:cubicBezTo>
                  <a:cubicBezTo>
                    <a:pt x="53" y="25"/>
                    <a:pt x="57" y="30"/>
                    <a:pt x="61" y="34"/>
                  </a:cubicBezTo>
                  <a:cubicBezTo>
                    <a:pt x="64" y="37"/>
                    <a:pt x="67" y="39"/>
                    <a:pt x="70" y="40"/>
                  </a:cubicBezTo>
                  <a:cubicBezTo>
                    <a:pt x="71" y="40"/>
                    <a:pt x="72" y="40"/>
                    <a:pt x="73" y="40"/>
                  </a:cubicBezTo>
                  <a:cubicBezTo>
                    <a:pt x="82" y="40"/>
                    <a:pt x="89" y="32"/>
                    <a:pt x="92" y="23"/>
                  </a:cubicBezTo>
                  <a:cubicBezTo>
                    <a:pt x="94" y="17"/>
                    <a:pt x="95" y="11"/>
                    <a:pt x="96" y="5"/>
                  </a:cubicBezTo>
                  <a:cubicBezTo>
                    <a:pt x="95" y="7"/>
                    <a:pt x="95" y="9"/>
                    <a:pt x="94" y="11"/>
                  </a:cubicBezTo>
                  <a:cubicBezTo>
                    <a:pt x="91" y="20"/>
                    <a:pt x="84" y="28"/>
                    <a:pt x="75" y="28"/>
                  </a:cubicBezTo>
                  <a:cubicBezTo>
                    <a:pt x="74" y="28"/>
                    <a:pt x="73" y="28"/>
                    <a:pt x="72" y="28"/>
                  </a:cubicBezTo>
                  <a:cubicBezTo>
                    <a:pt x="63" y="26"/>
                    <a:pt x="58" y="15"/>
                    <a:pt x="51" y="8"/>
                  </a:cubicBezTo>
                  <a:cubicBezTo>
                    <a:pt x="45" y="3"/>
                    <a:pt x="38" y="0"/>
                    <a:pt x="30" y="0"/>
                  </a:cubicBezTo>
                </a:path>
              </a:pathLst>
            </a:custGeom>
            <a:solidFill>
              <a:srgbClr val="4438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8" name="îslîḑè"/>
            <p:cNvSpPr/>
            <p:nvPr/>
          </p:nvSpPr>
          <p:spPr bwMode="auto">
            <a:xfrm>
              <a:off x="8516938" y="2317750"/>
              <a:ext cx="42863" cy="111125"/>
            </a:xfrm>
            <a:custGeom>
              <a:avLst/>
              <a:gdLst>
                <a:gd name="T0" fmla="*/ 30 w 30"/>
                <a:gd name="T1" fmla="*/ 0 h 80"/>
                <a:gd name="T2" fmla="*/ 30 w 30"/>
                <a:gd name="T3" fmla="*/ 1 h 80"/>
                <a:gd name="T4" fmla="*/ 24 w 30"/>
                <a:gd name="T5" fmla="*/ 26 h 80"/>
                <a:gd name="T6" fmla="*/ 0 w 30"/>
                <a:gd name="T7" fmla="*/ 80 h 80"/>
                <a:gd name="T8" fmla="*/ 0 w 30"/>
                <a:gd name="T9" fmla="*/ 80 h 80"/>
                <a:gd name="T10" fmla="*/ 24 w 30"/>
                <a:gd name="T11" fmla="*/ 26 h 80"/>
                <a:gd name="T12" fmla="*/ 30 w 30"/>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30" h="80">
                  <a:moveTo>
                    <a:pt x="30" y="0"/>
                  </a:moveTo>
                  <a:cubicBezTo>
                    <a:pt x="30" y="1"/>
                    <a:pt x="30" y="1"/>
                    <a:pt x="30" y="1"/>
                  </a:cubicBezTo>
                  <a:cubicBezTo>
                    <a:pt x="29" y="10"/>
                    <a:pt x="27" y="18"/>
                    <a:pt x="24" y="26"/>
                  </a:cubicBezTo>
                  <a:cubicBezTo>
                    <a:pt x="17" y="45"/>
                    <a:pt x="5" y="60"/>
                    <a:pt x="0" y="80"/>
                  </a:cubicBezTo>
                  <a:cubicBezTo>
                    <a:pt x="0" y="80"/>
                    <a:pt x="0" y="80"/>
                    <a:pt x="0" y="80"/>
                  </a:cubicBezTo>
                  <a:cubicBezTo>
                    <a:pt x="4" y="61"/>
                    <a:pt x="17" y="45"/>
                    <a:pt x="24" y="26"/>
                  </a:cubicBezTo>
                  <a:cubicBezTo>
                    <a:pt x="27" y="18"/>
                    <a:pt x="29" y="9"/>
                    <a:pt x="30"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íšlïḑê"/>
            <p:cNvSpPr/>
            <p:nvPr/>
          </p:nvSpPr>
          <p:spPr bwMode="auto">
            <a:xfrm>
              <a:off x="8516938" y="2319338"/>
              <a:ext cx="42863" cy="109538"/>
            </a:xfrm>
            <a:custGeom>
              <a:avLst/>
              <a:gdLst>
                <a:gd name="T0" fmla="*/ 30 w 30"/>
                <a:gd name="T1" fmla="*/ 0 h 79"/>
                <a:gd name="T2" fmla="*/ 26 w 30"/>
                <a:gd name="T3" fmla="*/ 13 h 79"/>
                <a:gd name="T4" fmla="*/ 2 w 30"/>
                <a:gd name="T5" fmla="*/ 67 h 79"/>
                <a:gd name="T6" fmla="*/ 0 w 30"/>
                <a:gd name="T7" fmla="*/ 79 h 79"/>
                <a:gd name="T8" fmla="*/ 24 w 30"/>
                <a:gd name="T9" fmla="*/ 25 h 79"/>
                <a:gd name="T10" fmla="*/ 30 w 30"/>
                <a:gd name="T11" fmla="*/ 0 h 79"/>
              </a:gdLst>
              <a:ahLst/>
              <a:cxnLst>
                <a:cxn ang="0">
                  <a:pos x="T0" y="T1"/>
                </a:cxn>
                <a:cxn ang="0">
                  <a:pos x="T2" y="T3"/>
                </a:cxn>
                <a:cxn ang="0">
                  <a:pos x="T4" y="T5"/>
                </a:cxn>
                <a:cxn ang="0">
                  <a:pos x="T6" y="T7"/>
                </a:cxn>
                <a:cxn ang="0">
                  <a:pos x="T8" y="T9"/>
                </a:cxn>
                <a:cxn ang="0">
                  <a:pos x="T10" y="T11"/>
                </a:cxn>
              </a:cxnLst>
              <a:rect l="0" t="0" r="r" b="b"/>
              <a:pathLst>
                <a:path w="30" h="79">
                  <a:moveTo>
                    <a:pt x="30" y="0"/>
                  </a:moveTo>
                  <a:cubicBezTo>
                    <a:pt x="29" y="5"/>
                    <a:pt x="27" y="9"/>
                    <a:pt x="26" y="13"/>
                  </a:cubicBezTo>
                  <a:cubicBezTo>
                    <a:pt x="19" y="32"/>
                    <a:pt x="6" y="48"/>
                    <a:pt x="2" y="67"/>
                  </a:cubicBezTo>
                  <a:cubicBezTo>
                    <a:pt x="1" y="71"/>
                    <a:pt x="1" y="75"/>
                    <a:pt x="0" y="79"/>
                  </a:cubicBezTo>
                  <a:cubicBezTo>
                    <a:pt x="5" y="59"/>
                    <a:pt x="17" y="44"/>
                    <a:pt x="24" y="25"/>
                  </a:cubicBezTo>
                  <a:cubicBezTo>
                    <a:pt x="27" y="17"/>
                    <a:pt x="29" y="9"/>
                    <a:pt x="30" y="0"/>
                  </a:cubicBezTo>
                </a:path>
              </a:pathLst>
            </a:custGeom>
            <a:solidFill>
              <a:srgbClr val="4438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ï$ļíḓê"/>
            <p:cNvSpPr/>
            <p:nvPr/>
          </p:nvSpPr>
          <p:spPr bwMode="auto">
            <a:xfrm>
              <a:off x="7280276" y="2968625"/>
              <a:ext cx="4763" cy="4763"/>
            </a:xfrm>
            <a:prstGeom prst="ellipse">
              <a:avLst/>
            </a:prstGeom>
            <a:solidFill>
              <a:srgbClr val="E6E8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1" name="îSľíḍé"/>
            <p:cNvSpPr/>
            <p:nvPr/>
          </p:nvSpPr>
          <p:spPr bwMode="auto">
            <a:xfrm>
              <a:off x="5524501" y="4154488"/>
              <a:ext cx="125413" cy="65088"/>
            </a:xfrm>
            <a:custGeom>
              <a:avLst/>
              <a:gdLst>
                <a:gd name="T0" fmla="*/ 0 w 90"/>
                <a:gd name="T1" fmla="*/ 32 h 47"/>
                <a:gd name="T2" fmla="*/ 90 w 90"/>
                <a:gd name="T3" fmla="*/ 20 h 47"/>
                <a:gd name="T4" fmla="*/ 20 w 90"/>
                <a:gd name="T5" fmla="*/ 46 h 47"/>
                <a:gd name="T6" fmla="*/ 0 w 90"/>
                <a:gd name="T7" fmla="*/ 32 h 47"/>
              </a:gdLst>
              <a:ahLst/>
              <a:cxnLst>
                <a:cxn ang="0">
                  <a:pos x="T0" y="T1"/>
                </a:cxn>
                <a:cxn ang="0">
                  <a:pos x="T2" y="T3"/>
                </a:cxn>
                <a:cxn ang="0">
                  <a:pos x="T4" y="T5"/>
                </a:cxn>
                <a:cxn ang="0">
                  <a:pos x="T6" y="T7"/>
                </a:cxn>
              </a:cxnLst>
              <a:rect l="0" t="0" r="r" b="b"/>
              <a:pathLst>
                <a:path w="90" h="47">
                  <a:moveTo>
                    <a:pt x="0" y="32"/>
                  </a:moveTo>
                  <a:cubicBezTo>
                    <a:pt x="0" y="32"/>
                    <a:pt x="44" y="0"/>
                    <a:pt x="90" y="20"/>
                  </a:cubicBezTo>
                  <a:cubicBezTo>
                    <a:pt x="90" y="20"/>
                    <a:pt x="77" y="47"/>
                    <a:pt x="20" y="46"/>
                  </a:cubicBezTo>
                  <a:lnTo>
                    <a:pt x="0" y="32"/>
                  </a:lnTo>
                  <a:close/>
                </a:path>
              </a:pathLst>
            </a:custGeom>
            <a:solidFill>
              <a:srgbClr val="6C63FF">
                <a:alpha val="30000"/>
              </a:srgbClr>
            </a:solidFill>
            <a:ln>
              <a:noFill/>
            </a:ln>
          </p:spPr>
          <p:txBody>
            <a:bodyPr anchor="ctr"/>
            <a:lstStyle/>
            <a:p>
              <a:pPr algn="ctr"/>
            </a:p>
          </p:txBody>
        </p:sp>
        <p:sp>
          <p:nvSpPr>
            <p:cNvPr id="132" name="îṧļíḑê"/>
            <p:cNvSpPr/>
            <p:nvPr/>
          </p:nvSpPr>
          <p:spPr bwMode="auto">
            <a:xfrm>
              <a:off x="5500688" y="4200525"/>
              <a:ext cx="77788" cy="122238"/>
            </a:xfrm>
            <a:custGeom>
              <a:avLst/>
              <a:gdLst>
                <a:gd name="T0" fmla="*/ 12 w 56"/>
                <a:gd name="T1" fmla="*/ 0 h 88"/>
                <a:gd name="T2" fmla="*/ 36 w 56"/>
                <a:gd name="T3" fmla="*/ 88 h 88"/>
                <a:gd name="T4" fmla="*/ 33 w 56"/>
                <a:gd name="T5" fmla="*/ 13 h 88"/>
                <a:gd name="T6" fmla="*/ 12 w 56"/>
                <a:gd name="T7" fmla="*/ 0 h 88"/>
              </a:gdLst>
              <a:ahLst/>
              <a:cxnLst>
                <a:cxn ang="0">
                  <a:pos x="T0" y="T1"/>
                </a:cxn>
                <a:cxn ang="0">
                  <a:pos x="T2" y="T3"/>
                </a:cxn>
                <a:cxn ang="0">
                  <a:pos x="T4" y="T5"/>
                </a:cxn>
                <a:cxn ang="0">
                  <a:pos x="T6" y="T7"/>
                </a:cxn>
              </a:cxnLst>
              <a:rect l="0" t="0" r="r" b="b"/>
              <a:pathLst>
                <a:path w="56" h="88">
                  <a:moveTo>
                    <a:pt x="12" y="0"/>
                  </a:moveTo>
                  <a:cubicBezTo>
                    <a:pt x="12" y="0"/>
                    <a:pt x="0" y="53"/>
                    <a:pt x="36" y="88"/>
                  </a:cubicBezTo>
                  <a:cubicBezTo>
                    <a:pt x="36" y="88"/>
                    <a:pt x="56" y="65"/>
                    <a:pt x="33" y="13"/>
                  </a:cubicBezTo>
                  <a:lnTo>
                    <a:pt x="12" y="0"/>
                  </a:lnTo>
                  <a:close/>
                </a:path>
              </a:pathLst>
            </a:custGeom>
            <a:solidFill>
              <a:srgbClr val="6C63FF">
                <a:alpha val="30000"/>
              </a:srgbClr>
            </a:solidFill>
            <a:ln>
              <a:noFill/>
            </a:ln>
          </p:spPr>
          <p:txBody>
            <a:bodyPr anchor="ctr"/>
            <a:lstStyle/>
            <a:p>
              <a:pPr algn="ctr"/>
            </a:p>
          </p:txBody>
        </p:sp>
        <p:sp>
          <p:nvSpPr>
            <p:cNvPr id="133" name="îṥḷïdê"/>
            <p:cNvSpPr/>
            <p:nvPr/>
          </p:nvSpPr>
          <p:spPr bwMode="auto">
            <a:xfrm>
              <a:off x="5434013" y="4071938"/>
              <a:ext cx="147638" cy="95250"/>
            </a:xfrm>
            <a:custGeom>
              <a:avLst/>
              <a:gdLst>
                <a:gd name="T0" fmla="*/ 0 w 105"/>
                <a:gd name="T1" fmla="*/ 44 h 69"/>
                <a:gd name="T2" fmla="*/ 103 w 105"/>
                <a:gd name="T3" fmla="*/ 10 h 69"/>
                <a:gd name="T4" fmla="*/ 70 w 105"/>
                <a:gd name="T5" fmla="*/ 54 h 69"/>
                <a:gd name="T6" fmla="*/ 0 w 105"/>
                <a:gd name="T7" fmla="*/ 44 h 69"/>
              </a:gdLst>
              <a:ahLst/>
              <a:cxnLst>
                <a:cxn ang="0">
                  <a:pos x="T0" y="T1"/>
                </a:cxn>
                <a:cxn ang="0">
                  <a:pos x="T2" y="T3"/>
                </a:cxn>
                <a:cxn ang="0">
                  <a:pos x="T4" y="T5"/>
                </a:cxn>
                <a:cxn ang="0">
                  <a:pos x="T6" y="T7"/>
                </a:cxn>
              </a:cxnLst>
              <a:rect l="0" t="0" r="r" b="b"/>
              <a:pathLst>
                <a:path w="105" h="69">
                  <a:moveTo>
                    <a:pt x="0" y="44"/>
                  </a:moveTo>
                  <a:cubicBezTo>
                    <a:pt x="0" y="44"/>
                    <a:pt x="2" y="0"/>
                    <a:pt x="103" y="10"/>
                  </a:cubicBezTo>
                  <a:cubicBezTo>
                    <a:pt x="103" y="10"/>
                    <a:pt x="105" y="39"/>
                    <a:pt x="70" y="54"/>
                  </a:cubicBezTo>
                  <a:cubicBezTo>
                    <a:pt x="35" y="69"/>
                    <a:pt x="18" y="58"/>
                    <a:pt x="0" y="44"/>
                  </a:cubicBezTo>
                  <a:close/>
                </a:path>
              </a:pathLst>
            </a:custGeom>
            <a:solidFill>
              <a:srgbClr val="6C63FF">
                <a:alpha val="30000"/>
              </a:srgbClr>
            </a:solidFill>
            <a:ln>
              <a:noFill/>
            </a:ln>
          </p:spPr>
          <p:txBody>
            <a:bodyPr anchor="ctr"/>
            <a:lstStyle/>
            <a:p>
              <a:pPr algn="ctr"/>
            </a:p>
          </p:txBody>
        </p:sp>
        <p:sp>
          <p:nvSpPr>
            <p:cNvPr id="134" name="îṡļiḑê"/>
            <p:cNvSpPr/>
            <p:nvPr/>
          </p:nvSpPr>
          <p:spPr bwMode="auto">
            <a:xfrm>
              <a:off x="5367338" y="4132263"/>
              <a:ext cx="106363" cy="150813"/>
            </a:xfrm>
            <a:custGeom>
              <a:avLst/>
              <a:gdLst>
                <a:gd name="T0" fmla="*/ 42 w 76"/>
                <a:gd name="T1" fmla="*/ 0 h 108"/>
                <a:gd name="T2" fmla="*/ 42 w 76"/>
                <a:gd name="T3" fmla="*/ 108 h 108"/>
                <a:gd name="T4" fmla="*/ 73 w 76"/>
                <a:gd name="T5" fmla="*/ 63 h 108"/>
                <a:gd name="T6" fmla="*/ 42 w 76"/>
                <a:gd name="T7" fmla="*/ 0 h 108"/>
              </a:gdLst>
              <a:ahLst/>
              <a:cxnLst>
                <a:cxn ang="0">
                  <a:pos x="T0" y="T1"/>
                </a:cxn>
                <a:cxn ang="0">
                  <a:pos x="T2" y="T3"/>
                </a:cxn>
                <a:cxn ang="0">
                  <a:pos x="T4" y="T5"/>
                </a:cxn>
                <a:cxn ang="0">
                  <a:pos x="T6" y="T7"/>
                </a:cxn>
              </a:cxnLst>
              <a:rect l="0" t="0" r="r" b="b"/>
              <a:pathLst>
                <a:path w="76" h="108">
                  <a:moveTo>
                    <a:pt x="42" y="0"/>
                  </a:moveTo>
                  <a:cubicBezTo>
                    <a:pt x="42" y="0"/>
                    <a:pt x="0" y="15"/>
                    <a:pt x="42" y="108"/>
                  </a:cubicBezTo>
                  <a:cubicBezTo>
                    <a:pt x="42" y="108"/>
                    <a:pt x="70" y="101"/>
                    <a:pt x="73" y="63"/>
                  </a:cubicBezTo>
                  <a:cubicBezTo>
                    <a:pt x="76" y="25"/>
                    <a:pt x="61" y="13"/>
                    <a:pt x="42" y="0"/>
                  </a:cubicBezTo>
                  <a:close/>
                </a:path>
              </a:pathLst>
            </a:custGeom>
            <a:solidFill>
              <a:srgbClr val="6C63FF">
                <a:alpha val="30000"/>
              </a:srgbClr>
            </a:solidFill>
            <a:ln>
              <a:noFill/>
            </a:ln>
          </p:spPr>
          <p:txBody>
            <a:bodyPr anchor="ctr"/>
            <a:lstStyle/>
            <a:p>
              <a:pPr algn="ctr"/>
            </a:p>
          </p:txBody>
        </p:sp>
        <p:sp>
          <p:nvSpPr>
            <p:cNvPr id="135" name="îsļiḍê"/>
            <p:cNvSpPr/>
            <p:nvPr/>
          </p:nvSpPr>
          <p:spPr bwMode="auto">
            <a:xfrm>
              <a:off x="5330826" y="3944938"/>
              <a:ext cx="158750" cy="127000"/>
            </a:xfrm>
            <a:custGeom>
              <a:avLst/>
              <a:gdLst>
                <a:gd name="T0" fmla="*/ 9 w 113"/>
                <a:gd name="T1" fmla="*/ 73 h 90"/>
                <a:gd name="T2" fmla="*/ 103 w 113"/>
                <a:gd name="T3" fmla="*/ 4 h 90"/>
                <a:gd name="T4" fmla="*/ 28 w 113"/>
                <a:gd name="T5" fmla="*/ 90 h 90"/>
                <a:gd name="T6" fmla="*/ 9 w 113"/>
                <a:gd name="T7" fmla="*/ 73 h 90"/>
              </a:gdLst>
              <a:ahLst/>
              <a:cxnLst>
                <a:cxn ang="0">
                  <a:pos x="T0" y="T1"/>
                </a:cxn>
                <a:cxn ang="0">
                  <a:pos x="T2" y="T3"/>
                </a:cxn>
                <a:cxn ang="0">
                  <a:pos x="T4" y="T5"/>
                </a:cxn>
                <a:cxn ang="0">
                  <a:pos x="T6" y="T7"/>
                </a:cxn>
              </a:cxnLst>
              <a:rect l="0" t="0" r="r" b="b"/>
              <a:pathLst>
                <a:path w="113" h="90">
                  <a:moveTo>
                    <a:pt x="9" y="73"/>
                  </a:moveTo>
                  <a:cubicBezTo>
                    <a:pt x="9" y="73"/>
                    <a:pt x="0" y="0"/>
                    <a:pt x="103" y="4"/>
                  </a:cubicBezTo>
                  <a:cubicBezTo>
                    <a:pt x="103" y="4"/>
                    <a:pt x="113" y="70"/>
                    <a:pt x="28" y="90"/>
                  </a:cubicBezTo>
                  <a:lnTo>
                    <a:pt x="9" y="73"/>
                  </a:lnTo>
                  <a:close/>
                </a:path>
              </a:pathLst>
            </a:custGeom>
            <a:solidFill>
              <a:srgbClr val="6C63FF">
                <a:alpha val="30000"/>
              </a:srgbClr>
            </a:solidFill>
            <a:ln>
              <a:noFill/>
            </a:ln>
          </p:spPr>
          <p:txBody>
            <a:bodyPr anchor="ctr"/>
            <a:lstStyle/>
            <a:p>
              <a:pPr algn="ctr"/>
            </a:p>
          </p:txBody>
        </p:sp>
        <p:sp>
          <p:nvSpPr>
            <p:cNvPr id="136" name="iṡlídê"/>
            <p:cNvSpPr/>
            <p:nvPr/>
          </p:nvSpPr>
          <p:spPr bwMode="auto">
            <a:xfrm>
              <a:off x="5243513" y="3817938"/>
              <a:ext cx="163513" cy="144463"/>
            </a:xfrm>
            <a:custGeom>
              <a:avLst/>
              <a:gdLst>
                <a:gd name="T0" fmla="*/ 0 w 117"/>
                <a:gd name="T1" fmla="*/ 84 h 103"/>
                <a:gd name="T2" fmla="*/ 114 w 117"/>
                <a:gd name="T3" fmla="*/ 21 h 103"/>
                <a:gd name="T4" fmla="*/ 17 w 117"/>
                <a:gd name="T5" fmla="*/ 103 h 103"/>
                <a:gd name="T6" fmla="*/ 0 w 117"/>
                <a:gd name="T7" fmla="*/ 84 h 103"/>
              </a:gdLst>
              <a:ahLst/>
              <a:cxnLst>
                <a:cxn ang="0">
                  <a:pos x="T0" y="T1"/>
                </a:cxn>
                <a:cxn ang="0">
                  <a:pos x="T2" y="T3"/>
                </a:cxn>
                <a:cxn ang="0">
                  <a:pos x="T4" y="T5"/>
                </a:cxn>
                <a:cxn ang="0">
                  <a:pos x="T6" y="T7"/>
                </a:cxn>
              </a:cxnLst>
              <a:rect l="0" t="0" r="r" b="b"/>
              <a:pathLst>
                <a:path w="117" h="103">
                  <a:moveTo>
                    <a:pt x="0" y="84"/>
                  </a:moveTo>
                  <a:cubicBezTo>
                    <a:pt x="0" y="84"/>
                    <a:pt x="10" y="0"/>
                    <a:pt x="114" y="21"/>
                  </a:cubicBezTo>
                  <a:cubicBezTo>
                    <a:pt x="114" y="21"/>
                    <a:pt x="117" y="93"/>
                    <a:pt x="17" y="103"/>
                  </a:cubicBezTo>
                  <a:lnTo>
                    <a:pt x="0" y="84"/>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7" name="îśļîdê"/>
            <p:cNvSpPr/>
            <p:nvPr/>
          </p:nvSpPr>
          <p:spPr bwMode="auto">
            <a:xfrm>
              <a:off x="5170488" y="3703638"/>
              <a:ext cx="171450" cy="134938"/>
            </a:xfrm>
            <a:custGeom>
              <a:avLst/>
              <a:gdLst>
                <a:gd name="T0" fmla="*/ 0 w 123"/>
                <a:gd name="T1" fmla="*/ 82 h 97"/>
                <a:gd name="T2" fmla="*/ 123 w 123"/>
                <a:gd name="T3" fmla="*/ 21 h 97"/>
                <a:gd name="T4" fmla="*/ 7 w 123"/>
                <a:gd name="T5" fmla="*/ 97 h 97"/>
                <a:gd name="T6" fmla="*/ 0 w 123"/>
                <a:gd name="T7" fmla="*/ 82 h 97"/>
              </a:gdLst>
              <a:ahLst/>
              <a:cxnLst>
                <a:cxn ang="0">
                  <a:pos x="T0" y="T1"/>
                </a:cxn>
                <a:cxn ang="0">
                  <a:pos x="T2" y="T3"/>
                </a:cxn>
                <a:cxn ang="0">
                  <a:pos x="T4" y="T5"/>
                </a:cxn>
                <a:cxn ang="0">
                  <a:pos x="T6" y="T7"/>
                </a:cxn>
              </a:cxnLst>
              <a:rect l="0" t="0" r="r" b="b"/>
              <a:pathLst>
                <a:path w="123" h="97">
                  <a:moveTo>
                    <a:pt x="0" y="82"/>
                  </a:moveTo>
                  <a:cubicBezTo>
                    <a:pt x="0" y="82"/>
                    <a:pt x="20" y="0"/>
                    <a:pt x="123" y="21"/>
                  </a:cubicBezTo>
                  <a:cubicBezTo>
                    <a:pt x="123" y="21"/>
                    <a:pt x="101" y="94"/>
                    <a:pt x="7" y="97"/>
                  </a:cubicBezTo>
                  <a:lnTo>
                    <a:pt x="0" y="82"/>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ïSľíḋê"/>
            <p:cNvSpPr/>
            <p:nvPr/>
          </p:nvSpPr>
          <p:spPr bwMode="auto">
            <a:xfrm>
              <a:off x="5099051" y="3586163"/>
              <a:ext cx="166688" cy="142875"/>
            </a:xfrm>
            <a:custGeom>
              <a:avLst/>
              <a:gdLst>
                <a:gd name="T0" fmla="*/ 0 w 119"/>
                <a:gd name="T1" fmla="*/ 85 h 102"/>
                <a:gd name="T2" fmla="*/ 119 w 119"/>
                <a:gd name="T3" fmla="*/ 21 h 102"/>
                <a:gd name="T4" fmla="*/ 7 w 119"/>
                <a:gd name="T5" fmla="*/ 99 h 102"/>
                <a:gd name="T6" fmla="*/ 0 w 119"/>
                <a:gd name="T7" fmla="*/ 85 h 102"/>
              </a:gdLst>
              <a:ahLst/>
              <a:cxnLst>
                <a:cxn ang="0">
                  <a:pos x="T0" y="T1"/>
                </a:cxn>
                <a:cxn ang="0">
                  <a:pos x="T2" y="T3"/>
                </a:cxn>
                <a:cxn ang="0">
                  <a:pos x="T4" y="T5"/>
                </a:cxn>
                <a:cxn ang="0">
                  <a:pos x="T6" y="T7"/>
                </a:cxn>
              </a:cxnLst>
              <a:rect l="0" t="0" r="r" b="b"/>
              <a:pathLst>
                <a:path w="119" h="102">
                  <a:moveTo>
                    <a:pt x="0" y="85"/>
                  </a:moveTo>
                  <a:cubicBezTo>
                    <a:pt x="0" y="85"/>
                    <a:pt x="20" y="0"/>
                    <a:pt x="119" y="21"/>
                  </a:cubicBezTo>
                  <a:cubicBezTo>
                    <a:pt x="119" y="21"/>
                    <a:pt x="90" y="102"/>
                    <a:pt x="7" y="99"/>
                  </a:cubicBezTo>
                  <a:lnTo>
                    <a:pt x="0" y="85"/>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işlïďè"/>
            <p:cNvSpPr/>
            <p:nvPr/>
          </p:nvSpPr>
          <p:spPr bwMode="auto">
            <a:xfrm>
              <a:off x="5053013" y="3451225"/>
              <a:ext cx="147638" cy="165100"/>
            </a:xfrm>
            <a:custGeom>
              <a:avLst/>
              <a:gdLst>
                <a:gd name="T0" fmla="*/ 0 w 106"/>
                <a:gd name="T1" fmla="*/ 103 h 118"/>
                <a:gd name="T2" fmla="*/ 106 w 106"/>
                <a:gd name="T3" fmla="*/ 19 h 118"/>
                <a:gd name="T4" fmla="*/ 7 w 106"/>
                <a:gd name="T5" fmla="*/ 118 h 118"/>
                <a:gd name="T6" fmla="*/ 0 w 106"/>
                <a:gd name="T7" fmla="*/ 103 h 118"/>
              </a:gdLst>
              <a:ahLst/>
              <a:cxnLst>
                <a:cxn ang="0">
                  <a:pos x="T0" y="T1"/>
                </a:cxn>
                <a:cxn ang="0">
                  <a:pos x="T2" y="T3"/>
                </a:cxn>
                <a:cxn ang="0">
                  <a:pos x="T4" y="T5"/>
                </a:cxn>
                <a:cxn ang="0">
                  <a:pos x="T6" y="T7"/>
                </a:cxn>
              </a:cxnLst>
              <a:rect l="0" t="0" r="r" b="b"/>
              <a:pathLst>
                <a:path w="106" h="118">
                  <a:moveTo>
                    <a:pt x="0" y="103"/>
                  </a:moveTo>
                  <a:cubicBezTo>
                    <a:pt x="0" y="103"/>
                    <a:pt x="14" y="0"/>
                    <a:pt x="106" y="19"/>
                  </a:cubicBezTo>
                  <a:cubicBezTo>
                    <a:pt x="106" y="19"/>
                    <a:pt x="83" y="114"/>
                    <a:pt x="7" y="118"/>
                  </a:cubicBezTo>
                  <a:lnTo>
                    <a:pt x="0" y="103"/>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0" name="íṡľîḑè"/>
            <p:cNvSpPr/>
            <p:nvPr/>
          </p:nvSpPr>
          <p:spPr bwMode="auto">
            <a:xfrm>
              <a:off x="5006976" y="3316288"/>
              <a:ext cx="155575" cy="176213"/>
            </a:xfrm>
            <a:custGeom>
              <a:avLst/>
              <a:gdLst>
                <a:gd name="T0" fmla="*/ 0 w 111"/>
                <a:gd name="T1" fmla="*/ 104 h 126"/>
                <a:gd name="T2" fmla="*/ 111 w 111"/>
                <a:gd name="T3" fmla="*/ 27 h 126"/>
                <a:gd name="T4" fmla="*/ 7 w 111"/>
                <a:gd name="T5" fmla="*/ 119 h 126"/>
                <a:gd name="T6" fmla="*/ 0 w 111"/>
                <a:gd name="T7" fmla="*/ 104 h 126"/>
              </a:gdLst>
              <a:ahLst/>
              <a:cxnLst>
                <a:cxn ang="0">
                  <a:pos x="T0" y="T1"/>
                </a:cxn>
                <a:cxn ang="0">
                  <a:pos x="T2" y="T3"/>
                </a:cxn>
                <a:cxn ang="0">
                  <a:pos x="T4" y="T5"/>
                </a:cxn>
                <a:cxn ang="0">
                  <a:pos x="T6" y="T7"/>
                </a:cxn>
              </a:cxnLst>
              <a:rect l="0" t="0" r="r" b="b"/>
              <a:pathLst>
                <a:path w="111" h="126">
                  <a:moveTo>
                    <a:pt x="0" y="104"/>
                  </a:moveTo>
                  <a:cubicBezTo>
                    <a:pt x="0" y="104"/>
                    <a:pt x="17" y="0"/>
                    <a:pt x="111" y="27"/>
                  </a:cubicBezTo>
                  <a:cubicBezTo>
                    <a:pt x="111" y="27"/>
                    <a:pt x="78" y="126"/>
                    <a:pt x="7" y="119"/>
                  </a:cubicBezTo>
                  <a:lnTo>
                    <a:pt x="0" y="104"/>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ïślîḋe"/>
            <p:cNvSpPr/>
            <p:nvPr/>
          </p:nvSpPr>
          <p:spPr bwMode="auto">
            <a:xfrm>
              <a:off x="4978401" y="3192463"/>
              <a:ext cx="141288" cy="176213"/>
            </a:xfrm>
            <a:custGeom>
              <a:avLst/>
              <a:gdLst>
                <a:gd name="T0" fmla="*/ 0 w 101"/>
                <a:gd name="T1" fmla="*/ 105 h 126"/>
                <a:gd name="T2" fmla="*/ 101 w 101"/>
                <a:gd name="T3" fmla="*/ 0 h 126"/>
                <a:gd name="T4" fmla="*/ 6 w 101"/>
                <a:gd name="T5" fmla="*/ 126 h 126"/>
                <a:gd name="T6" fmla="*/ 0 w 101"/>
                <a:gd name="T7" fmla="*/ 105 h 126"/>
              </a:gdLst>
              <a:ahLst/>
              <a:cxnLst>
                <a:cxn ang="0">
                  <a:pos x="T0" y="T1"/>
                </a:cxn>
                <a:cxn ang="0">
                  <a:pos x="T2" y="T3"/>
                </a:cxn>
                <a:cxn ang="0">
                  <a:pos x="T4" y="T5"/>
                </a:cxn>
                <a:cxn ang="0">
                  <a:pos x="T6" y="T7"/>
                </a:cxn>
              </a:cxnLst>
              <a:rect l="0" t="0" r="r" b="b"/>
              <a:pathLst>
                <a:path w="101" h="126">
                  <a:moveTo>
                    <a:pt x="0" y="105"/>
                  </a:moveTo>
                  <a:cubicBezTo>
                    <a:pt x="0" y="105"/>
                    <a:pt x="29" y="0"/>
                    <a:pt x="101" y="0"/>
                  </a:cubicBezTo>
                  <a:cubicBezTo>
                    <a:pt x="101" y="0"/>
                    <a:pt x="71" y="111"/>
                    <a:pt x="6" y="126"/>
                  </a:cubicBezTo>
                  <a:lnTo>
                    <a:pt x="0" y="105"/>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íSľïḋé"/>
            <p:cNvSpPr/>
            <p:nvPr/>
          </p:nvSpPr>
          <p:spPr bwMode="auto">
            <a:xfrm>
              <a:off x="4957763" y="3041650"/>
              <a:ext cx="127000" cy="203200"/>
            </a:xfrm>
            <a:custGeom>
              <a:avLst/>
              <a:gdLst>
                <a:gd name="T0" fmla="*/ 0 w 91"/>
                <a:gd name="T1" fmla="*/ 126 h 146"/>
                <a:gd name="T2" fmla="*/ 91 w 91"/>
                <a:gd name="T3" fmla="*/ 8 h 146"/>
                <a:gd name="T4" fmla="*/ 3 w 91"/>
                <a:gd name="T5" fmla="*/ 146 h 146"/>
                <a:gd name="T6" fmla="*/ 0 w 91"/>
                <a:gd name="T7" fmla="*/ 126 h 146"/>
              </a:gdLst>
              <a:ahLst/>
              <a:cxnLst>
                <a:cxn ang="0">
                  <a:pos x="T0" y="T1"/>
                </a:cxn>
                <a:cxn ang="0">
                  <a:pos x="T2" y="T3"/>
                </a:cxn>
                <a:cxn ang="0">
                  <a:pos x="T4" y="T5"/>
                </a:cxn>
                <a:cxn ang="0">
                  <a:pos x="T6" y="T7"/>
                </a:cxn>
              </a:cxnLst>
              <a:rect l="0" t="0" r="r" b="b"/>
              <a:pathLst>
                <a:path w="91" h="146">
                  <a:moveTo>
                    <a:pt x="0" y="126"/>
                  </a:moveTo>
                  <a:cubicBezTo>
                    <a:pt x="0" y="126"/>
                    <a:pt x="32" y="0"/>
                    <a:pt x="91" y="8"/>
                  </a:cubicBezTo>
                  <a:cubicBezTo>
                    <a:pt x="91" y="8"/>
                    <a:pt x="69" y="104"/>
                    <a:pt x="3" y="146"/>
                  </a:cubicBezTo>
                  <a:lnTo>
                    <a:pt x="0" y="126"/>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íšlïḍé"/>
            <p:cNvSpPr/>
            <p:nvPr/>
          </p:nvSpPr>
          <p:spPr bwMode="auto">
            <a:xfrm>
              <a:off x="4943476" y="2916238"/>
              <a:ext cx="122238" cy="193675"/>
            </a:xfrm>
            <a:custGeom>
              <a:avLst/>
              <a:gdLst>
                <a:gd name="T0" fmla="*/ 0 w 88"/>
                <a:gd name="T1" fmla="*/ 111 h 138"/>
                <a:gd name="T2" fmla="*/ 88 w 88"/>
                <a:gd name="T3" fmla="*/ 0 h 138"/>
                <a:gd name="T4" fmla="*/ 2 w 88"/>
                <a:gd name="T5" fmla="*/ 138 h 138"/>
                <a:gd name="T6" fmla="*/ 0 w 88"/>
                <a:gd name="T7" fmla="*/ 111 h 138"/>
              </a:gdLst>
              <a:ahLst/>
              <a:cxnLst>
                <a:cxn ang="0">
                  <a:pos x="T0" y="T1"/>
                </a:cxn>
                <a:cxn ang="0">
                  <a:pos x="T2" y="T3"/>
                </a:cxn>
                <a:cxn ang="0">
                  <a:pos x="T4" y="T5"/>
                </a:cxn>
                <a:cxn ang="0">
                  <a:pos x="T6" y="T7"/>
                </a:cxn>
              </a:cxnLst>
              <a:rect l="0" t="0" r="r" b="b"/>
              <a:pathLst>
                <a:path w="88" h="138">
                  <a:moveTo>
                    <a:pt x="0" y="111"/>
                  </a:moveTo>
                  <a:cubicBezTo>
                    <a:pt x="0" y="111"/>
                    <a:pt x="30" y="6"/>
                    <a:pt x="88" y="0"/>
                  </a:cubicBezTo>
                  <a:cubicBezTo>
                    <a:pt x="88" y="0"/>
                    <a:pt x="68" y="103"/>
                    <a:pt x="2" y="138"/>
                  </a:cubicBezTo>
                  <a:lnTo>
                    <a:pt x="0" y="111"/>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4" name="ísḻîdé"/>
            <p:cNvSpPr/>
            <p:nvPr/>
          </p:nvSpPr>
          <p:spPr bwMode="auto">
            <a:xfrm>
              <a:off x="4927601" y="2784475"/>
              <a:ext cx="107950" cy="177800"/>
            </a:xfrm>
            <a:custGeom>
              <a:avLst/>
              <a:gdLst>
                <a:gd name="T0" fmla="*/ 0 w 77"/>
                <a:gd name="T1" fmla="*/ 110 h 127"/>
                <a:gd name="T2" fmla="*/ 77 w 77"/>
                <a:gd name="T3" fmla="*/ 0 h 127"/>
                <a:gd name="T4" fmla="*/ 4 w 77"/>
                <a:gd name="T5" fmla="*/ 127 h 127"/>
                <a:gd name="T6" fmla="*/ 0 w 77"/>
                <a:gd name="T7" fmla="*/ 110 h 127"/>
              </a:gdLst>
              <a:ahLst/>
              <a:cxnLst>
                <a:cxn ang="0">
                  <a:pos x="T0" y="T1"/>
                </a:cxn>
                <a:cxn ang="0">
                  <a:pos x="T2" y="T3"/>
                </a:cxn>
                <a:cxn ang="0">
                  <a:pos x="T4" y="T5"/>
                </a:cxn>
                <a:cxn ang="0">
                  <a:pos x="T6" y="T7"/>
                </a:cxn>
              </a:cxnLst>
              <a:rect l="0" t="0" r="r" b="b"/>
              <a:pathLst>
                <a:path w="77" h="127">
                  <a:moveTo>
                    <a:pt x="0" y="110"/>
                  </a:moveTo>
                  <a:cubicBezTo>
                    <a:pt x="0" y="110"/>
                    <a:pt x="39" y="4"/>
                    <a:pt x="77" y="0"/>
                  </a:cubicBezTo>
                  <a:cubicBezTo>
                    <a:pt x="77" y="0"/>
                    <a:pt x="62" y="104"/>
                    <a:pt x="4" y="127"/>
                  </a:cubicBezTo>
                  <a:lnTo>
                    <a:pt x="0" y="110"/>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5" name="î$ļïḋé"/>
            <p:cNvSpPr/>
            <p:nvPr/>
          </p:nvSpPr>
          <p:spPr bwMode="auto">
            <a:xfrm>
              <a:off x="4916488" y="2636838"/>
              <a:ext cx="84138" cy="185738"/>
            </a:xfrm>
            <a:custGeom>
              <a:avLst/>
              <a:gdLst>
                <a:gd name="T0" fmla="*/ 0 w 60"/>
                <a:gd name="T1" fmla="*/ 125 h 133"/>
                <a:gd name="T2" fmla="*/ 60 w 60"/>
                <a:gd name="T3" fmla="*/ 0 h 133"/>
                <a:gd name="T4" fmla="*/ 4 w 60"/>
                <a:gd name="T5" fmla="*/ 133 h 133"/>
                <a:gd name="T6" fmla="*/ 0 w 60"/>
                <a:gd name="T7" fmla="*/ 125 h 133"/>
              </a:gdLst>
              <a:ahLst/>
              <a:cxnLst>
                <a:cxn ang="0">
                  <a:pos x="T0" y="T1"/>
                </a:cxn>
                <a:cxn ang="0">
                  <a:pos x="T2" y="T3"/>
                </a:cxn>
                <a:cxn ang="0">
                  <a:pos x="T4" y="T5"/>
                </a:cxn>
                <a:cxn ang="0">
                  <a:pos x="T6" y="T7"/>
                </a:cxn>
              </a:cxnLst>
              <a:rect l="0" t="0" r="r" b="b"/>
              <a:pathLst>
                <a:path w="60" h="133">
                  <a:moveTo>
                    <a:pt x="0" y="125"/>
                  </a:moveTo>
                  <a:cubicBezTo>
                    <a:pt x="0" y="125"/>
                    <a:pt x="22" y="11"/>
                    <a:pt x="60" y="0"/>
                  </a:cubicBezTo>
                  <a:cubicBezTo>
                    <a:pt x="60" y="0"/>
                    <a:pt x="58" y="93"/>
                    <a:pt x="4" y="133"/>
                  </a:cubicBezTo>
                  <a:lnTo>
                    <a:pt x="0" y="125"/>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6" name="íşļiḓé"/>
            <p:cNvSpPr/>
            <p:nvPr/>
          </p:nvSpPr>
          <p:spPr bwMode="auto">
            <a:xfrm>
              <a:off x="4889501" y="2498725"/>
              <a:ext cx="77788" cy="179388"/>
            </a:xfrm>
            <a:custGeom>
              <a:avLst/>
              <a:gdLst>
                <a:gd name="T0" fmla="*/ 0 w 55"/>
                <a:gd name="T1" fmla="*/ 106 h 128"/>
                <a:gd name="T2" fmla="*/ 55 w 55"/>
                <a:gd name="T3" fmla="*/ 0 h 128"/>
                <a:gd name="T4" fmla="*/ 8 w 55"/>
                <a:gd name="T5" fmla="*/ 128 h 128"/>
                <a:gd name="T6" fmla="*/ 0 w 55"/>
                <a:gd name="T7" fmla="*/ 106 h 128"/>
              </a:gdLst>
              <a:ahLst/>
              <a:cxnLst>
                <a:cxn ang="0">
                  <a:pos x="T0" y="T1"/>
                </a:cxn>
                <a:cxn ang="0">
                  <a:pos x="T2" y="T3"/>
                </a:cxn>
                <a:cxn ang="0">
                  <a:pos x="T4" y="T5"/>
                </a:cxn>
                <a:cxn ang="0">
                  <a:pos x="T6" y="T7"/>
                </a:cxn>
              </a:cxnLst>
              <a:rect l="0" t="0" r="r" b="b"/>
              <a:pathLst>
                <a:path w="55" h="128">
                  <a:moveTo>
                    <a:pt x="0" y="106"/>
                  </a:moveTo>
                  <a:cubicBezTo>
                    <a:pt x="0" y="106"/>
                    <a:pt x="24" y="15"/>
                    <a:pt x="55" y="0"/>
                  </a:cubicBezTo>
                  <a:cubicBezTo>
                    <a:pt x="55" y="0"/>
                    <a:pt x="53" y="107"/>
                    <a:pt x="8" y="128"/>
                  </a:cubicBezTo>
                  <a:lnTo>
                    <a:pt x="0" y="106"/>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7" name="îsḷide"/>
            <p:cNvSpPr/>
            <p:nvPr/>
          </p:nvSpPr>
          <p:spPr bwMode="auto">
            <a:xfrm>
              <a:off x="4852988" y="2319338"/>
              <a:ext cx="85725" cy="258763"/>
            </a:xfrm>
            <a:custGeom>
              <a:avLst/>
              <a:gdLst>
                <a:gd name="T0" fmla="*/ 12 w 62"/>
                <a:gd name="T1" fmla="*/ 158 h 186"/>
                <a:gd name="T2" fmla="*/ 0 w 62"/>
                <a:gd name="T3" fmla="*/ 0 h 186"/>
                <a:gd name="T4" fmla="*/ 17 w 62"/>
                <a:gd name="T5" fmla="*/ 186 h 186"/>
                <a:gd name="T6" fmla="*/ 12 w 62"/>
                <a:gd name="T7" fmla="*/ 158 h 186"/>
              </a:gdLst>
              <a:ahLst/>
              <a:cxnLst>
                <a:cxn ang="0">
                  <a:pos x="T0" y="T1"/>
                </a:cxn>
                <a:cxn ang="0">
                  <a:pos x="T2" y="T3"/>
                </a:cxn>
                <a:cxn ang="0">
                  <a:pos x="T4" y="T5"/>
                </a:cxn>
                <a:cxn ang="0">
                  <a:pos x="T6" y="T7"/>
                </a:cxn>
              </a:cxnLst>
              <a:rect l="0" t="0" r="r" b="b"/>
              <a:pathLst>
                <a:path w="62" h="186">
                  <a:moveTo>
                    <a:pt x="12" y="158"/>
                  </a:moveTo>
                  <a:cubicBezTo>
                    <a:pt x="0" y="0"/>
                    <a:pt x="0" y="0"/>
                    <a:pt x="0" y="0"/>
                  </a:cubicBezTo>
                  <a:cubicBezTo>
                    <a:pt x="0" y="0"/>
                    <a:pt x="62" y="117"/>
                    <a:pt x="17" y="186"/>
                  </a:cubicBezTo>
                  <a:lnTo>
                    <a:pt x="12" y="158"/>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8" name="í$ļíḑe"/>
            <p:cNvSpPr/>
            <p:nvPr/>
          </p:nvSpPr>
          <p:spPr bwMode="auto">
            <a:xfrm>
              <a:off x="4721226" y="2154238"/>
              <a:ext cx="117475" cy="234950"/>
            </a:xfrm>
            <a:custGeom>
              <a:avLst/>
              <a:gdLst>
                <a:gd name="T0" fmla="*/ 56 w 84"/>
                <a:gd name="T1" fmla="*/ 120 h 169"/>
                <a:gd name="T2" fmla="*/ 0 w 84"/>
                <a:gd name="T3" fmla="*/ 0 h 169"/>
                <a:gd name="T4" fmla="*/ 80 w 84"/>
                <a:gd name="T5" fmla="*/ 169 h 169"/>
                <a:gd name="T6" fmla="*/ 56 w 84"/>
                <a:gd name="T7" fmla="*/ 120 h 169"/>
              </a:gdLst>
              <a:ahLst/>
              <a:cxnLst>
                <a:cxn ang="0">
                  <a:pos x="T0" y="T1"/>
                </a:cxn>
                <a:cxn ang="0">
                  <a:pos x="T2" y="T3"/>
                </a:cxn>
                <a:cxn ang="0">
                  <a:pos x="T4" y="T5"/>
                </a:cxn>
                <a:cxn ang="0">
                  <a:pos x="T6" y="T7"/>
                </a:cxn>
              </a:cxnLst>
              <a:rect l="0" t="0" r="r" b="b"/>
              <a:pathLst>
                <a:path w="84" h="169">
                  <a:moveTo>
                    <a:pt x="56" y="120"/>
                  </a:moveTo>
                  <a:cubicBezTo>
                    <a:pt x="56" y="120"/>
                    <a:pt x="10" y="6"/>
                    <a:pt x="0" y="0"/>
                  </a:cubicBezTo>
                  <a:cubicBezTo>
                    <a:pt x="0" y="0"/>
                    <a:pt x="84" y="72"/>
                    <a:pt x="80" y="169"/>
                  </a:cubicBezTo>
                  <a:lnTo>
                    <a:pt x="56" y="120"/>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9" name="iṥ1ïḋè"/>
            <p:cNvSpPr/>
            <p:nvPr/>
          </p:nvSpPr>
          <p:spPr bwMode="auto">
            <a:xfrm>
              <a:off x="5237163" y="4038600"/>
              <a:ext cx="125413" cy="153988"/>
            </a:xfrm>
            <a:custGeom>
              <a:avLst/>
              <a:gdLst>
                <a:gd name="T0" fmla="*/ 73 w 90"/>
                <a:gd name="T1" fmla="*/ 7 h 111"/>
                <a:gd name="T2" fmla="*/ 6 w 90"/>
                <a:gd name="T3" fmla="*/ 103 h 111"/>
                <a:gd name="T4" fmla="*/ 90 w 90"/>
                <a:gd name="T5" fmla="*/ 25 h 111"/>
                <a:gd name="T6" fmla="*/ 73 w 90"/>
                <a:gd name="T7" fmla="*/ 7 h 111"/>
              </a:gdLst>
              <a:ahLst/>
              <a:cxnLst>
                <a:cxn ang="0">
                  <a:pos x="T0" y="T1"/>
                </a:cxn>
                <a:cxn ang="0">
                  <a:pos x="T2" y="T3"/>
                </a:cxn>
                <a:cxn ang="0">
                  <a:pos x="T4" y="T5"/>
                </a:cxn>
                <a:cxn ang="0">
                  <a:pos x="T6" y="T7"/>
                </a:cxn>
              </a:cxnLst>
              <a:rect l="0" t="0" r="r" b="b"/>
              <a:pathLst>
                <a:path w="90" h="111">
                  <a:moveTo>
                    <a:pt x="73" y="7"/>
                  </a:moveTo>
                  <a:cubicBezTo>
                    <a:pt x="73" y="7"/>
                    <a:pt x="0" y="0"/>
                    <a:pt x="6" y="103"/>
                  </a:cubicBezTo>
                  <a:cubicBezTo>
                    <a:pt x="6" y="103"/>
                    <a:pt x="72" y="111"/>
                    <a:pt x="90" y="25"/>
                  </a:cubicBezTo>
                  <a:lnTo>
                    <a:pt x="73" y="7"/>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0" name="íślîdê"/>
            <p:cNvSpPr/>
            <p:nvPr/>
          </p:nvSpPr>
          <p:spPr bwMode="auto">
            <a:xfrm>
              <a:off x="5121276" y="3932238"/>
              <a:ext cx="141288" cy="165100"/>
            </a:xfrm>
            <a:custGeom>
              <a:avLst/>
              <a:gdLst>
                <a:gd name="T0" fmla="*/ 84 w 101"/>
                <a:gd name="T1" fmla="*/ 0 h 118"/>
                <a:gd name="T2" fmla="*/ 11 w 101"/>
                <a:gd name="T3" fmla="*/ 108 h 118"/>
                <a:gd name="T4" fmla="*/ 101 w 101"/>
                <a:gd name="T5" fmla="*/ 19 h 118"/>
                <a:gd name="T6" fmla="*/ 84 w 101"/>
                <a:gd name="T7" fmla="*/ 0 h 118"/>
              </a:gdLst>
              <a:ahLst/>
              <a:cxnLst>
                <a:cxn ang="0">
                  <a:pos x="T0" y="T1"/>
                </a:cxn>
                <a:cxn ang="0">
                  <a:pos x="T2" y="T3"/>
                </a:cxn>
                <a:cxn ang="0">
                  <a:pos x="T4" y="T5"/>
                </a:cxn>
                <a:cxn ang="0">
                  <a:pos x="T6" y="T7"/>
                </a:cxn>
              </a:cxnLst>
              <a:rect l="0" t="0" r="r" b="b"/>
              <a:pathLst>
                <a:path w="101" h="118">
                  <a:moveTo>
                    <a:pt x="84" y="0"/>
                  </a:moveTo>
                  <a:cubicBezTo>
                    <a:pt x="84" y="0"/>
                    <a:pt x="0" y="3"/>
                    <a:pt x="11" y="108"/>
                  </a:cubicBezTo>
                  <a:cubicBezTo>
                    <a:pt x="11" y="108"/>
                    <a:pt x="82" y="118"/>
                    <a:pt x="101" y="19"/>
                  </a:cubicBezTo>
                  <a:lnTo>
                    <a:pt x="84" y="0"/>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1" name="îṥḻïḑè"/>
            <p:cNvSpPr/>
            <p:nvPr/>
          </p:nvSpPr>
          <p:spPr bwMode="auto">
            <a:xfrm>
              <a:off x="4995863" y="3781425"/>
              <a:ext cx="182563" cy="171450"/>
            </a:xfrm>
            <a:custGeom>
              <a:avLst/>
              <a:gdLst>
                <a:gd name="T0" fmla="*/ 123 w 130"/>
                <a:gd name="T1" fmla="*/ 33 h 122"/>
                <a:gd name="T2" fmla="*/ 0 w 130"/>
                <a:gd name="T3" fmla="*/ 95 h 122"/>
                <a:gd name="T4" fmla="*/ 130 w 130"/>
                <a:gd name="T5" fmla="*/ 48 h 122"/>
                <a:gd name="T6" fmla="*/ 123 w 130"/>
                <a:gd name="T7" fmla="*/ 33 h 122"/>
              </a:gdLst>
              <a:ahLst/>
              <a:cxnLst>
                <a:cxn ang="0">
                  <a:pos x="T0" y="T1"/>
                </a:cxn>
                <a:cxn ang="0">
                  <a:pos x="T2" y="T3"/>
                </a:cxn>
                <a:cxn ang="0">
                  <a:pos x="T4" y="T5"/>
                </a:cxn>
                <a:cxn ang="0">
                  <a:pos x="T6" y="T7"/>
                </a:cxn>
              </a:cxnLst>
              <a:rect l="0" t="0" r="r" b="b"/>
              <a:pathLst>
                <a:path w="130" h="122">
                  <a:moveTo>
                    <a:pt x="123" y="33"/>
                  </a:moveTo>
                  <a:cubicBezTo>
                    <a:pt x="123" y="33"/>
                    <a:pt x="45" y="0"/>
                    <a:pt x="0" y="95"/>
                  </a:cubicBezTo>
                  <a:cubicBezTo>
                    <a:pt x="0" y="95"/>
                    <a:pt x="72" y="122"/>
                    <a:pt x="130" y="48"/>
                  </a:cubicBezTo>
                  <a:lnTo>
                    <a:pt x="123" y="33"/>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2" name="iSlîḋe"/>
            <p:cNvSpPr/>
            <p:nvPr/>
          </p:nvSpPr>
          <p:spPr bwMode="auto">
            <a:xfrm>
              <a:off x="4924426" y="3656013"/>
              <a:ext cx="182563" cy="163513"/>
            </a:xfrm>
            <a:custGeom>
              <a:avLst/>
              <a:gdLst>
                <a:gd name="T0" fmla="*/ 123 w 130"/>
                <a:gd name="T1" fmla="*/ 35 h 117"/>
                <a:gd name="T2" fmla="*/ 0 w 130"/>
                <a:gd name="T3" fmla="*/ 92 h 117"/>
                <a:gd name="T4" fmla="*/ 130 w 130"/>
                <a:gd name="T5" fmla="*/ 49 h 117"/>
                <a:gd name="T6" fmla="*/ 123 w 130"/>
                <a:gd name="T7" fmla="*/ 35 h 117"/>
              </a:gdLst>
              <a:ahLst/>
              <a:cxnLst>
                <a:cxn ang="0">
                  <a:pos x="T0" y="T1"/>
                </a:cxn>
                <a:cxn ang="0">
                  <a:pos x="T2" y="T3"/>
                </a:cxn>
                <a:cxn ang="0">
                  <a:pos x="T4" y="T5"/>
                </a:cxn>
                <a:cxn ang="0">
                  <a:pos x="T6" y="T7"/>
                </a:cxn>
              </a:cxnLst>
              <a:rect l="0" t="0" r="r" b="b"/>
              <a:pathLst>
                <a:path w="130" h="117">
                  <a:moveTo>
                    <a:pt x="123" y="35"/>
                  </a:moveTo>
                  <a:cubicBezTo>
                    <a:pt x="123" y="35"/>
                    <a:pt x="43" y="0"/>
                    <a:pt x="0" y="92"/>
                  </a:cubicBezTo>
                  <a:cubicBezTo>
                    <a:pt x="0" y="92"/>
                    <a:pt x="83" y="117"/>
                    <a:pt x="130" y="49"/>
                  </a:cubicBezTo>
                  <a:lnTo>
                    <a:pt x="123" y="35"/>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3" name="ï$1ïdê"/>
            <p:cNvSpPr/>
            <p:nvPr/>
          </p:nvSpPr>
          <p:spPr bwMode="auto">
            <a:xfrm>
              <a:off x="4864101" y="3500438"/>
              <a:ext cx="195263" cy="185738"/>
            </a:xfrm>
            <a:custGeom>
              <a:avLst/>
              <a:gdLst>
                <a:gd name="T0" fmla="*/ 136 w 140"/>
                <a:gd name="T1" fmla="*/ 70 h 132"/>
                <a:gd name="T2" fmla="*/ 0 w 140"/>
                <a:gd name="T3" fmla="*/ 76 h 132"/>
                <a:gd name="T4" fmla="*/ 140 w 140"/>
                <a:gd name="T5" fmla="*/ 85 h 132"/>
                <a:gd name="T6" fmla="*/ 136 w 140"/>
                <a:gd name="T7" fmla="*/ 70 h 132"/>
              </a:gdLst>
              <a:ahLst/>
              <a:cxnLst>
                <a:cxn ang="0">
                  <a:pos x="T0" y="T1"/>
                </a:cxn>
                <a:cxn ang="0">
                  <a:pos x="T2" y="T3"/>
                </a:cxn>
                <a:cxn ang="0">
                  <a:pos x="T4" y="T5"/>
                </a:cxn>
                <a:cxn ang="0">
                  <a:pos x="T6" y="T7"/>
                </a:cxn>
              </a:cxnLst>
              <a:rect l="0" t="0" r="r" b="b"/>
              <a:pathLst>
                <a:path w="140" h="132">
                  <a:moveTo>
                    <a:pt x="136" y="70"/>
                  </a:moveTo>
                  <a:cubicBezTo>
                    <a:pt x="136" y="70"/>
                    <a:pt x="58" y="0"/>
                    <a:pt x="0" y="76"/>
                  </a:cubicBezTo>
                  <a:cubicBezTo>
                    <a:pt x="0" y="76"/>
                    <a:pt x="80" y="132"/>
                    <a:pt x="140" y="85"/>
                  </a:cubicBezTo>
                  <a:lnTo>
                    <a:pt x="136" y="70"/>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4" name="ï$ḷíḓé"/>
            <p:cNvSpPr/>
            <p:nvPr/>
          </p:nvSpPr>
          <p:spPr bwMode="auto">
            <a:xfrm>
              <a:off x="4822826" y="3359150"/>
              <a:ext cx="195263" cy="192088"/>
            </a:xfrm>
            <a:custGeom>
              <a:avLst/>
              <a:gdLst>
                <a:gd name="T0" fmla="*/ 136 w 139"/>
                <a:gd name="T1" fmla="*/ 71 h 137"/>
                <a:gd name="T2" fmla="*/ 0 w 139"/>
                <a:gd name="T3" fmla="*/ 79 h 137"/>
                <a:gd name="T4" fmla="*/ 139 w 139"/>
                <a:gd name="T5" fmla="*/ 86 h 137"/>
                <a:gd name="T6" fmla="*/ 136 w 139"/>
                <a:gd name="T7" fmla="*/ 71 h 137"/>
              </a:gdLst>
              <a:ahLst/>
              <a:cxnLst>
                <a:cxn ang="0">
                  <a:pos x="T0" y="T1"/>
                </a:cxn>
                <a:cxn ang="0">
                  <a:pos x="T2" y="T3"/>
                </a:cxn>
                <a:cxn ang="0">
                  <a:pos x="T4" y="T5"/>
                </a:cxn>
                <a:cxn ang="0">
                  <a:pos x="T6" y="T7"/>
                </a:cxn>
              </a:cxnLst>
              <a:rect l="0" t="0" r="r" b="b"/>
              <a:pathLst>
                <a:path w="139" h="137">
                  <a:moveTo>
                    <a:pt x="136" y="71"/>
                  </a:moveTo>
                  <a:cubicBezTo>
                    <a:pt x="136" y="71"/>
                    <a:pt x="57" y="0"/>
                    <a:pt x="0" y="79"/>
                  </a:cubicBezTo>
                  <a:cubicBezTo>
                    <a:pt x="0" y="79"/>
                    <a:pt x="88" y="137"/>
                    <a:pt x="139" y="86"/>
                  </a:cubicBezTo>
                  <a:lnTo>
                    <a:pt x="136" y="71"/>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5" name="îṥḷiḓè"/>
            <p:cNvSpPr/>
            <p:nvPr/>
          </p:nvSpPr>
          <p:spPr bwMode="auto">
            <a:xfrm>
              <a:off x="4806951" y="3208338"/>
              <a:ext cx="180975" cy="165100"/>
            </a:xfrm>
            <a:custGeom>
              <a:avLst/>
              <a:gdLst>
                <a:gd name="T0" fmla="*/ 130 w 130"/>
                <a:gd name="T1" fmla="*/ 90 h 118"/>
                <a:gd name="T2" fmla="*/ 0 w 130"/>
                <a:gd name="T3" fmla="*/ 23 h 118"/>
                <a:gd name="T4" fmla="*/ 130 w 130"/>
                <a:gd name="T5" fmla="*/ 111 h 118"/>
                <a:gd name="T6" fmla="*/ 130 w 130"/>
                <a:gd name="T7" fmla="*/ 90 h 118"/>
              </a:gdLst>
              <a:ahLst/>
              <a:cxnLst>
                <a:cxn ang="0">
                  <a:pos x="T0" y="T1"/>
                </a:cxn>
                <a:cxn ang="0">
                  <a:pos x="T2" y="T3"/>
                </a:cxn>
                <a:cxn ang="0">
                  <a:pos x="T4" y="T5"/>
                </a:cxn>
                <a:cxn ang="0">
                  <a:pos x="T6" y="T7"/>
                </a:cxn>
              </a:cxnLst>
              <a:rect l="0" t="0" r="r" b="b"/>
              <a:pathLst>
                <a:path w="130" h="118">
                  <a:moveTo>
                    <a:pt x="130" y="90"/>
                  </a:moveTo>
                  <a:cubicBezTo>
                    <a:pt x="130" y="90"/>
                    <a:pt x="68" y="0"/>
                    <a:pt x="0" y="23"/>
                  </a:cubicBezTo>
                  <a:cubicBezTo>
                    <a:pt x="0" y="23"/>
                    <a:pt x="65" y="118"/>
                    <a:pt x="130" y="111"/>
                  </a:cubicBezTo>
                  <a:lnTo>
                    <a:pt x="130" y="90"/>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6" name="íṧ1ïḑè"/>
            <p:cNvSpPr/>
            <p:nvPr/>
          </p:nvSpPr>
          <p:spPr bwMode="auto">
            <a:xfrm>
              <a:off x="4794251" y="3057525"/>
              <a:ext cx="168275" cy="185738"/>
            </a:xfrm>
            <a:custGeom>
              <a:avLst/>
              <a:gdLst>
                <a:gd name="T0" fmla="*/ 118 w 120"/>
                <a:gd name="T1" fmla="*/ 114 h 133"/>
                <a:gd name="T2" fmla="*/ 0 w 120"/>
                <a:gd name="T3" fmla="*/ 22 h 133"/>
                <a:gd name="T4" fmla="*/ 120 w 120"/>
                <a:gd name="T5" fmla="*/ 133 h 133"/>
                <a:gd name="T6" fmla="*/ 118 w 120"/>
                <a:gd name="T7" fmla="*/ 114 h 133"/>
              </a:gdLst>
              <a:ahLst/>
              <a:cxnLst>
                <a:cxn ang="0">
                  <a:pos x="T0" y="T1"/>
                </a:cxn>
                <a:cxn ang="0">
                  <a:pos x="T2" y="T3"/>
                </a:cxn>
                <a:cxn ang="0">
                  <a:pos x="T4" y="T5"/>
                </a:cxn>
                <a:cxn ang="0">
                  <a:pos x="T6" y="T7"/>
                </a:cxn>
              </a:cxnLst>
              <a:rect l="0" t="0" r="r" b="b"/>
              <a:pathLst>
                <a:path w="120" h="133">
                  <a:moveTo>
                    <a:pt x="118" y="114"/>
                  </a:moveTo>
                  <a:cubicBezTo>
                    <a:pt x="118" y="114"/>
                    <a:pt x="54" y="0"/>
                    <a:pt x="0" y="22"/>
                  </a:cubicBezTo>
                  <a:cubicBezTo>
                    <a:pt x="0" y="22"/>
                    <a:pt x="45" y="110"/>
                    <a:pt x="120" y="133"/>
                  </a:cubicBezTo>
                  <a:lnTo>
                    <a:pt x="118" y="114"/>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7" name="iŝļíḍè"/>
            <p:cNvSpPr/>
            <p:nvPr/>
          </p:nvSpPr>
          <p:spPr bwMode="auto">
            <a:xfrm>
              <a:off x="4779963" y="2940050"/>
              <a:ext cx="177800" cy="161925"/>
            </a:xfrm>
            <a:custGeom>
              <a:avLst/>
              <a:gdLst>
                <a:gd name="T0" fmla="*/ 120 w 127"/>
                <a:gd name="T1" fmla="*/ 88 h 115"/>
                <a:gd name="T2" fmla="*/ 0 w 127"/>
                <a:gd name="T3" fmla="*/ 13 h 115"/>
                <a:gd name="T4" fmla="*/ 127 w 127"/>
                <a:gd name="T5" fmla="*/ 115 h 115"/>
                <a:gd name="T6" fmla="*/ 120 w 127"/>
                <a:gd name="T7" fmla="*/ 88 h 115"/>
              </a:gdLst>
              <a:ahLst/>
              <a:cxnLst>
                <a:cxn ang="0">
                  <a:pos x="T0" y="T1"/>
                </a:cxn>
                <a:cxn ang="0">
                  <a:pos x="T2" y="T3"/>
                </a:cxn>
                <a:cxn ang="0">
                  <a:pos x="T4" y="T5"/>
                </a:cxn>
                <a:cxn ang="0">
                  <a:pos x="T6" y="T7"/>
                </a:cxn>
              </a:cxnLst>
              <a:rect l="0" t="0" r="r" b="b"/>
              <a:pathLst>
                <a:path w="127" h="115">
                  <a:moveTo>
                    <a:pt x="120" y="88"/>
                  </a:moveTo>
                  <a:cubicBezTo>
                    <a:pt x="120" y="88"/>
                    <a:pt x="56" y="0"/>
                    <a:pt x="0" y="13"/>
                  </a:cubicBezTo>
                  <a:cubicBezTo>
                    <a:pt x="0" y="13"/>
                    <a:pt x="53" y="103"/>
                    <a:pt x="127" y="115"/>
                  </a:cubicBezTo>
                  <a:lnTo>
                    <a:pt x="120" y="88"/>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8" name="ïṥlïdê"/>
            <p:cNvSpPr/>
            <p:nvPr/>
          </p:nvSpPr>
          <p:spPr bwMode="auto">
            <a:xfrm>
              <a:off x="4811713" y="2794000"/>
              <a:ext cx="123825" cy="165100"/>
            </a:xfrm>
            <a:custGeom>
              <a:avLst/>
              <a:gdLst>
                <a:gd name="T0" fmla="*/ 89 w 89"/>
                <a:gd name="T1" fmla="*/ 101 h 118"/>
                <a:gd name="T2" fmla="*/ 0 w 89"/>
                <a:gd name="T3" fmla="*/ 1 h 118"/>
                <a:gd name="T4" fmla="*/ 87 w 89"/>
                <a:gd name="T5" fmla="*/ 118 h 118"/>
                <a:gd name="T6" fmla="*/ 89 w 89"/>
                <a:gd name="T7" fmla="*/ 101 h 118"/>
              </a:gdLst>
              <a:ahLst/>
              <a:cxnLst>
                <a:cxn ang="0">
                  <a:pos x="T0" y="T1"/>
                </a:cxn>
                <a:cxn ang="0">
                  <a:pos x="T2" y="T3"/>
                </a:cxn>
                <a:cxn ang="0">
                  <a:pos x="T4" y="T5"/>
                </a:cxn>
                <a:cxn ang="0">
                  <a:pos x="T6" y="T7"/>
                </a:cxn>
              </a:cxnLst>
              <a:rect l="0" t="0" r="r" b="b"/>
              <a:pathLst>
                <a:path w="89" h="118">
                  <a:moveTo>
                    <a:pt x="89" y="101"/>
                  </a:moveTo>
                  <a:cubicBezTo>
                    <a:pt x="89" y="101"/>
                    <a:pt x="39" y="0"/>
                    <a:pt x="0" y="1"/>
                  </a:cubicBezTo>
                  <a:cubicBezTo>
                    <a:pt x="0" y="1"/>
                    <a:pt x="27" y="101"/>
                    <a:pt x="87" y="118"/>
                  </a:cubicBezTo>
                  <a:lnTo>
                    <a:pt x="89" y="101"/>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9" name="íŝlíďê"/>
            <p:cNvSpPr/>
            <p:nvPr/>
          </p:nvSpPr>
          <p:spPr bwMode="auto">
            <a:xfrm>
              <a:off x="4784726" y="2667000"/>
              <a:ext cx="134938" cy="153988"/>
            </a:xfrm>
            <a:custGeom>
              <a:avLst/>
              <a:gdLst>
                <a:gd name="T0" fmla="*/ 96 w 96"/>
                <a:gd name="T1" fmla="*/ 102 h 111"/>
                <a:gd name="T2" fmla="*/ 0 w 96"/>
                <a:gd name="T3" fmla="*/ 1 h 111"/>
                <a:gd name="T4" fmla="*/ 94 w 96"/>
                <a:gd name="T5" fmla="*/ 111 h 111"/>
                <a:gd name="T6" fmla="*/ 96 w 96"/>
                <a:gd name="T7" fmla="*/ 102 h 111"/>
              </a:gdLst>
              <a:ahLst/>
              <a:cxnLst>
                <a:cxn ang="0">
                  <a:pos x="T0" y="T1"/>
                </a:cxn>
                <a:cxn ang="0">
                  <a:pos x="T2" y="T3"/>
                </a:cxn>
                <a:cxn ang="0">
                  <a:pos x="T4" y="T5"/>
                </a:cxn>
                <a:cxn ang="0">
                  <a:pos x="T6" y="T7"/>
                </a:cxn>
              </a:cxnLst>
              <a:rect l="0" t="0" r="r" b="b"/>
              <a:pathLst>
                <a:path w="96" h="111">
                  <a:moveTo>
                    <a:pt x="96" y="102"/>
                  </a:moveTo>
                  <a:cubicBezTo>
                    <a:pt x="96" y="102"/>
                    <a:pt x="40" y="0"/>
                    <a:pt x="0" y="1"/>
                  </a:cubicBezTo>
                  <a:cubicBezTo>
                    <a:pt x="0" y="1"/>
                    <a:pt x="30" y="89"/>
                    <a:pt x="94" y="111"/>
                  </a:cubicBezTo>
                  <a:lnTo>
                    <a:pt x="96" y="102"/>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0" name="ísḷíde"/>
            <p:cNvSpPr/>
            <p:nvPr/>
          </p:nvSpPr>
          <p:spPr bwMode="auto">
            <a:xfrm>
              <a:off x="4797426" y="2527300"/>
              <a:ext cx="104775" cy="160338"/>
            </a:xfrm>
            <a:custGeom>
              <a:avLst/>
              <a:gdLst>
                <a:gd name="T0" fmla="*/ 75 w 75"/>
                <a:gd name="T1" fmla="*/ 92 h 115"/>
                <a:gd name="T2" fmla="*/ 0 w 75"/>
                <a:gd name="T3" fmla="*/ 0 h 115"/>
                <a:gd name="T4" fmla="*/ 71 w 75"/>
                <a:gd name="T5" fmla="*/ 115 h 115"/>
                <a:gd name="T6" fmla="*/ 75 w 75"/>
                <a:gd name="T7" fmla="*/ 92 h 115"/>
              </a:gdLst>
              <a:ahLst/>
              <a:cxnLst>
                <a:cxn ang="0">
                  <a:pos x="T0" y="T1"/>
                </a:cxn>
                <a:cxn ang="0">
                  <a:pos x="T2" y="T3"/>
                </a:cxn>
                <a:cxn ang="0">
                  <a:pos x="T4" y="T5"/>
                </a:cxn>
                <a:cxn ang="0">
                  <a:pos x="T6" y="T7"/>
                </a:cxn>
              </a:cxnLst>
              <a:rect l="0" t="0" r="r" b="b"/>
              <a:pathLst>
                <a:path w="75" h="115">
                  <a:moveTo>
                    <a:pt x="75" y="92"/>
                  </a:moveTo>
                  <a:cubicBezTo>
                    <a:pt x="75" y="92"/>
                    <a:pt x="32" y="8"/>
                    <a:pt x="0" y="0"/>
                  </a:cubicBezTo>
                  <a:cubicBezTo>
                    <a:pt x="0" y="0"/>
                    <a:pt x="23" y="103"/>
                    <a:pt x="71" y="115"/>
                  </a:cubicBezTo>
                  <a:lnTo>
                    <a:pt x="75" y="92"/>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1" name="íşľïdè"/>
            <p:cNvSpPr/>
            <p:nvPr/>
          </p:nvSpPr>
          <p:spPr bwMode="auto">
            <a:xfrm>
              <a:off x="4733926" y="2354263"/>
              <a:ext cx="147638" cy="215900"/>
            </a:xfrm>
            <a:custGeom>
              <a:avLst/>
              <a:gdLst>
                <a:gd name="T0" fmla="*/ 92 w 106"/>
                <a:gd name="T1" fmla="*/ 129 h 154"/>
                <a:gd name="T2" fmla="*/ 0 w 106"/>
                <a:gd name="T3" fmla="*/ 0 h 154"/>
                <a:gd name="T4" fmla="*/ 106 w 106"/>
                <a:gd name="T5" fmla="*/ 154 h 154"/>
                <a:gd name="T6" fmla="*/ 92 w 106"/>
                <a:gd name="T7" fmla="*/ 129 h 154"/>
              </a:gdLst>
              <a:ahLst/>
              <a:cxnLst>
                <a:cxn ang="0">
                  <a:pos x="T0" y="T1"/>
                </a:cxn>
                <a:cxn ang="0">
                  <a:pos x="T2" y="T3"/>
                </a:cxn>
                <a:cxn ang="0">
                  <a:pos x="T4" y="T5"/>
                </a:cxn>
                <a:cxn ang="0">
                  <a:pos x="T6" y="T7"/>
                </a:cxn>
              </a:cxnLst>
              <a:rect l="0" t="0" r="r" b="b"/>
              <a:pathLst>
                <a:path w="106" h="154">
                  <a:moveTo>
                    <a:pt x="92" y="129"/>
                  </a:moveTo>
                  <a:cubicBezTo>
                    <a:pt x="0" y="0"/>
                    <a:pt x="0" y="0"/>
                    <a:pt x="0" y="0"/>
                  </a:cubicBezTo>
                  <a:cubicBezTo>
                    <a:pt x="0" y="0"/>
                    <a:pt x="27" y="130"/>
                    <a:pt x="106" y="154"/>
                  </a:cubicBezTo>
                  <a:lnTo>
                    <a:pt x="92" y="129"/>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2" name="işļîḑè"/>
            <p:cNvSpPr/>
            <p:nvPr/>
          </p:nvSpPr>
          <p:spPr bwMode="auto">
            <a:xfrm>
              <a:off x="4619626" y="2230438"/>
              <a:ext cx="212725" cy="152400"/>
            </a:xfrm>
            <a:custGeom>
              <a:avLst/>
              <a:gdLst>
                <a:gd name="T0" fmla="*/ 108 w 152"/>
                <a:gd name="T1" fmla="*/ 77 h 109"/>
                <a:gd name="T2" fmla="*/ 0 w 152"/>
                <a:gd name="T3" fmla="*/ 0 h 109"/>
                <a:gd name="T4" fmla="*/ 152 w 152"/>
                <a:gd name="T5" fmla="*/ 109 h 109"/>
                <a:gd name="T6" fmla="*/ 108 w 152"/>
                <a:gd name="T7" fmla="*/ 77 h 109"/>
              </a:gdLst>
              <a:ahLst/>
              <a:cxnLst>
                <a:cxn ang="0">
                  <a:pos x="T0" y="T1"/>
                </a:cxn>
                <a:cxn ang="0">
                  <a:pos x="T2" y="T3"/>
                </a:cxn>
                <a:cxn ang="0">
                  <a:pos x="T4" y="T5"/>
                </a:cxn>
                <a:cxn ang="0">
                  <a:pos x="T6" y="T7"/>
                </a:cxn>
              </a:cxnLst>
              <a:rect l="0" t="0" r="r" b="b"/>
              <a:pathLst>
                <a:path w="152" h="109">
                  <a:moveTo>
                    <a:pt x="108" y="77"/>
                  </a:moveTo>
                  <a:cubicBezTo>
                    <a:pt x="108" y="77"/>
                    <a:pt x="4" y="11"/>
                    <a:pt x="0" y="0"/>
                  </a:cubicBezTo>
                  <a:cubicBezTo>
                    <a:pt x="0" y="0"/>
                    <a:pt x="55" y="96"/>
                    <a:pt x="152" y="109"/>
                  </a:cubicBezTo>
                  <a:lnTo>
                    <a:pt x="108" y="77"/>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3" name="iṥḻiḑe"/>
            <p:cNvSpPr/>
            <p:nvPr/>
          </p:nvSpPr>
          <p:spPr bwMode="auto">
            <a:xfrm>
              <a:off x="4549776" y="2143125"/>
              <a:ext cx="214313" cy="150813"/>
            </a:xfrm>
            <a:custGeom>
              <a:avLst/>
              <a:gdLst>
                <a:gd name="T0" fmla="*/ 151 w 153"/>
                <a:gd name="T1" fmla="*/ 107 h 107"/>
                <a:gd name="T2" fmla="*/ 0 w 153"/>
                <a:gd name="T3" fmla="*/ 1 h 107"/>
                <a:gd name="T4" fmla="*/ 153 w 153"/>
                <a:gd name="T5" fmla="*/ 101 h 107"/>
                <a:gd name="T6" fmla="*/ 151 w 153"/>
                <a:gd name="T7" fmla="*/ 107 h 107"/>
              </a:gdLst>
              <a:ahLst/>
              <a:cxnLst>
                <a:cxn ang="0">
                  <a:pos x="T0" y="T1"/>
                </a:cxn>
                <a:cxn ang="0">
                  <a:pos x="T2" y="T3"/>
                </a:cxn>
                <a:cxn ang="0">
                  <a:pos x="T4" y="T5"/>
                </a:cxn>
                <a:cxn ang="0">
                  <a:pos x="T6" y="T7"/>
                </a:cxn>
              </a:cxnLst>
              <a:rect l="0" t="0" r="r" b="b"/>
              <a:pathLst>
                <a:path w="153" h="107">
                  <a:moveTo>
                    <a:pt x="151" y="107"/>
                  </a:moveTo>
                  <a:cubicBezTo>
                    <a:pt x="151" y="107"/>
                    <a:pt x="30" y="0"/>
                    <a:pt x="0" y="1"/>
                  </a:cubicBezTo>
                  <a:cubicBezTo>
                    <a:pt x="0" y="1"/>
                    <a:pt x="96" y="2"/>
                    <a:pt x="153" y="101"/>
                  </a:cubicBezTo>
                  <a:lnTo>
                    <a:pt x="151" y="107"/>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4" name="íşľïḓê"/>
            <p:cNvSpPr/>
            <p:nvPr/>
          </p:nvSpPr>
          <p:spPr bwMode="auto">
            <a:xfrm>
              <a:off x="4754563" y="2282825"/>
              <a:ext cx="146050" cy="398463"/>
            </a:xfrm>
            <a:custGeom>
              <a:avLst/>
              <a:gdLst>
                <a:gd name="T0" fmla="*/ 105 w 105"/>
                <a:gd name="T1" fmla="*/ 284 h 285"/>
                <a:gd name="T2" fmla="*/ 101 w 105"/>
                <a:gd name="T3" fmla="*/ 285 h 285"/>
                <a:gd name="T4" fmla="*/ 0 w 105"/>
                <a:gd name="T5" fmla="*/ 4 h 285"/>
                <a:gd name="T6" fmla="*/ 1 w 105"/>
                <a:gd name="T7" fmla="*/ 0 h 285"/>
                <a:gd name="T8" fmla="*/ 105 w 105"/>
                <a:gd name="T9" fmla="*/ 284 h 285"/>
              </a:gdLst>
              <a:ahLst/>
              <a:cxnLst>
                <a:cxn ang="0">
                  <a:pos x="T0" y="T1"/>
                </a:cxn>
                <a:cxn ang="0">
                  <a:pos x="T2" y="T3"/>
                </a:cxn>
                <a:cxn ang="0">
                  <a:pos x="T4" y="T5"/>
                </a:cxn>
                <a:cxn ang="0">
                  <a:pos x="T6" y="T7"/>
                </a:cxn>
                <a:cxn ang="0">
                  <a:pos x="T8" y="T9"/>
                </a:cxn>
              </a:cxnLst>
              <a:rect l="0" t="0" r="r" b="b"/>
              <a:pathLst>
                <a:path w="105" h="285">
                  <a:moveTo>
                    <a:pt x="105" y="284"/>
                  </a:moveTo>
                  <a:cubicBezTo>
                    <a:pt x="101" y="285"/>
                    <a:pt x="101" y="285"/>
                    <a:pt x="101" y="285"/>
                  </a:cubicBezTo>
                  <a:cubicBezTo>
                    <a:pt x="72" y="115"/>
                    <a:pt x="37" y="15"/>
                    <a:pt x="0" y="4"/>
                  </a:cubicBezTo>
                  <a:cubicBezTo>
                    <a:pt x="1" y="0"/>
                    <a:pt x="1" y="0"/>
                    <a:pt x="1" y="0"/>
                  </a:cubicBezTo>
                  <a:cubicBezTo>
                    <a:pt x="40" y="11"/>
                    <a:pt x="76" y="110"/>
                    <a:pt x="105" y="284"/>
                  </a:cubicBezTo>
                  <a:close/>
                </a:path>
              </a:pathLst>
            </a:custGeom>
            <a:solidFill>
              <a:srgbClr val="4440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5" name="iSḻíḑè"/>
            <p:cNvSpPr/>
            <p:nvPr/>
          </p:nvSpPr>
          <p:spPr bwMode="auto">
            <a:xfrm>
              <a:off x="4892676" y="2660650"/>
              <a:ext cx="76200" cy="590550"/>
            </a:xfrm>
            <a:custGeom>
              <a:avLst/>
              <a:gdLst>
                <a:gd name="T0" fmla="*/ 54 w 54"/>
                <a:gd name="T1" fmla="*/ 421 h 422"/>
                <a:gd name="T2" fmla="*/ 47 w 54"/>
                <a:gd name="T3" fmla="*/ 422 h 422"/>
                <a:gd name="T4" fmla="*/ 42 w 54"/>
                <a:gd name="T5" fmla="*/ 373 h 422"/>
                <a:gd name="T6" fmla="*/ 0 w 54"/>
                <a:gd name="T7" fmla="*/ 5 h 422"/>
                <a:gd name="T8" fmla="*/ 4 w 54"/>
                <a:gd name="T9" fmla="*/ 0 h 422"/>
                <a:gd name="T10" fmla="*/ 49 w 54"/>
                <a:gd name="T11" fmla="*/ 372 h 422"/>
                <a:gd name="T12" fmla="*/ 54 w 54"/>
                <a:gd name="T13" fmla="*/ 421 h 422"/>
              </a:gdLst>
              <a:ahLst/>
              <a:cxnLst>
                <a:cxn ang="0">
                  <a:pos x="T0" y="T1"/>
                </a:cxn>
                <a:cxn ang="0">
                  <a:pos x="T2" y="T3"/>
                </a:cxn>
                <a:cxn ang="0">
                  <a:pos x="T4" y="T5"/>
                </a:cxn>
                <a:cxn ang="0">
                  <a:pos x="T6" y="T7"/>
                </a:cxn>
                <a:cxn ang="0">
                  <a:pos x="T8" y="T9"/>
                </a:cxn>
                <a:cxn ang="0">
                  <a:pos x="T10" y="T11"/>
                </a:cxn>
                <a:cxn ang="0">
                  <a:pos x="T12" y="T13"/>
                </a:cxn>
              </a:cxnLst>
              <a:rect l="0" t="0" r="r" b="b"/>
              <a:pathLst>
                <a:path w="54" h="422">
                  <a:moveTo>
                    <a:pt x="54" y="421"/>
                  </a:moveTo>
                  <a:cubicBezTo>
                    <a:pt x="47" y="422"/>
                    <a:pt x="47" y="422"/>
                    <a:pt x="47" y="422"/>
                  </a:cubicBezTo>
                  <a:cubicBezTo>
                    <a:pt x="45" y="406"/>
                    <a:pt x="44" y="389"/>
                    <a:pt x="42" y="373"/>
                  </a:cubicBezTo>
                  <a:cubicBezTo>
                    <a:pt x="31" y="232"/>
                    <a:pt x="17" y="102"/>
                    <a:pt x="0" y="5"/>
                  </a:cubicBezTo>
                  <a:cubicBezTo>
                    <a:pt x="4" y="0"/>
                    <a:pt x="4" y="0"/>
                    <a:pt x="4" y="0"/>
                  </a:cubicBezTo>
                  <a:cubicBezTo>
                    <a:pt x="20" y="98"/>
                    <a:pt x="37" y="231"/>
                    <a:pt x="49" y="372"/>
                  </a:cubicBezTo>
                  <a:cubicBezTo>
                    <a:pt x="50" y="389"/>
                    <a:pt x="52" y="405"/>
                    <a:pt x="54" y="421"/>
                  </a:cubicBezTo>
                  <a:close/>
                </a:path>
              </a:pathLst>
            </a:custGeom>
            <a:solidFill>
              <a:srgbClr val="4440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6" name="îşļîďè"/>
            <p:cNvSpPr/>
            <p:nvPr/>
          </p:nvSpPr>
          <p:spPr bwMode="auto">
            <a:xfrm>
              <a:off x="4957763" y="3232150"/>
              <a:ext cx="742950" cy="1073150"/>
            </a:xfrm>
            <a:custGeom>
              <a:avLst/>
              <a:gdLst>
                <a:gd name="T0" fmla="*/ 528 w 531"/>
                <a:gd name="T1" fmla="*/ 767 h 767"/>
                <a:gd name="T2" fmla="*/ 290 w 531"/>
                <a:gd name="T3" fmla="*/ 605 h 767"/>
                <a:gd name="T4" fmla="*/ 112 w 531"/>
                <a:gd name="T5" fmla="*/ 373 h 767"/>
                <a:gd name="T6" fmla="*/ 0 w 531"/>
                <a:gd name="T7" fmla="*/ 0 h 767"/>
                <a:gd name="T8" fmla="*/ 7 w 531"/>
                <a:gd name="T9" fmla="*/ 3 h 767"/>
                <a:gd name="T10" fmla="*/ 296 w 531"/>
                <a:gd name="T11" fmla="*/ 599 h 767"/>
                <a:gd name="T12" fmla="*/ 531 w 531"/>
                <a:gd name="T13" fmla="*/ 759 h 767"/>
                <a:gd name="T14" fmla="*/ 528 w 531"/>
                <a:gd name="T15" fmla="*/ 767 h 7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1" h="767">
                  <a:moveTo>
                    <a:pt x="528" y="767"/>
                  </a:moveTo>
                  <a:cubicBezTo>
                    <a:pt x="526" y="767"/>
                    <a:pt x="412" y="721"/>
                    <a:pt x="290" y="605"/>
                  </a:cubicBezTo>
                  <a:cubicBezTo>
                    <a:pt x="219" y="538"/>
                    <a:pt x="159" y="459"/>
                    <a:pt x="112" y="373"/>
                  </a:cubicBezTo>
                  <a:cubicBezTo>
                    <a:pt x="54" y="265"/>
                    <a:pt x="16" y="131"/>
                    <a:pt x="0" y="0"/>
                  </a:cubicBezTo>
                  <a:cubicBezTo>
                    <a:pt x="7" y="3"/>
                    <a:pt x="7" y="3"/>
                    <a:pt x="7" y="3"/>
                  </a:cubicBezTo>
                  <a:cubicBezTo>
                    <a:pt x="43" y="297"/>
                    <a:pt x="185" y="493"/>
                    <a:pt x="296" y="599"/>
                  </a:cubicBezTo>
                  <a:cubicBezTo>
                    <a:pt x="416" y="713"/>
                    <a:pt x="530" y="759"/>
                    <a:pt x="531" y="759"/>
                  </a:cubicBezTo>
                  <a:lnTo>
                    <a:pt x="528" y="767"/>
                  </a:lnTo>
                  <a:close/>
                </a:path>
              </a:pathLst>
            </a:custGeom>
            <a:solidFill>
              <a:srgbClr val="4440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7" name="iSľïḑe"/>
            <p:cNvSpPr/>
            <p:nvPr/>
          </p:nvSpPr>
          <p:spPr bwMode="auto">
            <a:xfrm>
              <a:off x="5807076" y="4098925"/>
              <a:ext cx="123825" cy="76200"/>
            </a:xfrm>
            <a:custGeom>
              <a:avLst/>
              <a:gdLst>
                <a:gd name="T0" fmla="*/ 0 w 89"/>
                <a:gd name="T1" fmla="*/ 17 h 54"/>
                <a:gd name="T2" fmla="*/ 89 w 89"/>
                <a:gd name="T3" fmla="*/ 32 h 54"/>
                <a:gd name="T4" fmla="*/ 15 w 89"/>
                <a:gd name="T5" fmla="*/ 37 h 54"/>
                <a:gd name="T6" fmla="*/ 0 w 89"/>
                <a:gd name="T7" fmla="*/ 17 h 54"/>
              </a:gdLst>
              <a:ahLst/>
              <a:cxnLst>
                <a:cxn ang="0">
                  <a:pos x="T0" y="T1"/>
                </a:cxn>
                <a:cxn ang="0">
                  <a:pos x="T2" y="T3"/>
                </a:cxn>
                <a:cxn ang="0">
                  <a:pos x="T4" y="T5"/>
                </a:cxn>
                <a:cxn ang="0">
                  <a:pos x="T6" y="T7"/>
                </a:cxn>
              </a:cxnLst>
              <a:rect l="0" t="0" r="r" b="b"/>
              <a:pathLst>
                <a:path w="89" h="54">
                  <a:moveTo>
                    <a:pt x="0" y="17"/>
                  </a:moveTo>
                  <a:cubicBezTo>
                    <a:pt x="0" y="17"/>
                    <a:pt x="52" y="0"/>
                    <a:pt x="89" y="32"/>
                  </a:cubicBezTo>
                  <a:cubicBezTo>
                    <a:pt x="89" y="32"/>
                    <a:pt x="69" y="54"/>
                    <a:pt x="15" y="37"/>
                  </a:cubicBezTo>
                  <a:lnTo>
                    <a:pt x="0" y="17"/>
                  </a:lnTo>
                  <a:close/>
                </a:path>
              </a:pathLst>
            </a:custGeom>
            <a:solidFill>
              <a:srgbClr val="6C63FF">
                <a:alpha val="30000"/>
              </a:srgbClr>
            </a:solidFill>
            <a:ln>
              <a:noFill/>
            </a:ln>
          </p:spPr>
          <p:txBody>
            <a:bodyPr anchor="ctr"/>
            <a:lstStyle/>
            <a:p>
              <a:pPr algn="ctr"/>
            </a:p>
          </p:txBody>
        </p:sp>
        <p:sp>
          <p:nvSpPr>
            <p:cNvPr id="168" name="íŝlîḋè"/>
            <p:cNvSpPr/>
            <p:nvPr/>
          </p:nvSpPr>
          <p:spPr bwMode="auto">
            <a:xfrm>
              <a:off x="5761038" y="4122738"/>
              <a:ext cx="69850" cy="125413"/>
            </a:xfrm>
            <a:custGeom>
              <a:avLst/>
              <a:gdLst>
                <a:gd name="T0" fmla="*/ 27 w 50"/>
                <a:gd name="T1" fmla="*/ 0 h 90"/>
                <a:gd name="T2" fmla="*/ 24 w 50"/>
                <a:gd name="T3" fmla="*/ 90 h 90"/>
                <a:gd name="T4" fmla="*/ 44 w 50"/>
                <a:gd name="T5" fmla="*/ 18 h 90"/>
                <a:gd name="T6" fmla="*/ 27 w 50"/>
                <a:gd name="T7" fmla="*/ 0 h 90"/>
              </a:gdLst>
              <a:ahLst/>
              <a:cxnLst>
                <a:cxn ang="0">
                  <a:pos x="T0" y="T1"/>
                </a:cxn>
                <a:cxn ang="0">
                  <a:pos x="T2" y="T3"/>
                </a:cxn>
                <a:cxn ang="0">
                  <a:pos x="T4" y="T5"/>
                </a:cxn>
                <a:cxn ang="0">
                  <a:pos x="T6" y="T7"/>
                </a:cxn>
              </a:cxnLst>
              <a:rect l="0" t="0" r="r" b="b"/>
              <a:pathLst>
                <a:path w="50" h="90">
                  <a:moveTo>
                    <a:pt x="27" y="0"/>
                  </a:moveTo>
                  <a:cubicBezTo>
                    <a:pt x="27" y="0"/>
                    <a:pt x="0" y="47"/>
                    <a:pt x="24" y="90"/>
                  </a:cubicBezTo>
                  <a:cubicBezTo>
                    <a:pt x="24" y="90"/>
                    <a:pt x="50" y="75"/>
                    <a:pt x="44" y="18"/>
                  </a:cubicBezTo>
                  <a:lnTo>
                    <a:pt x="27" y="0"/>
                  </a:lnTo>
                  <a:close/>
                </a:path>
              </a:pathLst>
            </a:custGeom>
            <a:solidFill>
              <a:srgbClr val="6C63FF">
                <a:alpha val="30000"/>
              </a:srgbClr>
            </a:solidFill>
            <a:ln>
              <a:noFill/>
            </a:ln>
          </p:spPr>
          <p:txBody>
            <a:bodyPr anchor="ctr"/>
            <a:lstStyle/>
            <a:p>
              <a:pPr algn="ctr"/>
            </a:p>
          </p:txBody>
        </p:sp>
        <p:sp>
          <p:nvSpPr>
            <p:cNvPr id="169" name="ïSļîďe"/>
            <p:cNvSpPr/>
            <p:nvPr/>
          </p:nvSpPr>
          <p:spPr bwMode="auto">
            <a:xfrm>
              <a:off x="5740401" y="3976688"/>
              <a:ext cx="150813" cy="106363"/>
            </a:xfrm>
            <a:custGeom>
              <a:avLst/>
              <a:gdLst>
                <a:gd name="T0" fmla="*/ 0 w 108"/>
                <a:gd name="T1" fmla="*/ 42 h 76"/>
                <a:gd name="T2" fmla="*/ 108 w 108"/>
                <a:gd name="T3" fmla="*/ 40 h 76"/>
                <a:gd name="T4" fmla="*/ 63 w 108"/>
                <a:gd name="T5" fmla="*/ 72 h 76"/>
                <a:gd name="T6" fmla="*/ 0 w 108"/>
                <a:gd name="T7" fmla="*/ 42 h 76"/>
              </a:gdLst>
              <a:ahLst/>
              <a:cxnLst>
                <a:cxn ang="0">
                  <a:pos x="T0" y="T1"/>
                </a:cxn>
                <a:cxn ang="0">
                  <a:pos x="T2" y="T3"/>
                </a:cxn>
                <a:cxn ang="0">
                  <a:pos x="T4" y="T5"/>
                </a:cxn>
                <a:cxn ang="0">
                  <a:pos x="T6" y="T7"/>
                </a:cxn>
              </a:cxnLst>
              <a:rect l="0" t="0" r="r" b="b"/>
              <a:pathLst>
                <a:path w="108" h="76">
                  <a:moveTo>
                    <a:pt x="0" y="42"/>
                  </a:moveTo>
                  <a:cubicBezTo>
                    <a:pt x="0" y="42"/>
                    <a:pt x="15" y="0"/>
                    <a:pt x="108" y="40"/>
                  </a:cubicBezTo>
                  <a:cubicBezTo>
                    <a:pt x="108" y="40"/>
                    <a:pt x="101" y="68"/>
                    <a:pt x="63" y="72"/>
                  </a:cubicBezTo>
                  <a:cubicBezTo>
                    <a:pt x="26" y="76"/>
                    <a:pt x="13" y="61"/>
                    <a:pt x="0" y="42"/>
                  </a:cubicBezTo>
                  <a:close/>
                </a:path>
              </a:pathLst>
            </a:custGeom>
            <a:solidFill>
              <a:srgbClr val="6C63FF">
                <a:alpha val="30000"/>
              </a:srgbClr>
            </a:solidFill>
            <a:ln>
              <a:noFill/>
            </a:ln>
          </p:spPr>
          <p:txBody>
            <a:bodyPr anchor="ctr"/>
            <a:lstStyle/>
            <a:p>
              <a:pPr algn="ctr"/>
            </a:p>
          </p:txBody>
        </p:sp>
        <p:sp>
          <p:nvSpPr>
            <p:cNvPr id="170" name="îŝ1íḑe"/>
            <p:cNvSpPr/>
            <p:nvPr/>
          </p:nvSpPr>
          <p:spPr bwMode="auto">
            <a:xfrm>
              <a:off x="5670551" y="4032250"/>
              <a:ext cx="98425" cy="146050"/>
            </a:xfrm>
            <a:custGeom>
              <a:avLst/>
              <a:gdLst>
                <a:gd name="T0" fmla="*/ 44 w 70"/>
                <a:gd name="T1" fmla="*/ 0 h 104"/>
                <a:gd name="T2" fmla="*/ 12 w 70"/>
                <a:gd name="T3" fmla="*/ 103 h 104"/>
                <a:gd name="T4" fmla="*/ 55 w 70"/>
                <a:gd name="T5" fmla="*/ 69 h 104"/>
                <a:gd name="T6" fmla="*/ 44 w 70"/>
                <a:gd name="T7" fmla="*/ 0 h 104"/>
              </a:gdLst>
              <a:ahLst/>
              <a:cxnLst>
                <a:cxn ang="0">
                  <a:pos x="T0" y="T1"/>
                </a:cxn>
                <a:cxn ang="0">
                  <a:pos x="T2" y="T3"/>
                </a:cxn>
                <a:cxn ang="0">
                  <a:pos x="T4" y="T5"/>
                </a:cxn>
                <a:cxn ang="0">
                  <a:pos x="T6" y="T7"/>
                </a:cxn>
              </a:cxnLst>
              <a:rect l="0" t="0" r="r" b="b"/>
              <a:pathLst>
                <a:path w="70" h="104">
                  <a:moveTo>
                    <a:pt x="44" y="0"/>
                  </a:moveTo>
                  <a:cubicBezTo>
                    <a:pt x="44" y="0"/>
                    <a:pt x="0" y="2"/>
                    <a:pt x="12" y="103"/>
                  </a:cubicBezTo>
                  <a:cubicBezTo>
                    <a:pt x="12" y="103"/>
                    <a:pt x="40" y="104"/>
                    <a:pt x="55" y="69"/>
                  </a:cubicBezTo>
                  <a:cubicBezTo>
                    <a:pt x="70" y="35"/>
                    <a:pt x="58" y="18"/>
                    <a:pt x="44" y="0"/>
                  </a:cubicBezTo>
                  <a:close/>
                </a:path>
              </a:pathLst>
            </a:custGeom>
            <a:solidFill>
              <a:srgbClr val="6C63FF">
                <a:alpha val="30000"/>
              </a:srgbClr>
            </a:solidFill>
            <a:ln>
              <a:noFill/>
            </a:ln>
          </p:spPr>
          <p:txBody>
            <a:bodyPr anchor="ctr"/>
            <a:lstStyle/>
            <a:p>
              <a:pPr algn="ctr"/>
            </a:p>
          </p:txBody>
        </p:sp>
        <p:sp>
          <p:nvSpPr>
            <p:cNvPr id="171" name="íšľiďé"/>
            <p:cNvSpPr/>
            <p:nvPr/>
          </p:nvSpPr>
          <p:spPr bwMode="auto">
            <a:xfrm>
              <a:off x="5678488" y="3825875"/>
              <a:ext cx="155575" cy="139700"/>
            </a:xfrm>
            <a:custGeom>
              <a:avLst/>
              <a:gdLst>
                <a:gd name="T0" fmla="*/ 0 w 111"/>
                <a:gd name="T1" fmla="*/ 72 h 100"/>
                <a:gd name="T2" fmla="*/ 111 w 111"/>
                <a:gd name="T3" fmla="*/ 34 h 100"/>
                <a:gd name="T4" fmla="*/ 13 w 111"/>
                <a:gd name="T5" fmla="*/ 94 h 100"/>
                <a:gd name="T6" fmla="*/ 0 w 111"/>
                <a:gd name="T7" fmla="*/ 72 h 100"/>
              </a:gdLst>
              <a:ahLst/>
              <a:cxnLst>
                <a:cxn ang="0">
                  <a:pos x="T0" y="T1"/>
                </a:cxn>
                <a:cxn ang="0">
                  <a:pos x="T2" y="T3"/>
                </a:cxn>
                <a:cxn ang="0">
                  <a:pos x="T4" y="T5"/>
                </a:cxn>
                <a:cxn ang="0">
                  <a:pos x="T6" y="T7"/>
                </a:cxn>
              </a:cxnLst>
              <a:rect l="0" t="0" r="r" b="b"/>
              <a:pathLst>
                <a:path w="111" h="100">
                  <a:moveTo>
                    <a:pt x="0" y="72"/>
                  </a:moveTo>
                  <a:cubicBezTo>
                    <a:pt x="0" y="72"/>
                    <a:pt x="13" y="0"/>
                    <a:pt x="111" y="34"/>
                  </a:cubicBezTo>
                  <a:cubicBezTo>
                    <a:pt x="111" y="34"/>
                    <a:pt x="100" y="100"/>
                    <a:pt x="13" y="94"/>
                  </a:cubicBezTo>
                  <a:lnTo>
                    <a:pt x="0" y="72"/>
                  </a:lnTo>
                  <a:close/>
                </a:path>
              </a:pathLst>
            </a:custGeom>
            <a:solidFill>
              <a:srgbClr val="6C63FF">
                <a:alpha val="30000"/>
              </a:srgbClr>
            </a:solidFill>
            <a:ln>
              <a:noFill/>
            </a:ln>
          </p:spPr>
          <p:txBody>
            <a:bodyPr anchor="ctr"/>
            <a:lstStyle/>
            <a:p>
              <a:pPr algn="ctr"/>
            </a:p>
          </p:txBody>
        </p:sp>
        <p:sp>
          <p:nvSpPr>
            <p:cNvPr id="172" name="ïŝļídé"/>
            <p:cNvSpPr/>
            <p:nvPr/>
          </p:nvSpPr>
          <p:spPr bwMode="auto">
            <a:xfrm>
              <a:off x="5618163" y="3683000"/>
              <a:ext cx="177800" cy="168275"/>
            </a:xfrm>
            <a:custGeom>
              <a:avLst/>
              <a:gdLst>
                <a:gd name="T0" fmla="*/ 0 w 128"/>
                <a:gd name="T1" fmla="*/ 76 h 120"/>
                <a:gd name="T2" fmla="*/ 128 w 128"/>
                <a:gd name="T3" fmla="*/ 50 h 120"/>
                <a:gd name="T4" fmla="*/ 11 w 128"/>
                <a:gd name="T5" fmla="*/ 100 h 120"/>
                <a:gd name="T6" fmla="*/ 0 w 128"/>
                <a:gd name="T7" fmla="*/ 76 h 120"/>
              </a:gdLst>
              <a:ahLst/>
              <a:cxnLst>
                <a:cxn ang="0">
                  <a:pos x="T0" y="T1"/>
                </a:cxn>
                <a:cxn ang="0">
                  <a:pos x="T2" y="T3"/>
                </a:cxn>
                <a:cxn ang="0">
                  <a:pos x="T4" y="T5"/>
                </a:cxn>
                <a:cxn ang="0">
                  <a:pos x="T6" y="T7"/>
                </a:cxn>
              </a:cxnLst>
              <a:rect l="0" t="0" r="r" b="b"/>
              <a:pathLst>
                <a:path w="128" h="120">
                  <a:moveTo>
                    <a:pt x="0" y="76"/>
                  </a:moveTo>
                  <a:cubicBezTo>
                    <a:pt x="0" y="76"/>
                    <a:pt x="35" y="0"/>
                    <a:pt x="128" y="50"/>
                  </a:cubicBezTo>
                  <a:cubicBezTo>
                    <a:pt x="128" y="50"/>
                    <a:pt x="109" y="120"/>
                    <a:pt x="11" y="100"/>
                  </a:cubicBezTo>
                  <a:lnTo>
                    <a:pt x="0" y="76"/>
                  </a:lnTo>
                  <a:close/>
                </a:path>
              </a:pathLst>
            </a:custGeom>
            <a:solidFill>
              <a:srgbClr val="6C63FF">
                <a:alpha val="30000"/>
              </a:srgbClr>
            </a:solidFill>
            <a:ln>
              <a:noFill/>
            </a:ln>
          </p:spPr>
          <p:txBody>
            <a:bodyPr anchor="ctr"/>
            <a:lstStyle/>
            <a:p>
              <a:pPr algn="ctr"/>
            </a:p>
          </p:txBody>
        </p:sp>
        <p:sp>
          <p:nvSpPr>
            <p:cNvPr id="173" name="ïṡliḍe"/>
            <p:cNvSpPr/>
            <p:nvPr/>
          </p:nvSpPr>
          <p:spPr bwMode="auto">
            <a:xfrm>
              <a:off x="5581651" y="3554413"/>
              <a:ext cx="190500" cy="160338"/>
            </a:xfrm>
            <a:custGeom>
              <a:avLst/>
              <a:gdLst>
                <a:gd name="T0" fmla="*/ 0 w 136"/>
                <a:gd name="T1" fmla="*/ 73 h 115"/>
                <a:gd name="T2" fmla="*/ 136 w 136"/>
                <a:gd name="T3" fmla="*/ 51 h 115"/>
                <a:gd name="T4" fmla="*/ 3 w 136"/>
                <a:gd name="T5" fmla="*/ 89 h 115"/>
                <a:gd name="T6" fmla="*/ 0 w 136"/>
                <a:gd name="T7" fmla="*/ 73 h 115"/>
              </a:gdLst>
              <a:ahLst/>
              <a:cxnLst>
                <a:cxn ang="0">
                  <a:pos x="T0" y="T1"/>
                </a:cxn>
                <a:cxn ang="0">
                  <a:pos x="T2" y="T3"/>
                </a:cxn>
                <a:cxn ang="0">
                  <a:pos x="T4" y="T5"/>
                </a:cxn>
                <a:cxn ang="0">
                  <a:pos x="T6" y="T7"/>
                </a:cxn>
              </a:cxnLst>
              <a:rect l="0" t="0" r="r" b="b"/>
              <a:pathLst>
                <a:path w="136" h="115">
                  <a:moveTo>
                    <a:pt x="0" y="73"/>
                  </a:moveTo>
                  <a:cubicBezTo>
                    <a:pt x="0" y="73"/>
                    <a:pt x="44" y="0"/>
                    <a:pt x="136" y="51"/>
                  </a:cubicBezTo>
                  <a:cubicBezTo>
                    <a:pt x="136" y="51"/>
                    <a:pt x="94" y="115"/>
                    <a:pt x="3" y="89"/>
                  </a:cubicBezTo>
                  <a:lnTo>
                    <a:pt x="0" y="73"/>
                  </a:lnTo>
                  <a:close/>
                </a:path>
              </a:pathLst>
            </a:custGeom>
            <a:solidFill>
              <a:srgbClr val="6C63FF">
                <a:alpha val="30000"/>
              </a:srgbClr>
            </a:solidFill>
            <a:ln>
              <a:noFill/>
            </a:ln>
          </p:spPr>
          <p:txBody>
            <a:bodyPr anchor="ctr"/>
            <a:lstStyle/>
            <a:p>
              <a:pPr algn="ctr"/>
            </a:p>
          </p:txBody>
        </p:sp>
        <p:sp>
          <p:nvSpPr>
            <p:cNvPr id="174" name="ïṩḻîḋé"/>
            <p:cNvSpPr/>
            <p:nvPr/>
          </p:nvSpPr>
          <p:spPr bwMode="auto">
            <a:xfrm>
              <a:off x="5548313" y="3419475"/>
              <a:ext cx="185738" cy="166688"/>
            </a:xfrm>
            <a:custGeom>
              <a:avLst/>
              <a:gdLst>
                <a:gd name="T0" fmla="*/ 0 w 133"/>
                <a:gd name="T1" fmla="*/ 76 h 119"/>
                <a:gd name="T2" fmla="*/ 133 w 133"/>
                <a:gd name="T3" fmla="*/ 50 h 119"/>
                <a:gd name="T4" fmla="*/ 3 w 133"/>
                <a:gd name="T5" fmla="*/ 91 h 119"/>
                <a:gd name="T6" fmla="*/ 0 w 133"/>
                <a:gd name="T7" fmla="*/ 76 h 119"/>
              </a:gdLst>
              <a:ahLst/>
              <a:cxnLst>
                <a:cxn ang="0">
                  <a:pos x="T0" y="T1"/>
                </a:cxn>
                <a:cxn ang="0">
                  <a:pos x="T2" y="T3"/>
                </a:cxn>
                <a:cxn ang="0">
                  <a:pos x="T4" y="T5"/>
                </a:cxn>
                <a:cxn ang="0">
                  <a:pos x="T6" y="T7"/>
                </a:cxn>
              </a:cxnLst>
              <a:rect l="0" t="0" r="r" b="b"/>
              <a:pathLst>
                <a:path w="133" h="119">
                  <a:moveTo>
                    <a:pt x="0" y="76"/>
                  </a:moveTo>
                  <a:cubicBezTo>
                    <a:pt x="0" y="76"/>
                    <a:pt x="44" y="0"/>
                    <a:pt x="133" y="50"/>
                  </a:cubicBezTo>
                  <a:cubicBezTo>
                    <a:pt x="133" y="50"/>
                    <a:pt x="80" y="119"/>
                    <a:pt x="3" y="91"/>
                  </a:cubicBezTo>
                  <a:lnTo>
                    <a:pt x="0" y="76"/>
                  </a:lnTo>
                  <a:close/>
                </a:path>
              </a:pathLst>
            </a:custGeom>
            <a:solidFill>
              <a:srgbClr val="6C63FF">
                <a:alpha val="30000"/>
              </a:srgbClr>
            </a:solidFill>
            <a:ln>
              <a:noFill/>
            </a:ln>
          </p:spPr>
          <p:txBody>
            <a:bodyPr anchor="ctr"/>
            <a:lstStyle/>
            <a:p>
              <a:pPr algn="ctr"/>
            </a:p>
          </p:txBody>
        </p:sp>
        <p:sp>
          <p:nvSpPr>
            <p:cNvPr id="175" name="ïs1îďe"/>
            <p:cNvSpPr/>
            <p:nvPr/>
          </p:nvSpPr>
          <p:spPr bwMode="auto">
            <a:xfrm>
              <a:off x="5537201" y="3275013"/>
              <a:ext cx="176213" cy="179388"/>
            </a:xfrm>
            <a:custGeom>
              <a:avLst/>
              <a:gdLst>
                <a:gd name="T0" fmla="*/ 0 w 126"/>
                <a:gd name="T1" fmla="*/ 95 h 129"/>
                <a:gd name="T2" fmla="*/ 126 w 126"/>
                <a:gd name="T3" fmla="*/ 46 h 129"/>
                <a:gd name="T4" fmla="*/ 2 w 126"/>
                <a:gd name="T5" fmla="*/ 111 h 129"/>
                <a:gd name="T6" fmla="*/ 0 w 126"/>
                <a:gd name="T7" fmla="*/ 95 h 129"/>
              </a:gdLst>
              <a:ahLst/>
              <a:cxnLst>
                <a:cxn ang="0">
                  <a:pos x="T0" y="T1"/>
                </a:cxn>
                <a:cxn ang="0">
                  <a:pos x="T2" y="T3"/>
                </a:cxn>
                <a:cxn ang="0">
                  <a:pos x="T4" y="T5"/>
                </a:cxn>
                <a:cxn ang="0">
                  <a:pos x="T6" y="T7"/>
                </a:cxn>
              </a:cxnLst>
              <a:rect l="0" t="0" r="r" b="b"/>
              <a:pathLst>
                <a:path w="126" h="129">
                  <a:moveTo>
                    <a:pt x="0" y="95"/>
                  </a:moveTo>
                  <a:cubicBezTo>
                    <a:pt x="0" y="95"/>
                    <a:pt x="44" y="0"/>
                    <a:pt x="126" y="46"/>
                  </a:cubicBezTo>
                  <a:cubicBezTo>
                    <a:pt x="126" y="46"/>
                    <a:pt x="76" y="129"/>
                    <a:pt x="2" y="111"/>
                  </a:cubicBezTo>
                  <a:lnTo>
                    <a:pt x="0" y="95"/>
                  </a:lnTo>
                  <a:close/>
                </a:path>
              </a:pathLst>
            </a:custGeom>
            <a:solidFill>
              <a:srgbClr val="6C63FF">
                <a:alpha val="30000"/>
              </a:srgbClr>
            </a:solidFill>
            <a:ln>
              <a:noFill/>
            </a:ln>
          </p:spPr>
          <p:txBody>
            <a:bodyPr anchor="ctr"/>
            <a:lstStyle/>
            <a:p>
              <a:pPr algn="ctr"/>
            </a:p>
          </p:txBody>
        </p:sp>
        <p:sp>
          <p:nvSpPr>
            <p:cNvPr id="176" name="íṧľíḑé"/>
            <p:cNvSpPr/>
            <p:nvPr/>
          </p:nvSpPr>
          <p:spPr bwMode="auto">
            <a:xfrm>
              <a:off x="5532438" y="3135313"/>
              <a:ext cx="180975" cy="193675"/>
            </a:xfrm>
            <a:custGeom>
              <a:avLst/>
              <a:gdLst>
                <a:gd name="T0" fmla="*/ 0 w 129"/>
                <a:gd name="T1" fmla="*/ 95 h 139"/>
                <a:gd name="T2" fmla="*/ 129 w 129"/>
                <a:gd name="T3" fmla="*/ 54 h 139"/>
                <a:gd name="T4" fmla="*/ 3 w 129"/>
                <a:gd name="T5" fmla="*/ 110 h 139"/>
                <a:gd name="T6" fmla="*/ 0 w 129"/>
                <a:gd name="T7" fmla="*/ 95 h 139"/>
              </a:gdLst>
              <a:ahLst/>
              <a:cxnLst>
                <a:cxn ang="0">
                  <a:pos x="T0" y="T1"/>
                </a:cxn>
                <a:cxn ang="0">
                  <a:pos x="T2" y="T3"/>
                </a:cxn>
                <a:cxn ang="0">
                  <a:pos x="T4" y="T5"/>
                </a:cxn>
                <a:cxn ang="0">
                  <a:pos x="T6" y="T7"/>
                </a:cxn>
              </a:cxnLst>
              <a:rect l="0" t="0" r="r" b="b"/>
              <a:pathLst>
                <a:path w="129" h="139">
                  <a:moveTo>
                    <a:pt x="0" y="95"/>
                  </a:moveTo>
                  <a:cubicBezTo>
                    <a:pt x="0" y="95"/>
                    <a:pt x="48" y="0"/>
                    <a:pt x="129" y="54"/>
                  </a:cubicBezTo>
                  <a:cubicBezTo>
                    <a:pt x="129" y="54"/>
                    <a:pt x="69" y="139"/>
                    <a:pt x="3" y="110"/>
                  </a:cubicBezTo>
                  <a:lnTo>
                    <a:pt x="0" y="95"/>
                  </a:lnTo>
                  <a:close/>
                </a:path>
              </a:pathLst>
            </a:custGeom>
            <a:solidFill>
              <a:srgbClr val="6C63FF">
                <a:alpha val="30000"/>
              </a:srgbClr>
            </a:solidFill>
            <a:ln>
              <a:noFill/>
            </a:ln>
          </p:spPr>
          <p:txBody>
            <a:bodyPr anchor="ctr"/>
            <a:lstStyle/>
            <a:p>
              <a:pPr algn="ctr"/>
            </a:p>
          </p:txBody>
        </p:sp>
        <p:sp>
          <p:nvSpPr>
            <p:cNvPr id="177" name="ï$ḷîďè"/>
            <p:cNvSpPr/>
            <p:nvPr/>
          </p:nvSpPr>
          <p:spPr bwMode="auto">
            <a:xfrm>
              <a:off x="5540376" y="3013075"/>
              <a:ext cx="180975" cy="165100"/>
            </a:xfrm>
            <a:custGeom>
              <a:avLst/>
              <a:gdLst>
                <a:gd name="T0" fmla="*/ 0 w 129"/>
                <a:gd name="T1" fmla="*/ 91 h 118"/>
                <a:gd name="T2" fmla="*/ 129 w 129"/>
                <a:gd name="T3" fmla="*/ 21 h 118"/>
                <a:gd name="T4" fmla="*/ 1 w 129"/>
                <a:gd name="T5" fmla="*/ 113 h 118"/>
                <a:gd name="T6" fmla="*/ 0 w 129"/>
                <a:gd name="T7" fmla="*/ 91 h 118"/>
              </a:gdLst>
              <a:ahLst/>
              <a:cxnLst>
                <a:cxn ang="0">
                  <a:pos x="T0" y="T1"/>
                </a:cxn>
                <a:cxn ang="0">
                  <a:pos x="T2" y="T3"/>
                </a:cxn>
                <a:cxn ang="0">
                  <a:pos x="T4" y="T5"/>
                </a:cxn>
                <a:cxn ang="0">
                  <a:pos x="T6" y="T7"/>
                </a:cxn>
              </a:cxnLst>
              <a:rect l="0" t="0" r="r" b="b"/>
              <a:pathLst>
                <a:path w="129" h="118">
                  <a:moveTo>
                    <a:pt x="0" y="91"/>
                  </a:moveTo>
                  <a:cubicBezTo>
                    <a:pt x="0" y="91"/>
                    <a:pt x="60" y="0"/>
                    <a:pt x="129" y="21"/>
                  </a:cubicBezTo>
                  <a:cubicBezTo>
                    <a:pt x="129" y="21"/>
                    <a:pt x="67" y="118"/>
                    <a:pt x="1" y="113"/>
                  </a:cubicBezTo>
                  <a:lnTo>
                    <a:pt x="0" y="91"/>
                  </a:lnTo>
                  <a:close/>
                </a:path>
              </a:pathLst>
            </a:custGeom>
            <a:solidFill>
              <a:srgbClr val="6C63FF">
                <a:alpha val="30000"/>
              </a:srgbClr>
            </a:solidFill>
            <a:ln>
              <a:noFill/>
            </a:ln>
          </p:spPr>
          <p:txBody>
            <a:bodyPr anchor="ctr"/>
            <a:lstStyle/>
            <a:p>
              <a:pPr algn="ctr"/>
            </a:p>
          </p:txBody>
        </p:sp>
        <p:sp>
          <p:nvSpPr>
            <p:cNvPr id="178" name="îṥḻïḓé"/>
            <p:cNvSpPr/>
            <p:nvPr/>
          </p:nvSpPr>
          <p:spPr bwMode="auto">
            <a:xfrm>
              <a:off x="5553076" y="2863850"/>
              <a:ext cx="174625" cy="180975"/>
            </a:xfrm>
            <a:custGeom>
              <a:avLst/>
              <a:gdLst>
                <a:gd name="T0" fmla="*/ 3 w 125"/>
                <a:gd name="T1" fmla="*/ 111 h 130"/>
                <a:gd name="T2" fmla="*/ 125 w 125"/>
                <a:gd name="T3" fmla="*/ 25 h 130"/>
                <a:gd name="T4" fmla="*/ 0 w 125"/>
                <a:gd name="T5" fmla="*/ 130 h 130"/>
                <a:gd name="T6" fmla="*/ 3 w 125"/>
                <a:gd name="T7" fmla="*/ 111 h 130"/>
              </a:gdLst>
              <a:ahLst/>
              <a:cxnLst>
                <a:cxn ang="0">
                  <a:pos x="T0" y="T1"/>
                </a:cxn>
                <a:cxn ang="0">
                  <a:pos x="T2" y="T3"/>
                </a:cxn>
                <a:cxn ang="0">
                  <a:pos x="T4" y="T5"/>
                </a:cxn>
                <a:cxn ang="0">
                  <a:pos x="T6" y="T7"/>
                </a:cxn>
              </a:cxnLst>
              <a:rect l="0" t="0" r="r" b="b"/>
              <a:pathLst>
                <a:path w="125" h="130">
                  <a:moveTo>
                    <a:pt x="3" y="111"/>
                  </a:moveTo>
                  <a:cubicBezTo>
                    <a:pt x="3" y="111"/>
                    <a:pt x="71" y="0"/>
                    <a:pt x="125" y="25"/>
                  </a:cubicBezTo>
                  <a:cubicBezTo>
                    <a:pt x="125" y="25"/>
                    <a:pt x="76" y="110"/>
                    <a:pt x="0" y="130"/>
                  </a:cubicBezTo>
                  <a:lnTo>
                    <a:pt x="3" y="111"/>
                  </a:lnTo>
                  <a:close/>
                </a:path>
              </a:pathLst>
            </a:custGeom>
            <a:solidFill>
              <a:srgbClr val="6C63FF">
                <a:alpha val="30000"/>
              </a:srgbClr>
            </a:solidFill>
            <a:ln>
              <a:noFill/>
            </a:ln>
          </p:spPr>
          <p:txBody>
            <a:bodyPr anchor="ctr"/>
            <a:lstStyle/>
            <a:p>
              <a:pPr algn="ctr"/>
            </a:p>
          </p:txBody>
        </p:sp>
        <p:sp>
          <p:nvSpPr>
            <p:cNvPr id="179" name="ïṩlïḑe"/>
            <p:cNvSpPr/>
            <p:nvPr/>
          </p:nvSpPr>
          <p:spPr bwMode="auto">
            <a:xfrm>
              <a:off x="5578476" y="2747963"/>
              <a:ext cx="171450" cy="165100"/>
            </a:xfrm>
            <a:custGeom>
              <a:avLst/>
              <a:gdLst>
                <a:gd name="T0" fmla="*/ 6 w 123"/>
                <a:gd name="T1" fmla="*/ 92 h 118"/>
                <a:gd name="T2" fmla="*/ 123 w 123"/>
                <a:gd name="T3" fmla="*/ 11 h 118"/>
                <a:gd name="T4" fmla="*/ 0 w 123"/>
                <a:gd name="T5" fmla="*/ 118 h 118"/>
                <a:gd name="T6" fmla="*/ 6 w 123"/>
                <a:gd name="T7" fmla="*/ 92 h 118"/>
              </a:gdLst>
              <a:ahLst/>
              <a:cxnLst>
                <a:cxn ang="0">
                  <a:pos x="T0" y="T1"/>
                </a:cxn>
                <a:cxn ang="0">
                  <a:pos x="T2" y="T3"/>
                </a:cxn>
                <a:cxn ang="0">
                  <a:pos x="T4" y="T5"/>
                </a:cxn>
                <a:cxn ang="0">
                  <a:pos x="T6" y="T7"/>
                </a:cxn>
              </a:cxnLst>
              <a:rect l="0" t="0" r="r" b="b"/>
              <a:pathLst>
                <a:path w="123" h="118">
                  <a:moveTo>
                    <a:pt x="6" y="92"/>
                  </a:moveTo>
                  <a:cubicBezTo>
                    <a:pt x="6" y="92"/>
                    <a:pt x="67" y="0"/>
                    <a:pt x="123" y="11"/>
                  </a:cubicBezTo>
                  <a:cubicBezTo>
                    <a:pt x="123" y="11"/>
                    <a:pt x="74" y="104"/>
                    <a:pt x="0" y="118"/>
                  </a:cubicBezTo>
                  <a:lnTo>
                    <a:pt x="6" y="92"/>
                  </a:lnTo>
                  <a:close/>
                </a:path>
              </a:pathLst>
            </a:custGeom>
            <a:solidFill>
              <a:srgbClr val="6C63FF">
                <a:alpha val="30000"/>
              </a:srgbClr>
            </a:solidFill>
            <a:ln>
              <a:noFill/>
            </a:ln>
          </p:spPr>
          <p:txBody>
            <a:bodyPr anchor="ctr"/>
            <a:lstStyle/>
            <a:p>
              <a:pPr algn="ctr"/>
            </a:p>
          </p:txBody>
        </p:sp>
        <p:sp>
          <p:nvSpPr>
            <p:cNvPr id="180" name="iŝļïḋê"/>
            <p:cNvSpPr/>
            <p:nvPr/>
          </p:nvSpPr>
          <p:spPr bwMode="auto">
            <a:xfrm>
              <a:off x="5611813" y="2617788"/>
              <a:ext cx="149225" cy="149225"/>
            </a:xfrm>
            <a:custGeom>
              <a:avLst/>
              <a:gdLst>
                <a:gd name="T0" fmla="*/ 1 w 107"/>
                <a:gd name="T1" fmla="*/ 89 h 107"/>
                <a:gd name="T2" fmla="*/ 107 w 107"/>
                <a:gd name="T3" fmla="*/ 8 h 107"/>
                <a:gd name="T4" fmla="*/ 0 w 107"/>
                <a:gd name="T5" fmla="*/ 107 h 107"/>
                <a:gd name="T6" fmla="*/ 1 w 107"/>
                <a:gd name="T7" fmla="*/ 89 h 107"/>
              </a:gdLst>
              <a:ahLst/>
              <a:cxnLst>
                <a:cxn ang="0">
                  <a:pos x="T0" y="T1"/>
                </a:cxn>
                <a:cxn ang="0">
                  <a:pos x="T2" y="T3"/>
                </a:cxn>
                <a:cxn ang="0">
                  <a:pos x="T4" y="T5"/>
                </a:cxn>
                <a:cxn ang="0">
                  <a:pos x="T6" y="T7"/>
                </a:cxn>
              </a:cxnLst>
              <a:rect l="0" t="0" r="r" b="b"/>
              <a:pathLst>
                <a:path w="107" h="107">
                  <a:moveTo>
                    <a:pt x="1" y="89"/>
                  </a:moveTo>
                  <a:cubicBezTo>
                    <a:pt x="1" y="89"/>
                    <a:pt x="69" y="0"/>
                    <a:pt x="107" y="8"/>
                  </a:cubicBezTo>
                  <a:cubicBezTo>
                    <a:pt x="107" y="8"/>
                    <a:pt x="62" y="102"/>
                    <a:pt x="0" y="107"/>
                  </a:cubicBezTo>
                  <a:lnTo>
                    <a:pt x="1" y="89"/>
                  </a:lnTo>
                  <a:close/>
                </a:path>
              </a:pathLst>
            </a:custGeom>
            <a:solidFill>
              <a:srgbClr val="6C63FF">
                <a:alpha val="30000"/>
              </a:srgbClr>
            </a:solidFill>
            <a:ln>
              <a:noFill/>
            </a:ln>
          </p:spPr>
          <p:txBody>
            <a:bodyPr anchor="ctr"/>
            <a:lstStyle/>
            <a:p>
              <a:pPr algn="ctr"/>
            </a:p>
          </p:txBody>
        </p:sp>
        <p:sp>
          <p:nvSpPr>
            <p:cNvPr id="181" name="îśḷídè"/>
            <p:cNvSpPr/>
            <p:nvPr/>
          </p:nvSpPr>
          <p:spPr bwMode="auto">
            <a:xfrm>
              <a:off x="5640388" y="2476500"/>
              <a:ext cx="131763" cy="155575"/>
            </a:xfrm>
            <a:custGeom>
              <a:avLst/>
              <a:gdLst>
                <a:gd name="T0" fmla="*/ 0 w 94"/>
                <a:gd name="T1" fmla="*/ 102 h 111"/>
                <a:gd name="T2" fmla="*/ 94 w 94"/>
                <a:gd name="T3" fmla="*/ 1 h 111"/>
                <a:gd name="T4" fmla="*/ 1 w 94"/>
                <a:gd name="T5" fmla="*/ 111 h 111"/>
                <a:gd name="T6" fmla="*/ 0 w 94"/>
                <a:gd name="T7" fmla="*/ 102 h 111"/>
              </a:gdLst>
              <a:ahLst/>
              <a:cxnLst>
                <a:cxn ang="0">
                  <a:pos x="T0" y="T1"/>
                </a:cxn>
                <a:cxn ang="0">
                  <a:pos x="T2" y="T3"/>
                </a:cxn>
                <a:cxn ang="0">
                  <a:pos x="T4" y="T5"/>
                </a:cxn>
                <a:cxn ang="0">
                  <a:pos x="T6" y="T7"/>
                </a:cxn>
              </a:cxnLst>
              <a:rect l="0" t="0" r="r" b="b"/>
              <a:pathLst>
                <a:path w="94" h="111">
                  <a:moveTo>
                    <a:pt x="0" y="102"/>
                  </a:moveTo>
                  <a:cubicBezTo>
                    <a:pt x="0" y="102"/>
                    <a:pt x="55" y="0"/>
                    <a:pt x="94" y="1"/>
                  </a:cubicBezTo>
                  <a:cubicBezTo>
                    <a:pt x="94" y="1"/>
                    <a:pt x="65" y="89"/>
                    <a:pt x="1" y="111"/>
                  </a:cubicBezTo>
                  <a:lnTo>
                    <a:pt x="0" y="102"/>
                  </a:lnTo>
                  <a:close/>
                </a:path>
              </a:pathLst>
            </a:custGeom>
            <a:solidFill>
              <a:srgbClr val="6C63FF">
                <a:alpha val="30000"/>
              </a:srgbClr>
            </a:solidFill>
            <a:ln>
              <a:noFill/>
            </a:ln>
          </p:spPr>
          <p:txBody>
            <a:bodyPr anchor="ctr"/>
            <a:lstStyle/>
            <a:p>
              <a:pPr algn="ctr"/>
            </a:p>
          </p:txBody>
        </p:sp>
        <p:sp>
          <p:nvSpPr>
            <p:cNvPr id="182" name="iṩḻîḍe"/>
            <p:cNvSpPr/>
            <p:nvPr/>
          </p:nvSpPr>
          <p:spPr bwMode="auto">
            <a:xfrm>
              <a:off x="5664201" y="2335213"/>
              <a:ext cx="115888" cy="150813"/>
            </a:xfrm>
            <a:custGeom>
              <a:avLst/>
              <a:gdLst>
                <a:gd name="T0" fmla="*/ 0 w 83"/>
                <a:gd name="T1" fmla="*/ 85 h 108"/>
                <a:gd name="T2" fmla="*/ 83 w 83"/>
                <a:gd name="T3" fmla="*/ 0 h 108"/>
                <a:gd name="T4" fmla="*/ 1 w 83"/>
                <a:gd name="T5" fmla="*/ 108 h 108"/>
                <a:gd name="T6" fmla="*/ 0 w 83"/>
                <a:gd name="T7" fmla="*/ 85 h 108"/>
              </a:gdLst>
              <a:ahLst/>
              <a:cxnLst>
                <a:cxn ang="0">
                  <a:pos x="T0" y="T1"/>
                </a:cxn>
                <a:cxn ang="0">
                  <a:pos x="T2" y="T3"/>
                </a:cxn>
                <a:cxn ang="0">
                  <a:pos x="T4" y="T5"/>
                </a:cxn>
                <a:cxn ang="0">
                  <a:pos x="T6" y="T7"/>
                </a:cxn>
              </a:cxnLst>
              <a:rect l="0" t="0" r="r" b="b"/>
              <a:pathLst>
                <a:path w="83" h="108">
                  <a:moveTo>
                    <a:pt x="0" y="85"/>
                  </a:moveTo>
                  <a:cubicBezTo>
                    <a:pt x="0" y="85"/>
                    <a:pt x="50" y="5"/>
                    <a:pt x="83" y="0"/>
                  </a:cubicBezTo>
                  <a:cubicBezTo>
                    <a:pt x="83" y="0"/>
                    <a:pt x="50" y="101"/>
                    <a:pt x="1" y="108"/>
                  </a:cubicBezTo>
                  <a:lnTo>
                    <a:pt x="0" y="85"/>
                  </a:lnTo>
                  <a:close/>
                </a:path>
              </a:pathLst>
            </a:custGeom>
            <a:solidFill>
              <a:srgbClr val="6C63FF">
                <a:alpha val="30000"/>
              </a:srgbClr>
            </a:solidFill>
            <a:ln>
              <a:noFill/>
            </a:ln>
          </p:spPr>
          <p:txBody>
            <a:bodyPr anchor="ctr"/>
            <a:lstStyle/>
            <a:p>
              <a:pPr algn="ctr"/>
            </a:p>
          </p:txBody>
        </p:sp>
        <p:sp>
          <p:nvSpPr>
            <p:cNvPr id="183" name="í$ļídê"/>
            <p:cNvSpPr/>
            <p:nvPr/>
          </p:nvSpPr>
          <p:spPr bwMode="auto">
            <a:xfrm>
              <a:off x="5670551" y="2128838"/>
              <a:ext cx="90488" cy="255588"/>
            </a:xfrm>
            <a:custGeom>
              <a:avLst/>
              <a:gdLst>
                <a:gd name="T0" fmla="*/ 3 w 64"/>
                <a:gd name="T1" fmla="*/ 155 h 183"/>
                <a:gd name="T2" fmla="*/ 39 w 64"/>
                <a:gd name="T3" fmla="*/ 0 h 183"/>
                <a:gd name="T4" fmla="*/ 0 w 64"/>
                <a:gd name="T5" fmla="*/ 183 h 183"/>
                <a:gd name="T6" fmla="*/ 3 w 64"/>
                <a:gd name="T7" fmla="*/ 155 h 183"/>
              </a:gdLst>
              <a:ahLst/>
              <a:cxnLst>
                <a:cxn ang="0">
                  <a:pos x="T0" y="T1"/>
                </a:cxn>
                <a:cxn ang="0">
                  <a:pos x="T2" y="T3"/>
                </a:cxn>
                <a:cxn ang="0">
                  <a:pos x="T4" y="T5"/>
                </a:cxn>
                <a:cxn ang="0">
                  <a:pos x="T6" y="T7"/>
                </a:cxn>
              </a:cxnLst>
              <a:rect l="0" t="0" r="r" b="b"/>
              <a:pathLst>
                <a:path w="64" h="183">
                  <a:moveTo>
                    <a:pt x="3" y="155"/>
                  </a:moveTo>
                  <a:cubicBezTo>
                    <a:pt x="39" y="0"/>
                    <a:pt x="39" y="0"/>
                    <a:pt x="39" y="0"/>
                  </a:cubicBezTo>
                  <a:cubicBezTo>
                    <a:pt x="39" y="0"/>
                    <a:pt x="64" y="131"/>
                    <a:pt x="0" y="183"/>
                  </a:cubicBezTo>
                  <a:lnTo>
                    <a:pt x="3" y="155"/>
                  </a:lnTo>
                  <a:close/>
                </a:path>
              </a:pathLst>
            </a:custGeom>
            <a:solidFill>
              <a:srgbClr val="6C63FF">
                <a:alpha val="30000"/>
              </a:srgbClr>
            </a:solidFill>
            <a:ln>
              <a:noFill/>
            </a:ln>
          </p:spPr>
          <p:txBody>
            <a:bodyPr anchor="ctr"/>
            <a:lstStyle/>
            <a:p>
              <a:pPr algn="ctr"/>
            </a:p>
          </p:txBody>
        </p:sp>
        <p:sp>
          <p:nvSpPr>
            <p:cNvPr id="184" name="îşľíḓè"/>
            <p:cNvSpPr/>
            <p:nvPr/>
          </p:nvSpPr>
          <p:spPr bwMode="auto">
            <a:xfrm>
              <a:off x="5648326" y="1933575"/>
              <a:ext cx="82550" cy="257175"/>
            </a:xfrm>
            <a:custGeom>
              <a:avLst/>
              <a:gdLst>
                <a:gd name="T0" fmla="*/ 18 w 59"/>
                <a:gd name="T1" fmla="*/ 131 h 185"/>
                <a:gd name="T2" fmla="*/ 0 w 59"/>
                <a:gd name="T3" fmla="*/ 0 h 185"/>
                <a:gd name="T4" fmla="*/ 26 w 59"/>
                <a:gd name="T5" fmla="*/ 185 h 185"/>
                <a:gd name="T6" fmla="*/ 18 w 59"/>
                <a:gd name="T7" fmla="*/ 131 h 185"/>
              </a:gdLst>
              <a:ahLst/>
              <a:cxnLst>
                <a:cxn ang="0">
                  <a:pos x="T0" y="T1"/>
                </a:cxn>
                <a:cxn ang="0">
                  <a:pos x="T2" y="T3"/>
                </a:cxn>
                <a:cxn ang="0">
                  <a:pos x="T4" y="T5"/>
                </a:cxn>
                <a:cxn ang="0">
                  <a:pos x="T6" y="T7"/>
                </a:cxn>
              </a:cxnLst>
              <a:rect l="0" t="0" r="r" b="b"/>
              <a:pathLst>
                <a:path w="59" h="185">
                  <a:moveTo>
                    <a:pt x="18" y="131"/>
                  </a:moveTo>
                  <a:cubicBezTo>
                    <a:pt x="18" y="131"/>
                    <a:pt x="8" y="8"/>
                    <a:pt x="0" y="0"/>
                  </a:cubicBezTo>
                  <a:cubicBezTo>
                    <a:pt x="0" y="0"/>
                    <a:pt x="59" y="93"/>
                    <a:pt x="26" y="185"/>
                  </a:cubicBezTo>
                  <a:lnTo>
                    <a:pt x="18" y="131"/>
                  </a:lnTo>
                  <a:close/>
                </a:path>
              </a:pathLst>
            </a:custGeom>
            <a:solidFill>
              <a:srgbClr val="6C63FF">
                <a:alpha val="30000"/>
              </a:srgbClr>
            </a:solidFill>
            <a:ln>
              <a:noFill/>
            </a:ln>
          </p:spPr>
          <p:txBody>
            <a:bodyPr anchor="ctr"/>
            <a:lstStyle/>
            <a:p>
              <a:pPr algn="ctr"/>
            </a:p>
          </p:txBody>
        </p:sp>
        <p:sp>
          <p:nvSpPr>
            <p:cNvPr id="185" name="ïṡlidê"/>
            <p:cNvSpPr/>
            <p:nvPr/>
          </p:nvSpPr>
          <p:spPr bwMode="auto">
            <a:xfrm>
              <a:off x="5545138" y="3884613"/>
              <a:ext cx="144463" cy="177800"/>
            </a:xfrm>
            <a:custGeom>
              <a:avLst/>
              <a:gdLst>
                <a:gd name="T0" fmla="*/ 93 w 104"/>
                <a:gd name="T1" fmla="*/ 29 h 128"/>
                <a:gd name="T2" fmla="*/ 0 w 104"/>
                <a:gd name="T3" fmla="*/ 101 h 128"/>
                <a:gd name="T4" fmla="*/ 104 w 104"/>
                <a:gd name="T5" fmla="*/ 51 h 128"/>
                <a:gd name="T6" fmla="*/ 93 w 104"/>
                <a:gd name="T7" fmla="*/ 29 h 128"/>
              </a:gdLst>
              <a:ahLst/>
              <a:cxnLst>
                <a:cxn ang="0">
                  <a:pos x="T0" y="T1"/>
                </a:cxn>
                <a:cxn ang="0">
                  <a:pos x="T2" y="T3"/>
                </a:cxn>
                <a:cxn ang="0">
                  <a:pos x="T4" y="T5"/>
                </a:cxn>
                <a:cxn ang="0">
                  <a:pos x="T6" y="T7"/>
                </a:cxn>
              </a:cxnLst>
              <a:rect l="0" t="0" r="r" b="b"/>
              <a:pathLst>
                <a:path w="104" h="128">
                  <a:moveTo>
                    <a:pt x="93" y="29"/>
                  </a:moveTo>
                  <a:cubicBezTo>
                    <a:pt x="93" y="29"/>
                    <a:pt x="25" y="0"/>
                    <a:pt x="0" y="101"/>
                  </a:cubicBezTo>
                  <a:cubicBezTo>
                    <a:pt x="0" y="101"/>
                    <a:pt x="61" y="128"/>
                    <a:pt x="104" y="51"/>
                  </a:cubicBezTo>
                  <a:lnTo>
                    <a:pt x="93" y="29"/>
                  </a:lnTo>
                  <a:close/>
                </a:path>
              </a:pathLst>
            </a:custGeom>
            <a:solidFill>
              <a:srgbClr val="6C63FF">
                <a:alpha val="30000"/>
              </a:srgbClr>
            </a:solidFill>
            <a:ln>
              <a:noFill/>
            </a:ln>
          </p:spPr>
          <p:txBody>
            <a:bodyPr anchor="ctr"/>
            <a:lstStyle/>
            <a:p>
              <a:pPr algn="ctr"/>
            </a:p>
          </p:txBody>
        </p:sp>
        <p:sp>
          <p:nvSpPr>
            <p:cNvPr id="186" name="işḻïdé"/>
            <p:cNvSpPr/>
            <p:nvPr/>
          </p:nvSpPr>
          <p:spPr bwMode="auto">
            <a:xfrm>
              <a:off x="5470526" y="3752850"/>
              <a:ext cx="158750" cy="188913"/>
            </a:xfrm>
            <a:custGeom>
              <a:avLst/>
              <a:gdLst>
                <a:gd name="T0" fmla="*/ 102 w 113"/>
                <a:gd name="T1" fmla="*/ 23 h 135"/>
                <a:gd name="T2" fmla="*/ 0 w 113"/>
                <a:gd name="T3" fmla="*/ 104 h 135"/>
                <a:gd name="T4" fmla="*/ 113 w 113"/>
                <a:gd name="T5" fmla="*/ 46 h 135"/>
                <a:gd name="T6" fmla="*/ 102 w 113"/>
                <a:gd name="T7" fmla="*/ 23 h 135"/>
              </a:gdLst>
              <a:ahLst/>
              <a:cxnLst>
                <a:cxn ang="0">
                  <a:pos x="T0" y="T1"/>
                </a:cxn>
                <a:cxn ang="0">
                  <a:pos x="T2" y="T3"/>
                </a:cxn>
                <a:cxn ang="0">
                  <a:pos x="T4" y="T5"/>
                </a:cxn>
                <a:cxn ang="0">
                  <a:pos x="T6" y="T7"/>
                </a:cxn>
              </a:cxnLst>
              <a:rect l="0" t="0" r="r" b="b"/>
              <a:pathLst>
                <a:path w="113" h="135">
                  <a:moveTo>
                    <a:pt x="102" y="23"/>
                  </a:moveTo>
                  <a:cubicBezTo>
                    <a:pt x="102" y="23"/>
                    <a:pt x="21" y="0"/>
                    <a:pt x="0" y="104"/>
                  </a:cubicBezTo>
                  <a:cubicBezTo>
                    <a:pt x="0" y="104"/>
                    <a:pt x="65" y="135"/>
                    <a:pt x="113" y="46"/>
                  </a:cubicBezTo>
                  <a:lnTo>
                    <a:pt x="102" y="23"/>
                  </a:lnTo>
                  <a:close/>
                </a:path>
              </a:pathLst>
            </a:custGeom>
            <a:solidFill>
              <a:srgbClr val="6C63FF">
                <a:alpha val="30000"/>
              </a:srgbClr>
            </a:solidFill>
            <a:ln>
              <a:noFill/>
            </a:ln>
          </p:spPr>
          <p:txBody>
            <a:bodyPr anchor="ctr"/>
            <a:lstStyle/>
            <a:p>
              <a:pPr algn="ctr"/>
            </a:p>
          </p:txBody>
        </p:sp>
        <p:sp>
          <p:nvSpPr>
            <p:cNvPr id="187" name="î$ľîḓè"/>
            <p:cNvSpPr/>
            <p:nvPr/>
          </p:nvSpPr>
          <p:spPr bwMode="auto">
            <a:xfrm>
              <a:off x="5386388" y="3587750"/>
              <a:ext cx="195263" cy="173038"/>
            </a:xfrm>
            <a:custGeom>
              <a:avLst/>
              <a:gdLst>
                <a:gd name="T0" fmla="*/ 136 w 139"/>
                <a:gd name="T1" fmla="*/ 55 h 124"/>
                <a:gd name="T2" fmla="*/ 0 w 139"/>
                <a:gd name="T3" fmla="*/ 77 h 124"/>
                <a:gd name="T4" fmla="*/ 139 w 139"/>
                <a:gd name="T5" fmla="*/ 71 h 124"/>
                <a:gd name="T6" fmla="*/ 136 w 139"/>
                <a:gd name="T7" fmla="*/ 55 h 124"/>
              </a:gdLst>
              <a:ahLst/>
              <a:cxnLst>
                <a:cxn ang="0">
                  <a:pos x="T0" y="T1"/>
                </a:cxn>
                <a:cxn ang="0">
                  <a:pos x="T2" y="T3"/>
                </a:cxn>
                <a:cxn ang="0">
                  <a:pos x="T4" y="T5"/>
                </a:cxn>
                <a:cxn ang="0">
                  <a:pos x="T6" y="T7"/>
                </a:cxn>
              </a:cxnLst>
              <a:rect l="0" t="0" r="r" b="b"/>
              <a:pathLst>
                <a:path w="139" h="124">
                  <a:moveTo>
                    <a:pt x="136" y="55"/>
                  </a:moveTo>
                  <a:cubicBezTo>
                    <a:pt x="136" y="55"/>
                    <a:pt x="72" y="0"/>
                    <a:pt x="0" y="77"/>
                  </a:cubicBezTo>
                  <a:cubicBezTo>
                    <a:pt x="0" y="77"/>
                    <a:pt x="61" y="124"/>
                    <a:pt x="139" y="71"/>
                  </a:cubicBezTo>
                  <a:lnTo>
                    <a:pt x="136" y="55"/>
                  </a:lnTo>
                  <a:close/>
                </a:path>
              </a:pathLst>
            </a:custGeom>
            <a:solidFill>
              <a:srgbClr val="6C63FF">
                <a:alpha val="30000"/>
              </a:srgbClr>
            </a:solidFill>
            <a:ln>
              <a:noFill/>
            </a:ln>
          </p:spPr>
          <p:txBody>
            <a:bodyPr anchor="ctr"/>
            <a:lstStyle/>
            <a:p>
              <a:pPr algn="ctr"/>
            </a:p>
          </p:txBody>
        </p:sp>
        <p:sp>
          <p:nvSpPr>
            <p:cNvPr id="188" name="î$1iḍè"/>
            <p:cNvSpPr/>
            <p:nvPr/>
          </p:nvSpPr>
          <p:spPr bwMode="auto">
            <a:xfrm>
              <a:off x="5359401" y="3446463"/>
              <a:ext cx="188913" cy="171450"/>
            </a:xfrm>
            <a:custGeom>
              <a:avLst/>
              <a:gdLst>
                <a:gd name="T0" fmla="*/ 133 w 136"/>
                <a:gd name="T1" fmla="*/ 57 h 123"/>
                <a:gd name="T2" fmla="*/ 0 w 136"/>
                <a:gd name="T3" fmla="*/ 75 h 123"/>
                <a:gd name="T4" fmla="*/ 136 w 136"/>
                <a:gd name="T5" fmla="*/ 72 h 123"/>
                <a:gd name="T6" fmla="*/ 133 w 136"/>
                <a:gd name="T7" fmla="*/ 57 h 123"/>
              </a:gdLst>
              <a:ahLst/>
              <a:cxnLst>
                <a:cxn ang="0">
                  <a:pos x="T0" y="T1"/>
                </a:cxn>
                <a:cxn ang="0">
                  <a:pos x="T2" y="T3"/>
                </a:cxn>
                <a:cxn ang="0">
                  <a:pos x="T4" y="T5"/>
                </a:cxn>
                <a:cxn ang="0">
                  <a:pos x="T6" y="T7"/>
                </a:cxn>
              </a:cxnLst>
              <a:rect l="0" t="0" r="r" b="b"/>
              <a:pathLst>
                <a:path w="136" h="123">
                  <a:moveTo>
                    <a:pt x="133" y="57"/>
                  </a:moveTo>
                  <a:cubicBezTo>
                    <a:pt x="133" y="57"/>
                    <a:pt x="68" y="0"/>
                    <a:pt x="0" y="75"/>
                  </a:cubicBezTo>
                  <a:cubicBezTo>
                    <a:pt x="0" y="75"/>
                    <a:pt x="71" y="123"/>
                    <a:pt x="136" y="72"/>
                  </a:cubicBezTo>
                  <a:lnTo>
                    <a:pt x="133" y="57"/>
                  </a:lnTo>
                  <a:close/>
                </a:path>
              </a:pathLst>
            </a:custGeom>
            <a:solidFill>
              <a:srgbClr val="6C63FF">
                <a:alpha val="30000"/>
              </a:srgbClr>
            </a:solidFill>
            <a:ln>
              <a:noFill/>
            </a:ln>
          </p:spPr>
          <p:txBody>
            <a:bodyPr anchor="ctr"/>
            <a:lstStyle/>
            <a:p>
              <a:pPr algn="ctr"/>
            </a:p>
          </p:txBody>
        </p:sp>
        <p:sp>
          <p:nvSpPr>
            <p:cNvPr id="189" name="îṧḷïḋè"/>
            <p:cNvSpPr/>
            <p:nvPr/>
          </p:nvSpPr>
          <p:spPr bwMode="auto">
            <a:xfrm>
              <a:off x="5353051" y="3286125"/>
              <a:ext cx="184150" cy="184150"/>
            </a:xfrm>
            <a:custGeom>
              <a:avLst/>
              <a:gdLst>
                <a:gd name="T0" fmla="*/ 131 w 131"/>
                <a:gd name="T1" fmla="*/ 89 h 132"/>
                <a:gd name="T2" fmla="*/ 0 w 131"/>
                <a:gd name="T3" fmla="*/ 55 h 132"/>
                <a:gd name="T4" fmla="*/ 130 w 131"/>
                <a:gd name="T5" fmla="*/ 106 h 132"/>
                <a:gd name="T6" fmla="*/ 131 w 131"/>
                <a:gd name="T7" fmla="*/ 89 h 132"/>
              </a:gdLst>
              <a:ahLst/>
              <a:cxnLst>
                <a:cxn ang="0">
                  <a:pos x="T0" y="T1"/>
                </a:cxn>
                <a:cxn ang="0">
                  <a:pos x="T2" y="T3"/>
                </a:cxn>
                <a:cxn ang="0">
                  <a:pos x="T4" y="T5"/>
                </a:cxn>
                <a:cxn ang="0">
                  <a:pos x="T6" y="T7"/>
                </a:cxn>
              </a:cxnLst>
              <a:rect l="0" t="0" r="r" b="b"/>
              <a:pathLst>
                <a:path w="131" h="132">
                  <a:moveTo>
                    <a:pt x="131" y="89"/>
                  </a:moveTo>
                  <a:cubicBezTo>
                    <a:pt x="131" y="89"/>
                    <a:pt x="77" y="0"/>
                    <a:pt x="0" y="55"/>
                  </a:cubicBezTo>
                  <a:cubicBezTo>
                    <a:pt x="0" y="55"/>
                    <a:pt x="59" y="132"/>
                    <a:pt x="130" y="106"/>
                  </a:cubicBezTo>
                  <a:lnTo>
                    <a:pt x="131" y="89"/>
                  </a:lnTo>
                  <a:close/>
                </a:path>
              </a:pathLst>
            </a:custGeom>
            <a:solidFill>
              <a:srgbClr val="6C63FF">
                <a:alpha val="30000"/>
              </a:srgbClr>
            </a:solidFill>
            <a:ln>
              <a:noFill/>
            </a:ln>
          </p:spPr>
          <p:txBody>
            <a:bodyPr anchor="ctr"/>
            <a:lstStyle/>
            <a:p>
              <a:pPr algn="ctr"/>
            </a:p>
          </p:txBody>
        </p:sp>
        <p:sp>
          <p:nvSpPr>
            <p:cNvPr id="190" name="ísļíḑé"/>
            <p:cNvSpPr/>
            <p:nvPr/>
          </p:nvSpPr>
          <p:spPr bwMode="auto">
            <a:xfrm>
              <a:off x="5354638" y="3138488"/>
              <a:ext cx="184150" cy="195263"/>
            </a:xfrm>
            <a:custGeom>
              <a:avLst/>
              <a:gdLst>
                <a:gd name="T0" fmla="*/ 132 w 132"/>
                <a:gd name="T1" fmla="*/ 91 h 139"/>
                <a:gd name="T2" fmla="*/ 0 w 132"/>
                <a:gd name="T3" fmla="*/ 59 h 139"/>
                <a:gd name="T4" fmla="*/ 130 w 132"/>
                <a:gd name="T5" fmla="*/ 106 h 139"/>
                <a:gd name="T6" fmla="*/ 132 w 132"/>
                <a:gd name="T7" fmla="*/ 91 h 139"/>
              </a:gdLst>
              <a:ahLst/>
              <a:cxnLst>
                <a:cxn ang="0">
                  <a:pos x="T0" y="T1"/>
                </a:cxn>
                <a:cxn ang="0">
                  <a:pos x="T2" y="T3"/>
                </a:cxn>
                <a:cxn ang="0">
                  <a:pos x="T4" y="T5"/>
                </a:cxn>
                <a:cxn ang="0">
                  <a:pos x="T6" y="T7"/>
                </a:cxn>
              </a:cxnLst>
              <a:rect l="0" t="0" r="r" b="b"/>
              <a:pathLst>
                <a:path w="132" h="139">
                  <a:moveTo>
                    <a:pt x="132" y="91"/>
                  </a:moveTo>
                  <a:cubicBezTo>
                    <a:pt x="132" y="91"/>
                    <a:pt x="78" y="0"/>
                    <a:pt x="0" y="59"/>
                  </a:cubicBezTo>
                  <a:cubicBezTo>
                    <a:pt x="0" y="59"/>
                    <a:pt x="66" y="139"/>
                    <a:pt x="130" y="106"/>
                  </a:cubicBezTo>
                  <a:lnTo>
                    <a:pt x="132" y="91"/>
                  </a:lnTo>
                  <a:close/>
                </a:path>
              </a:pathLst>
            </a:custGeom>
            <a:solidFill>
              <a:srgbClr val="6C63FF">
                <a:alpha val="30000"/>
              </a:srgbClr>
            </a:solidFill>
            <a:ln>
              <a:noFill/>
            </a:ln>
          </p:spPr>
          <p:txBody>
            <a:bodyPr anchor="ctr"/>
            <a:lstStyle/>
            <a:p>
              <a:pPr algn="ctr"/>
            </a:p>
          </p:txBody>
        </p:sp>
        <p:sp>
          <p:nvSpPr>
            <p:cNvPr id="191" name="işliḍé"/>
            <p:cNvSpPr/>
            <p:nvPr/>
          </p:nvSpPr>
          <p:spPr bwMode="auto">
            <a:xfrm>
              <a:off x="5407026" y="2994025"/>
              <a:ext cx="146050" cy="174625"/>
            </a:xfrm>
            <a:custGeom>
              <a:avLst/>
              <a:gdLst>
                <a:gd name="T0" fmla="*/ 105 w 105"/>
                <a:gd name="T1" fmla="*/ 104 h 125"/>
                <a:gd name="T2" fmla="*/ 0 w 105"/>
                <a:gd name="T3" fmla="*/ 2 h 125"/>
                <a:gd name="T4" fmla="*/ 98 w 105"/>
                <a:gd name="T5" fmla="*/ 125 h 125"/>
                <a:gd name="T6" fmla="*/ 105 w 105"/>
                <a:gd name="T7" fmla="*/ 104 h 125"/>
              </a:gdLst>
              <a:ahLst/>
              <a:cxnLst>
                <a:cxn ang="0">
                  <a:pos x="T0" y="T1"/>
                </a:cxn>
                <a:cxn ang="0">
                  <a:pos x="T2" y="T3"/>
                </a:cxn>
                <a:cxn ang="0">
                  <a:pos x="T4" y="T5"/>
                </a:cxn>
                <a:cxn ang="0">
                  <a:pos x="T6" y="T7"/>
                </a:cxn>
              </a:cxnLst>
              <a:rect l="0" t="0" r="r" b="b"/>
              <a:pathLst>
                <a:path w="105" h="125">
                  <a:moveTo>
                    <a:pt x="105" y="104"/>
                  </a:moveTo>
                  <a:cubicBezTo>
                    <a:pt x="105" y="104"/>
                    <a:pt x="72" y="0"/>
                    <a:pt x="0" y="2"/>
                  </a:cubicBezTo>
                  <a:cubicBezTo>
                    <a:pt x="0" y="2"/>
                    <a:pt x="33" y="112"/>
                    <a:pt x="98" y="125"/>
                  </a:cubicBezTo>
                  <a:lnTo>
                    <a:pt x="105" y="104"/>
                  </a:lnTo>
                  <a:close/>
                </a:path>
              </a:pathLst>
            </a:custGeom>
            <a:solidFill>
              <a:srgbClr val="6C63FF">
                <a:alpha val="30000"/>
              </a:srgbClr>
            </a:solidFill>
            <a:ln>
              <a:noFill/>
            </a:ln>
          </p:spPr>
          <p:txBody>
            <a:bodyPr anchor="ctr"/>
            <a:lstStyle/>
            <a:p>
              <a:pPr algn="ctr"/>
            </a:p>
          </p:txBody>
        </p:sp>
        <p:sp>
          <p:nvSpPr>
            <p:cNvPr id="192" name="íṣlïḓê"/>
            <p:cNvSpPr/>
            <p:nvPr/>
          </p:nvSpPr>
          <p:spPr bwMode="auto">
            <a:xfrm>
              <a:off x="5440363" y="2840038"/>
              <a:ext cx="120650" cy="204788"/>
            </a:xfrm>
            <a:custGeom>
              <a:avLst/>
              <a:gdLst>
                <a:gd name="T0" fmla="*/ 86 w 86"/>
                <a:gd name="T1" fmla="*/ 128 h 147"/>
                <a:gd name="T2" fmla="*/ 0 w 86"/>
                <a:gd name="T3" fmla="*/ 5 h 147"/>
                <a:gd name="T4" fmla="*/ 82 w 86"/>
                <a:gd name="T5" fmla="*/ 147 h 147"/>
                <a:gd name="T6" fmla="*/ 86 w 86"/>
                <a:gd name="T7" fmla="*/ 128 h 147"/>
              </a:gdLst>
              <a:ahLst/>
              <a:cxnLst>
                <a:cxn ang="0">
                  <a:pos x="T0" y="T1"/>
                </a:cxn>
                <a:cxn ang="0">
                  <a:pos x="T2" y="T3"/>
                </a:cxn>
                <a:cxn ang="0">
                  <a:pos x="T4" y="T5"/>
                </a:cxn>
                <a:cxn ang="0">
                  <a:pos x="T6" y="T7"/>
                </a:cxn>
              </a:cxnLst>
              <a:rect l="0" t="0" r="r" b="b"/>
              <a:pathLst>
                <a:path w="86" h="147">
                  <a:moveTo>
                    <a:pt x="86" y="128"/>
                  </a:moveTo>
                  <a:cubicBezTo>
                    <a:pt x="86" y="128"/>
                    <a:pt x="59" y="0"/>
                    <a:pt x="0" y="5"/>
                  </a:cubicBezTo>
                  <a:cubicBezTo>
                    <a:pt x="0" y="5"/>
                    <a:pt x="18" y="102"/>
                    <a:pt x="82" y="147"/>
                  </a:cubicBezTo>
                  <a:lnTo>
                    <a:pt x="86" y="128"/>
                  </a:lnTo>
                  <a:close/>
                </a:path>
              </a:pathLst>
            </a:custGeom>
            <a:solidFill>
              <a:srgbClr val="6C63FF">
                <a:alpha val="30000"/>
              </a:srgbClr>
            </a:solidFill>
            <a:ln>
              <a:noFill/>
            </a:ln>
          </p:spPr>
          <p:txBody>
            <a:bodyPr anchor="ctr"/>
            <a:lstStyle/>
            <a:p>
              <a:pPr algn="ctr"/>
            </a:p>
          </p:txBody>
        </p:sp>
        <p:sp>
          <p:nvSpPr>
            <p:cNvPr id="193" name="íSliḓè"/>
            <p:cNvSpPr/>
            <p:nvPr/>
          </p:nvSpPr>
          <p:spPr bwMode="auto">
            <a:xfrm>
              <a:off x="5465763" y="2717800"/>
              <a:ext cx="130175" cy="188913"/>
            </a:xfrm>
            <a:custGeom>
              <a:avLst/>
              <a:gdLst>
                <a:gd name="T0" fmla="*/ 93 w 93"/>
                <a:gd name="T1" fmla="*/ 108 h 135"/>
                <a:gd name="T2" fmla="*/ 0 w 93"/>
                <a:gd name="T3" fmla="*/ 0 h 135"/>
                <a:gd name="T4" fmla="*/ 91 w 93"/>
                <a:gd name="T5" fmla="*/ 135 h 135"/>
                <a:gd name="T6" fmla="*/ 93 w 93"/>
                <a:gd name="T7" fmla="*/ 108 h 135"/>
              </a:gdLst>
              <a:ahLst/>
              <a:cxnLst>
                <a:cxn ang="0">
                  <a:pos x="T0" y="T1"/>
                </a:cxn>
                <a:cxn ang="0">
                  <a:pos x="T2" y="T3"/>
                </a:cxn>
                <a:cxn ang="0">
                  <a:pos x="T4" y="T5"/>
                </a:cxn>
                <a:cxn ang="0">
                  <a:pos x="T6" y="T7"/>
                </a:cxn>
              </a:cxnLst>
              <a:rect l="0" t="0" r="r" b="b"/>
              <a:pathLst>
                <a:path w="93" h="135">
                  <a:moveTo>
                    <a:pt x="93" y="108"/>
                  </a:moveTo>
                  <a:cubicBezTo>
                    <a:pt x="93" y="108"/>
                    <a:pt x="58" y="4"/>
                    <a:pt x="0" y="0"/>
                  </a:cubicBezTo>
                  <a:cubicBezTo>
                    <a:pt x="0" y="0"/>
                    <a:pt x="24" y="102"/>
                    <a:pt x="91" y="135"/>
                  </a:cubicBezTo>
                  <a:lnTo>
                    <a:pt x="93" y="108"/>
                  </a:lnTo>
                  <a:close/>
                </a:path>
              </a:pathLst>
            </a:custGeom>
            <a:solidFill>
              <a:srgbClr val="6C63FF">
                <a:alpha val="30000"/>
              </a:srgbClr>
            </a:solidFill>
            <a:ln>
              <a:noFill/>
            </a:ln>
          </p:spPr>
          <p:txBody>
            <a:bodyPr anchor="ctr"/>
            <a:lstStyle/>
            <a:p>
              <a:pPr algn="ctr"/>
            </a:p>
          </p:txBody>
        </p:sp>
        <p:sp>
          <p:nvSpPr>
            <p:cNvPr id="194" name="íšḻïḑè"/>
            <p:cNvSpPr/>
            <p:nvPr/>
          </p:nvSpPr>
          <p:spPr bwMode="auto">
            <a:xfrm>
              <a:off x="5537201" y="2571750"/>
              <a:ext cx="84138" cy="192088"/>
            </a:xfrm>
            <a:custGeom>
              <a:avLst/>
              <a:gdLst>
                <a:gd name="T0" fmla="*/ 60 w 60"/>
                <a:gd name="T1" fmla="*/ 122 h 138"/>
                <a:gd name="T2" fmla="*/ 5 w 60"/>
                <a:gd name="T3" fmla="*/ 0 h 138"/>
                <a:gd name="T4" fmla="*/ 53 w 60"/>
                <a:gd name="T5" fmla="*/ 138 h 138"/>
                <a:gd name="T6" fmla="*/ 60 w 60"/>
                <a:gd name="T7" fmla="*/ 122 h 138"/>
              </a:gdLst>
              <a:ahLst/>
              <a:cxnLst>
                <a:cxn ang="0">
                  <a:pos x="T0" y="T1"/>
                </a:cxn>
                <a:cxn ang="0">
                  <a:pos x="T2" y="T3"/>
                </a:cxn>
                <a:cxn ang="0">
                  <a:pos x="T4" y="T5"/>
                </a:cxn>
                <a:cxn ang="0">
                  <a:pos x="T6" y="T7"/>
                </a:cxn>
              </a:cxnLst>
              <a:rect l="0" t="0" r="r" b="b"/>
              <a:pathLst>
                <a:path w="60" h="138">
                  <a:moveTo>
                    <a:pt x="60" y="122"/>
                  </a:moveTo>
                  <a:cubicBezTo>
                    <a:pt x="60" y="122"/>
                    <a:pt x="42" y="11"/>
                    <a:pt x="5" y="0"/>
                  </a:cubicBezTo>
                  <a:cubicBezTo>
                    <a:pt x="5" y="0"/>
                    <a:pt x="0" y="104"/>
                    <a:pt x="53" y="138"/>
                  </a:cubicBezTo>
                  <a:lnTo>
                    <a:pt x="60" y="122"/>
                  </a:lnTo>
                  <a:close/>
                </a:path>
              </a:pathLst>
            </a:custGeom>
            <a:solidFill>
              <a:srgbClr val="6C63FF">
                <a:alpha val="30000"/>
              </a:srgbClr>
            </a:solidFill>
            <a:ln>
              <a:noFill/>
            </a:ln>
          </p:spPr>
          <p:txBody>
            <a:bodyPr anchor="ctr"/>
            <a:lstStyle/>
            <a:p>
              <a:pPr algn="ctr"/>
            </a:p>
          </p:txBody>
        </p:sp>
        <p:sp>
          <p:nvSpPr>
            <p:cNvPr id="195" name="iśḷîḍê"/>
            <p:cNvSpPr/>
            <p:nvPr/>
          </p:nvSpPr>
          <p:spPr bwMode="auto">
            <a:xfrm>
              <a:off x="5557838" y="2443163"/>
              <a:ext cx="84138" cy="185738"/>
            </a:xfrm>
            <a:custGeom>
              <a:avLst/>
              <a:gdLst>
                <a:gd name="T0" fmla="*/ 61 w 61"/>
                <a:gd name="T1" fmla="*/ 124 h 133"/>
                <a:gd name="T2" fmla="*/ 0 w 61"/>
                <a:gd name="T3" fmla="*/ 0 h 133"/>
                <a:gd name="T4" fmla="*/ 57 w 61"/>
                <a:gd name="T5" fmla="*/ 133 h 133"/>
                <a:gd name="T6" fmla="*/ 61 w 61"/>
                <a:gd name="T7" fmla="*/ 124 h 133"/>
              </a:gdLst>
              <a:ahLst/>
              <a:cxnLst>
                <a:cxn ang="0">
                  <a:pos x="T0" y="T1"/>
                </a:cxn>
                <a:cxn ang="0">
                  <a:pos x="T2" y="T3"/>
                </a:cxn>
                <a:cxn ang="0">
                  <a:pos x="T4" y="T5"/>
                </a:cxn>
                <a:cxn ang="0">
                  <a:pos x="T6" y="T7"/>
                </a:cxn>
              </a:cxnLst>
              <a:rect l="0" t="0" r="r" b="b"/>
              <a:pathLst>
                <a:path w="61" h="133">
                  <a:moveTo>
                    <a:pt x="61" y="124"/>
                  </a:moveTo>
                  <a:cubicBezTo>
                    <a:pt x="61" y="124"/>
                    <a:pt x="38" y="11"/>
                    <a:pt x="0" y="0"/>
                  </a:cubicBezTo>
                  <a:cubicBezTo>
                    <a:pt x="0" y="0"/>
                    <a:pt x="3" y="93"/>
                    <a:pt x="57" y="133"/>
                  </a:cubicBezTo>
                  <a:lnTo>
                    <a:pt x="61" y="124"/>
                  </a:lnTo>
                  <a:close/>
                </a:path>
              </a:pathLst>
            </a:custGeom>
            <a:solidFill>
              <a:srgbClr val="6C63FF">
                <a:alpha val="30000"/>
              </a:srgbClr>
            </a:solidFill>
            <a:ln>
              <a:noFill/>
            </a:ln>
          </p:spPr>
          <p:txBody>
            <a:bodyPr anchor="ctr"/>
            <a:lstStyle/>
            <a:p>
              <a:pPr algn="ctr"/>
            </a:p>
          </p:txBody>
        </p:sp>
        <p:sp>
          <p:nvSpPr>
            <p:cNvPr id="196" name="i$ļïḑé"/>
            <p:cNvSpPr/>
            <p:nvPr/>
          </p:nvSpPr>
          <p:spPr bwMode="auto">
            <a:xfrm>
              <a:off x="5599113" y="2311400"/>
              <a:ext cx="73025" cy="182563"/>
            </a:xfrm>
            <a:custGeom>
              <a:avLst/>
              <a:gdLst>
                <a:gd name="T0" fmla="*/ 52 w 52"/>
                <a:gd name="T1" fmla="*/ 110 h 131"/>
                <a:gd name="T2" fmla="*/ 8 w 52"/>
                <a:gd name="T3" fmla="*/ 0 h 131"/>
                <a:gd name="T4" fmla="*/ 42 w 52"/>
                <a:gd name="T5" fmla="*/ 131 h 131"/>
                <a:gd name="T6" fmla="*/ 52 w 52"/>
                <a:gd name="T7" fmla="*/ 110 h 131"/>
              </a:gdLst>
              <a:ahLst/>
              <a:cxnLst>
                <a:cxn ang="0">
                  <a:pos x="T0" y="T1"/>
                </a:cxn>
                <a:cxn ang="0">
                  <a:pos x="T2" y="T3"/>
                </a:cxn>
                <a:cxn ang="0">
                  <a:pos x="T4" y="T5"/>
                </a:cxn>
                <a:cxn ang="0">
                  <a:pos x="T6" y="T7"/>
                </a:cxn>
              </a:cxnLst>
              <a:rect l="0" t="0" r="r" b="b"/>
              <a:pathLst>
                <a:path w="52" h="131">
                  <a:moveTo>
                    <a:pt x="52" y="110"/>
                  </a:moveTo>
                  <a:cubicBezTo>
                    <a:pt x="52" y="110"/>
                    <a:pt x="37" y="17"/>
                    <a:pt x="8" y="0"/>
                  </a:cubicBezTo>
                  <a:cubicBezTo>
                    <a:pt x="8" y="0"/>
                    <a:pt x="0" y="106"/>
                    <a:pt x="42" y="131"/>
                  </a:cubicBezTo>
                  <a:lnTo>
                    <a:pt x="52" y="110"/>
                  </a:lnTo>
                  <a:close/>
                </a:path>
              </a:pathLst>
            </a:custGeom>
            <a:solidFill>
              <a:srgbClr val="6C63FF">
                <a:alpha val="30000"/>
              </a:srgbClr>
            </a:solidFill>
            <a:ln>
              <a:noFill/>
            </a:ln>
          </p:spPr>
          <p:txBody>
            <a:bodyPr anchor="ctr"/>
            <a:lstStyle/>
            <a:p>
              <a:pPr algn="ctr"/>
            </a:p>
          </p:txBody>
        </p:sp>
        <p:sp>
          <p:nvSpPr>
            <p:cNvPr id="197" name="ïṥḷíḓê"/>
            <p:cNvSpPr/>
            <p:nvPr/>
          </p:nvSpPr>
          <p:spPr bwMode="auto">
            <a:xfrm>
              <a:off x="5583238" y="2128838"/>
              <a:ext cx="95250" cy="249238"/>
            </a:xfrm>
            <a:custGeom>
              <a:avLst/>
              <a:gdLst>
                <a:gd name="T0" fmla="*/ 62 w 67"/>
                <a:gd name="T1" fmla="*/ 151 h 179"/>
                <a:gd name="T2" fmla="*/ 12 w 67"/>
                <a:gd name="T3" fmla="*/ 0 h 179"/>
                <a:gd name="T4" fmla="*/ 67 w 67"/>
                <a:gd name="T5" fmla="*/ 179 h 179"/>
                <a:gd name="T6" fmla="*/ 62 w 67"/>
                <a:gd name="T7" fmla="*/ 151 h 179"/>
              </a:gdLst>
              <a:ahLst/>
              <a:cxnLst>
                <a:cxn ang="0">
                  <a:pos x="T0" y="T1"/>
                </a:cxn>
                <a:cxn ang="0">
                  <a:pos x="T2" y="T3"/>
                </a:cxn>
                <a:cxn ang="0">
                  <a:pos x="T4" y="T5"/>
                </a:cxn>
                <a:cxn ang="0">
                  <a:pos x="T6" y="T7"/>
                </a:cxn>
              </a:cxnLst>
              <a:rect l="0" t="0" r="r" b="b"/>
              <a:pathLst>
                <a:path w="67" h="179">
                  <a:moveTo>
                    <a:pt x="62" y="151"/>
                  </a:moveTo>
                  <a:cubicBezTo>
                    <a:pt x="12" y="0"/>
                    <a:pt x="12" y="0"/>
                    <a:pt x="12" y="0"/>
                  </a:cubicBezTo>
                  <a:cubicBezTo>
                    <a:pt x="12" y="0"/>
                    <a:pt x="0" y="132"/>
                    <a:pt x="67" y="179"/>
                  </a:cubicBezTo>
                  <a:lnTo>
                    <a:pt x="62" y="151"/>
                  </a:lnTo>
                  <a:close/>
                </a:path>
              </a:pathLst>
            </a:custGeom>
            <a:solidFill>
              <a:srgbClr val="6C63FF">
                <a:alpha val="30000"/>
              </a:srgbClr>
            </a:solidFill>
            <a:ln>
              <a:noFill/>
            </a:ln>
          </p:spPr>
          <p:txBody>
            <a:bodyPr anchor="ctr"/>
            <a:lstStyle/>
            <a:p>
              <a:pPr algn="ctr"/>
            </a:p>
          </p:txBody>
        </p:sp>
        <p:sp>
          <p:nvSpPr>
            <p:cNvPr id="198" name="iṧ1ïḑe"/>
            <p:cNvSpPr/>
            <p:nvPr/>
          </p:nvSpPr>
          <p:spPr bwMode="auto">
            <a:xfrm>
              <a:off x="5529263" y="1974850"/>
              <a:ext cx="157163" cy="209550"/>
            </a:xfrm>
            <a:custGeom>
              <a:avLst/>
              <a:gdLst>
                <a:gd name="T0" fmla="*/ 80 w 112"/>
                <a:gd name="T1" fmla="*/ 106 h 150"/>
                <a:gd name="T2" fmla="*/ 0 w 112"/>
                <a:gd name="T3" fmla="*/ 0 h 150"/>
                <a:gd name="T4" fmla="*/ 112 w 112"/>
                <a:gd name="T5" fmla="*/ 150 h 150"/>
                <a:gd name="T6" fmla="*/ 80 w 112"/>
                <a:gd name="T7" fmla="*/ 106 h 150"/>
              </a:gdLst>
              <a:ahLst/>
              <a:cxnLst>
                <a:cxn ang="0">
                  <a:pos x="T0" y="T1"/>
                </a:cxn>
                <a:cxn ang="0">
                  <a:pos x="T2" y="T3"/>
                </a:cxn>
                <a:cxn ang="0">
                  <a:pos x="T4" y="T5"/>
                </a:cxn>
                <a:cxn ang="0">
                  <a:pos x="T6" y="T7"/>
                </a:cxn>
              </a:cxnLst>
              <a:rect l="0" t="0" r="r" b="b"/>
              <a:pathLst>
                <a:path w="112" h="150">
                  <a:moveTo>
                    <a:pt x="80" y="106"/>
                  </a:moveTo>
                  <a:cubicBezTo>
                    <a:pt x="80" y="106"/>
                    <a:pt x="1" y="12"/>
                    <a:pt x="0" y="0"/>
                  </a:cubicBezTo>
                  <a:cubicBezTo>
                    <a:pt x="0" y="0"/>
                    <a:pt x="25" y="108"/>
                    <a:pt x="112" y="150"/>
                  </a:cubicBezTo>
                  <a:lnTo>
                    <a:pt x="80" y="106"/>
                  </a:lnTo>
                  <a:close/>
                </a:path>
              </a:pathLst>
            </a:custGeom>
            <a:solidFill>
              <a:srgbClr val="6C63FF">
                <a:alpha val="30000"/>
              </a:srgbClr>
            </a:solidFill>
            <a:ln>
              <a:noFill/>
            </a:ln>
          </p:spPr>
          <p:txBody>
            <a:bodyPr anchor="ctr"/>
            <a:lstStyle/>
            <a:p>
              <a:pPr algn="ctr"/>
            </a:p>
          </p:txBody>
        </p:sp>
        <p:sp>
          <p:nvSpPr>
            <p:cNvPr id="199" name="i$lidé"/>
            <p:cNvSpPr/>
            <p:nvPr/>
          </p:nvSpPr>
          <p:spPr bwMode="auto">
            <a:xfrm>
              <a:off x="5489576" y="1874838"/>
              <a:ext cx="161925" cy="203200"/>
            </a:xfrm>
            <a:custGeom>
              <a:avLst/>
              <a:gdLst>
                <a:gd name="T0" fmla="*/ 112 w 116"/>
                <a:gd name="T1" fmla="*/ 146 h 146"/>
                <a:gd name="T2" fmla="*/ 0 w 116"/>
                <a:gd name="T3" fmla="*/ 0 h 146"/>
                <a:gd name="T4" fmla="*/ 116 w 116"/>
                <a:gd name="T5" fmla="*/ 141 h 146"/>
                <a:gd name="T6" fmla="*/ 112 w 116"/>
                <a:gd name="T7" fmla="*/ 146 h 146"/>
              </a:gdLst>
              <a:ahLst/>
              <a:cxnLst>
                <a:cxn ang="0">
                  <a:pos x="T0" y="T1"/>
                </a:cxn>
                <a:cxn ang="0">
                  <a:pos x="T2" y="T3"/>
                </a:cxn>
                <a:cxn ang="0">
                  <a:pos x="T4" y="T5"/>
                </a:cxn>
                <a:cxn ang="0">
                  <a:pos x="T6" y="T7"/>
                </a:cxn>
              </a:cxnLst>
              <a:rect l="0" t="0" r="r" b="b"/>
              <a:pathLst>
                <a:path w="116" h="146">
                  <a:moveTo>
                    <a:pt x="112" y="146"/>
                  </a:moveTo>
                  <a:cubicBezTo>
                    <a:pt x="112" y="146"/>
                    <a:pt x="29" y="8"/>
                    <a:pt x="0" y="0"/>
                  </a:cubicBezTo>
                  <a:cubicBezTo>
                    <a:pt x="0" y="0"/>
                    <a:pt x="91" y="30"/>
                    <a:pt x="116" y="141"/>
                  </a:cubicBezTo>
                  <a:lnTo>
                    <a:pt x="112" y="146"/>
                  </a:lnTo>
                  <a:close/>
                </a:path>
              </a:pathLst>
            </a:custGeom>
            <a:solidFill>
              <a:srgbClr val="6C63FF">
                <a:alpha val="30000"/>
              </a:srgbClr>
            </a:solidFill>
            <a:ln>
              <a:noFill/>
            </a:ln>
          </p:spPr>
          <p:txBody>
            <a:bodyPr anchor="ctr"/>
            <a:lstStyle/>
            <a:p>
              <a:pPr algn="ctr"/>
            </a:p>
          </p:txBody>
        </p:sp>
        <p:sp>
          <p:nvSpPr>
            <p:cNvPr id="200" name="îsľïde"/>
            <p:cNvSpPr/>
            <p:nvPr/>
          </p:nvSpPr>
          <p:spPr bwMode="auto">
            <a:xfrm>
              <a:off x="5641976" y="2065338"/>
              <a:ext cx="57150" cy="422275"/>
            </a:xfrm>
            <a:custGeom>
              <a:avLst/>
              <a:gdLst>
                <a:gd name="T0" fmla="*/ 17 w 41"/>
                <a:gd name="T1" fmla="*/ 302 h 302"/>
                <a:gd name="T2" fmla="*/ 12 w 41"/>
                <a:gd name="T3" fmla="*/ 302 h 302"/>
                <a:gd name="T4" fmla="*/ 0 w 41"/>
                <a:gd name="T5" fmla="*/ 3 h 302"/>
                <a:gd name="T6" fmla="*/ 2 w 41"/>
                <a:gd name="T7" fmla="*/ 0 h 302"/>
                <a:gd name="T8" fmla="*/ 17 w 41"/>
                <a:gd name="T9" fmla="*/ 302 h 302"/>
              </a:gdLst>
              <a:ahLst/>
              <a:cxnLst>
                <a:cxn ang="0">
                  <a:pos x="T0" y="T1"/>
                </a:cxn>
                <a:cxn ang="0">
                  <a:pos x="T2" y="T3"/>
                </a:cxn>
                <a:cxn ang="0">
                  <a:pos x="T4" y="T5"/>
                </a:cxn>
                <a:cxn ang="0">
                  <a:pos x="T6" y="T7"/>
                </a:cxn>
                <a:cxn ang="0">
                  <a:pos x="T8" y="T9"/>
                </a:cxn>
              </a:cxnLst>
              <a:rect l="0" t="0" r="r" b="b"/>
              <a:pathLst>
                <a:path w="41" h="302">
                  <a:moveTo>
                    <a:pt x="17" y="302"/>
                  </a:moveTo>
                  <a:cubicBezTo>
                    <a:pt x="12" y="302"/>
                    <a:pt x="12" y="302"/>
                    <a:pt x="12" y="302"/>
                  </a:cubicBezTo>
                  <a:cubicBezTo>
                    <a:pt x="36" y="131"/>
                    <a:pt x="31" y="25"/>
                    <a:pt x="0" y="3"/>
                  </a:cubicBezTo>
                  <a:cubicBezTo>
                    <a:pt x="2" y="0"/>
                    <a:pt x="2" y="0"/>
                    <a:pt x="2" y="0"/>
                  </a:cubicBezTo>
                  <a:cubicBezTo>
                    <a:pt x="36" y="22"/>
                    <a:pt x="41" y="127"/>
                    <a:pt x="17" y="302"/>
                  </a:cubicBezTo>
                  <a:close/>
                </a:path>
              </a:pathLst>
            </a:custGeom>
            <a:solidFill>
              <a:srgbClr val="444053">
                <a:alpha val="30000"/>
              </a:srgbClr>
            </a:solidFill>
            <a:ln>
              <a:noFill/>
            </a:ln>
          </p:spPr>
          <p:txBody>
            <a:bodyPr anchor="ctr"/>
            <a:lstStyle/>
            <a:p>
              <a:pPr algn="ctr"/>
            </a:p>
          </p:txBody>
        </p:sp>
        <p:sp>
          <p:nvSpPr>
            <p:cNvPr id="201" name="ïṧ1íḓè"/>
            <p:cNvSpPr/>
            <p:nvPr/>
          </p:nvSpPr>
          <p:spPr bwMode="auto">
            <a:xfrm>
              <a:off x="5549901" y="2470150"/>
              <a:ext cx="115888" cy="582613"/>
            </a:xfrm>
            <a:custGeom>
              <a:avLst/>
              <a:gdLst>
                <a:gd name="T0" fmla="*/ 6 w 83"/>
                <a:gd name="T1" fmla="*/ 417 h 417"/>
                <a:gd name="T2" fmla="*/ 0 w 83"/>
                <a:gd name="T3" fmla="*/ 416 h 417"/>
                <a:gd name="T4" fmla="*/ 9 w 83"/>
                <a:gd name="T5" fmla="*/ 368 h 417"/>
                <a:gd name="T6" fmla="*/ 79 w 83"/>
                <a:gd name="T7" fmla="*/ 4 h 417"/>
                <a:gd name="T8" fmla="*/ 83 w 83"/>
                <a:gd name="T9" fmla="*/ 0 h 417"/>
                <a:gd name="T10" fmla="*/ 16 w 83"/>
                <a:gd name="T11" fmla="*/ 369 h 417"/>
                <a:gd name="T12" fmla="*/ 6 w 83"/>
                <a:gd name="T13" fmla="*/ 417 h 417"/>
              </a:gdLst>
              <a:ahLst/>
              <a:cxnLst>
                <a:cxn ang="0">
                  <a:pos x="T0" y="T1"/>
                </a:cxn>
                <a:cxn ang="0">
                  <a:pos x="T2" y="T3"/>
                </a:cxn>
                <a:cxn ang="0">
                  <a:pos x="T4" y="T5"/>
                </a:cxn>
                <a:cxn ang="0">
                  <a:pos x="T6" y="T7"/>
                </a:cxn>
                <a:cxn ang="0">
                  <a:pos x="T8" y="T9"/>
                </a:cxn>
                <a:cxn ang="0">
                  <a:pos x="T10" y="T11"/>
                </a:cxn>
                <a:cxn ang="0">
                  <a:pos x="T12" y="T13"/>
                </a:cxn>
              </a:cxnLst>
              <a:rect l="0" t="0" r="r" b="b"/>
              <a:pathLst>
                <a:path w="83" h="417">
                  <a:moveTo>
                    <a:pt x="6" y="417"/>
                  </a:moveTo>
                  <a:cubicBezTo>
                    <a:pt x="0" y="416"/>
                    <a:pt x="0" y="416"/>
                    <a:pt x="0" y="416"/>
                  </a:cubicBezTo>
                  <a:cubicBezTo>
                    <a:pt x="2" y="400"/>
                    <a:pt x="6" y="384"/>
                    <a:pt x="9" y="368"/>
                  </a:cubicBezTo>
                  <a:cubicBezTo>
                    <a:pt x="40" y="229"/>
                    <a:pt x="65" y="101"/>
                    <a:pt x="79" y="4"/>
                  </a:cubicBezTo>
                  <a:cubicBezTo>
                    <a:pt x="83" y="0"/>
                    <a:pt x="83" y="0"/>
                    <a:pt x="83" y="0"/>
                  </a:cubicBezTo>
                  <a:cubicBezTo>
                    <a:pt x="70" y="98"/>
                    <a:pt x="47" y="231"/>
                    <a:pt x="16" y="369"/>
                  </a:cubicBezTo>
                  <a:cubicBezTo>
                    <a:pt x="12" y="385"/>
                    <a:pt x="9" y="401"/>
                    <a:pt x="6" y="417"/>
                  </a:cubicBezTo>
                  <a:close/>
                </a:path>
              </a:pathLst>
            </a:custGeom>
            <a:solidFill>
              <a:srgbClr val="444053">
                <a:alpha val="30000"/>
              </a:srgbClr>
            </a:solidFill>
            <a:ln>
              <a:noFill/>
            </a:ln>
          </p:spPr>
          <p:txBody>
            <a:bodyPr anchor="ctr"/>
            <a:lstStyle/>
            <a:p>
              <a:pPr algn="ctr"/>
            </a:p>
          </p:txBody>
        </p:sp>
        <p:sp>
          <p:nvSpPr>
            <p:cNvPr id="202" name="iṩľíḋe"/>
            <p:cNvSpPr/>
            <p:nvPr/>
          </p:nvSpPr>
          <p:spPr bwMode="auto">
            <a:xfrm>
              <a:off x="5486401" y="3032125"/>
              <a:ext cx="460375" cy="1244600"/>
            </a:xfrm>
            <a:custGeom>
              <a:avLst/>
              <a:gdLst>
                <a:gd name="T0" fmla="*/ 323 w 329"/>
                <a:gd name="T1" fmla="*/ 890 h 890"/>
                <a:gd name="T2" fmla="*/ 145 w 329"/>
                <a:gd name="T3" fmla="*/ 665 h 890"/>
                <a:gd name="T4" fmla="*/ 44 w 329"/>
                <a:gd name="T5" fmla="*/ 390 h 890"/>
                <a:gd name="T6" fmla="*/ 48 w 329"/>
                <a:gd name="T7" fmla="*/ 0 h 890"/>
                <a:gd name="T8" fmla="*/ 53 w 329"/>
                <a:gd name="T9" fmla="*/ 5 h 890"/>
                <a:gd name="T10" fmla="*/ 152 w 329"/>
                <a:gd name="T11" fmla="*/ 660 h 890"/>
                <a:gd name="T12" fmla="*/ 329 w 329"/>
                <a:gd name="T13" fmla="*/ 883 h 890"/>
                <a:gd name="T14" fmla="*/ 323 w 329"/>
                <a:gd name="T15" fmla="*/ 890 h 8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 h="890">
                  <a:moveTo>
                    <a:pt x="323" y="890"/>
                  </a:moveTo>
                  <a:cubicBezTo>
                    <a:pt x="322" y="889"/>
                    <a:pt x="227" y="811"/>
                    <a:pt x="145" y="665"/>
                  </a:cubicBezTo>
                  <a:cubicBezTo>
                    <a:pt x="97" y="579"/>
                    <a:pt x="63" y="486"/>
                    <a:pt x="44" y="390"/>
                  </a:cubicBezTo>
                  <a:cubicBezTo>
                    <a:pt x="21" y="269"/>
                    <a:pt x="24" y="130"/>
                    <a:pt x="48" y="0"/>
                  </a:cubicBezTo>
                  <a:cubicBezTo>
                    <a:pt x="53" y="5"/>
                    <a:pt x="53" y="5"/>
                    <a:pt x="53" y="5"/>
                  </a:cubicBezTo>
                  <a:cubicBezTo>
                    <a:pt x="0" y="296"/>
                    <a:pt x="77" y="526"/>
                    <a:pt x="152" y="660"/>
                  </a:cubicBezTo>
                  <a:cubicBezTo>
                    <a:pt x="233" y="805"/>
                    <a:pt x="328" y="882"/>
                    <a:pt x="329" y="883"/>
                  </a:cubicBezTo>
                  <a:lnTo>
                    <a:pt x="323" y="890"/>
                  </a:lnTo>
                  <a:close/>
                </a:path>
              </a:pathLst>
            </a:custGeom>
            <a:solidFill>
              <a:srgbClr val="4440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3" name="îşliďê"/>
            <p:cNvSpPr/>
            <p:nvPr/>
          </p:nvSpPr>
          <p:spPr bwMode="auto">
            <a:xfrm>
              <a:off x="3468688" y="4387850"/>
              <a:ext cx="346075" cy="357188"/>
            </a:xfrm>
            <a:custGeom>
              <a:avLst/>
              <a:gdLst>
                <a:gd name="T0" fmla="*/ 231 w 247"/>
                <a:gd name="T1" fmla="*/ 102 h 256"/>
                <a:gd name="T2" fmla="*/ 237 w 247"/>
                <a:gd name="T3" fmla="*/ 179 h 256"/>
                <a:gd name="T4" fmla="*/ 227 w 247"/>
                <a:gd name="T5" fmla="*/ 256 h 256"/>
                <a:gd name="T6" fmla="*/ 190 w 247"/>
                <a:gd name="T7" fmla="*/ 234 h 256"/>
                <a:gd name="T8" fmla="*/ 144 w 247"/>
                <a:gd name="T9" fmla="*/ 206 h 256"/>
                <a:gd name="T10" fmla="*/ 84 w 247"/>
                <a:gd name="T11" fmla="*/ 168 h 256"/>
                <a:gd name="T12" fmla="*/ 75 w 247"/>
                <a:gd name="T13" fmla="*/ 161 h 256"/>
                <a:gd name="T14" fmla="*/ 71 w 247"/>
                <a:gd name="T15" fmla="*/ 159 h 256"/>
                <a:gd name="T16" fmla="*/ 70 w 247"/>
                <a:gd name="T17" fmla="*/ 157 h 256"/>
                <a:gd name="T18" fmla="*/ 15 w 247"/>
                <a:gd name="T19" fmla="*/ 73 h 256"/>
                <a:gd name="T20" fmla="*/ 6 w 247"/>
                <a:gd name="T21" fmla="*/ 56 h 256"/>
                <a:gd name="T22" fmla="*/ 6 w 247"/>
                <a:gd name="T23" fmla="*/ 55 h 256"/>
                <a:gd name="T24" fmla="*/ 2 w 247"/>
                <a:gd name="T25" fmla="*/ 36 h 256"/>
                <a:gd name="T26" fmla="*/ 21 w 247"/>
                <a:gd name="T27" fmla="*/ 12 h 256"/>
                <a:gd name="T28" fmla="*/ 117 w 247"/>
                <a:gd name="T29" fmla="*/ 29 h 256"/>
                <a:gd name="T30" fmla="*/ 208 w 247"/>
                <a:gd name="T31" fmla="*/ 84 h 256"/>
                <a:gd name="T32" fmla="*/ 211 w 247"/>
                <a:gd name="T33" fmla="*/ 86 h 256"/>
                <a:gd name="T34" fmla="*/ 211 w 247"/>
                <a:gd name="T35" fmla="*/ 86 h 256"/>
                <a:gd name="T36" fmla="*/ 230 w 247"/>
                <a:gd name="T37" fmla="*/ 101 h 256"/>
                <a:gd name="T38" fmla="*/ 231 w 247"/>
                <a:gd name="T39" fmla="*/ 10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256">
                  <a:moveTo>
                    <a:pt x="231" y="102"/>
                  </a:moveTo>
                  <a:cubicBezTo>
                    <a:pt x="245" y="126"/>
                    <a:pt x="247" y="154"/>
                    <a:pt x="237" y="179"/>
                  </a:cubicBezTo>
                  <a:cubicBezTo>
                    <a:pt x="227" y="204"/>
                    <a:pt x="226" y="234"/>
                    <a:pt x="227" y="256"/>
                  </a:cubicBezTo>
                  <a:cubicBezTo>
                    <a:pt x="215" y="249"/>
                    <a:pt x="202" y="242"/>
                    <a:pt x="190" y="234"/>
                  </a:cubicBezTo>
                  <a:cubicBezTo>
                    <a:pt x="174" y="225"/>
                    <a:pt x="159" y="215"/>
                    <a:pt x="144" y="206"/>
                  </a:cubicBezTo>
                  <a:cubicBezTo>
                    <a:pt x="124" y="194"/>
                    <a:pt x="104" y="181"/>
                    <a:pt x="84" y="168"/>
                  </a:cubicBezTo>
                  <a:cubicBezTo>
                    <a:pt x="75" y="161"/>
                    <a:pt x="75" y="161"/>
                    <a:pt x="75" y="161"/>
                  </a:cubicBezTo>
                  <a:cubicBezTo>
                    <a:pt x="71" y="159"/>
                    <a:pt x="71" y="159"/>
                    <a:pt x="71" y="159"/>
                  </a:cubicBezTo>
                  <a:cubicBezTo>
                    <a:pt x="71" y="158"/>
                    <a:pt x="70" y="158"/>
                    <a:pt x="70" y="157"/>
                  </a:cubicBezTo>
                  <a:cubicBezTo>
                    <a:pt x="65" y="152"/>
                    <a:pt x="33" y="107"/>
                    <a:pt x="15" y="73"/>
                  </a:cubicBezTo>
                  <a:cubicBezTo>
                    <a:pt x="11" y="67"/>
                    <a:pt x="9" y="61"/>
                    <a:pt x="6" y="56"/>
                  </a:cubicBezTo>
                  <a:cubicBezTo>
                    <a:pt x="6" y="55"/>
                    <a:pt x="6" y="55"/>
                    <a:pt x="6" y="55"/>
                  </a:cubicBezTo>
                  <a:cubicBezTo>
                    <a:pt x="2" y="46"/>
                    <a:pt x="0" y="39"/>
                    <a:pt x="2" y="36"/>
                  </a:cubicBezTo>
                  <a:cubicBezTo>
                    <a:pt x="4" y="26"/>
                    <a:pt x="11" y="17"/>
                    <a:pt x="21" y="12"/>
                  </a:cubicBezTo>
                  <a:cubicBezTo>
                    <a:pt x="44" y="0"/>
                    <a:pt x="81" y="11"/>
                    <a:pt x="117" y="29"/>
                  </a:cubicBezTo>
                  <a:cubicBezTo>
                    <a:pt x="149" y="45"/>
                    <a:pt x="179" y="63"/>
                    <a:pt x="208" y="84"/>
                  </a:cubicBezTo>
                  <a:cubicBezTo>
                    <a:pt x="211" y="86"/>
                    <a:pt x="211" y="86"/>
                    <a:pt x="211" y="86"/>
                  </a:cubicBezTo>
                  <a:cubicBezTo>
                    <a:pt x="211" y="86"/>
                    <a:pt x="211" y="86"/>
                    <a:pt x="211" y="86"/>
                  </a:cubicBezTo>
                  <a:cubicBezTo>
                    <a:pt x="223" y="95"/>
                    <a:pt x="230" y="101"/>
                    <a:pt x="230" y="101"/>
                  </a:cubicBezTo>
                  <a:cubicBezTo>
                    <a:pt x="230" y="101"/>
                    <a:pt x="231" y="101"/>
                    <a:pt x="231" y="102"/>
                  </a:cubicBezTo>
                </a:path>
              </a:pathLst>
            </a:custGeom>
            <a:solidFill>
              <a:srgbClr val="FBBE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4" name="i$ḷíḍè"/>
            <p:cNvSpPr/>
            <p:nvPr/>
          </p:nvSpPr>
          <p:spPr bwMode="auto">
            <a:xfrm>
              <a:off x="3471863" y="4462463"/>
              <a:ext cx="93663" cy="142875"/>
            </a:xfrm>
            <a:custGeom>
              <a:avLst/>
              <a:gdLst>
                <a:gd name="T0" fmla="*/ 0 w 67"/>
                <a:gd name="T1" fmla="*/ 0 h 102"/>
                <a:gd name="T2" fmla="*/ 7 w 67"/>
                <a:gd name="T3" fmla="*/ 14 h 102"/>
                <a:gd name="T4" fmla="*/ 62 w 67"/>
                <a:gd name="T5" fmla="*/ 98 h 102"/>
                <a:gd name="T6" fmla="*/ 63 w 67"/>
                <a:gd name="T7" fmla="*/ 100 h 102"/>
                <a:gd name="T8" fmla="*/ 67 w 67"/>
                <a:gd name="T9" fmla="*/ 102 h 102"/>
                <a:gd name="T10" fmla="*/ 67 w 67"/>
                <a:gd name="T11" fmla="*/ 102 h 102"/>
                <a:gd name="T12" fmla="*/ 13 w 67"/>
                <a:gd name="T13" fmla="*/ 19 h 102"/>
                <a:gd name="T14" fmla="*/ 4 w 67"/>
                <a:gd name="T15" fmla="*/ 2 h 102"/>
                <a:gd name="T16" fmla="*/ 4 w 67"/>
                <a:gd name="T17" fmla="*/ 1 h 102"/>
                <a:gd name="T18" fmla="*/ 0 w 67"/>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02">
                  <a:moveTo>
                    <a:pt x="0" y="0"/>
                  </a:moveTo>
                  <a:cubicBezTo>
                    <a:pt x="2" y="4"/>
                    <a:pt x="4" y="9"/>
                    <a:pt x="7" y="14"/>
                  </a:cubicBezTo>
                  <a:cubicBezTo>
                    <a:pt x="25" y="48"/>
                    <a:pt x="57" y="92"/>
                    <a:pt x="62" y="98"/>
                  </a:cubicBezTo>
                  <a:cubicBezTo>
                    <a:pt x="63" y="99"/>
                    <a:pt x="63" y="99"/>
                    <a:pt x="63" y="100"/>
                  </a:cubicBezTo>
                  <a:cubicBezTo>
                    <a:pt x="67" y="102"/>
                    <a:pt x="67" y="102"/>
                    <a:pt x="67" y="102"/>
                  </a:cubicBezTo>
                  <a:cubicBezTo>
                    <a:pt x="67" y="102"/>
                    <a:pt x="67" y="102"/>
                    <a:pt x="67" y="102"/>
                  </a:cubicBezTo>
                  <a:cubicBezTo>
                    <a:pt x="59" y="93"/>
                    <a:pt x="30" y="51"/>
                    <a:pt x="13" y="19"/>
                  </a:cubicBezTo>
                  <a:cubicBezTo>
                    <a:pt x="9" y="13"/>
                    <a:pt x="7" y="7"/>
                    <a:pt x="4" y="2"/>
                  </a:cubicBezTo>
                  <a:cubicBezTo>
                    <a:pt x="4" y="1"/>
                    <a:pt x="4" y="1"/>
                    <a:pt x="4" y="1"/>
                  </a:cubicBezTo>
                  <a:cubicBezTo>
                    <a:pt x="3" y="1"/>
                    <a:pt x="1" y="0"/>
                    <a:pt x="0" y="0"/>
                  </a:cubicBezTo>
                </a:path>
              </a:pathLst>
            </a:custGeom>
            <a:solidFill>
              <a:srgbClr val="665E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5" name="îşlidè"/>
            <p:cNvSpPr/>
            <p:nvPr/>
          </p:nvSpPr>
          <p:spPr bwMode="auto">
            <a:xfrm>
              <a:off x="3476626" y="4464050"/>
              <a:ext cx="258763" cy="247650"/>
            </a:xfrm>
            <a:custGeom>
              <a:avLst/>
              <a:gdLst>
                <a:gd name="T0" fmla="*/ 0 w 184"/>
                <a:gd name="T1" fmla="*/ 0 h 177"/>
                <a:gd name="T2" fmla="*/ 0 w 184"/>
                <a:gd name="T3" fmla="*/ 1 h 177"/>
                <a:gd name="T4" fmla="*/ 9 w 184"/>
                <a:gd name="T5" fmla="*/ 18 h 177"/>
                <a:gd name="T6" fmla="*/ 63 w 184"/>
                <a:gd name="T7" fmla="*/ 101 h 177"/>
                <a:gd name="T8" fmla="*/ 72 w 184"/>
                <a:gd name="T9" fmla="*/ 107 h 177"/>
                <a:gd name="T10" fmla="*/ 132 w 184"/>
                <a:gd name="T11" fmla="*/ 146 h 177"/>
                <a:gd name="T12" fmla="*/ 178 w 184"/>
                <a:gd name="T13" fmla="*/ 174 h 177"/>
                <a:gd name="T14" fmla="*/ 184 w 184"/>
                <a:gd name="T15" fmla="*/ 177 h 177"/>
                <a:gd name="T16" fmla="*/ 172 w 184"/>
                <a:gd name="T17" fmla="*/ 134 h 177"/>
                <a:gd name="T18" fmla="*/ 112 w 184"/>
                <a:gd name="T19" fmla="*/ 42 h 177"/>
                <a:gd name="T20" fmla="*/ 112 w 184"/>
                <a:gd name="T21" fmla="*/ 42 h 177"/>
                <a:gd name="T22" fmla="*/ 112 w 184"/>
                <a:gd name="T23" fmla="*/ 42 h 177"/>
                <a:gd name="T24" fmla="*/ 106 w 184"/>
                <a:gd name="T25" fmla="*/ 42 h 177"/>
                <a:gd name="T26" fmla="*/ 104 w 184"/>
                <a:gd name="T27" fmla="*/ 42 h 177"/>
                <a:gd name="T28" fmla="*/ 9 w 184"/>
                <a:gd name="T29" fmla="*/ 18 h 177"/>
                <a:gd name="T30" fmla="*/ 0 w 184"/>
                <a:gd name="T31" fmla="*/ 0 h 177"/>
                <a:gd name="T32" fmla="*/ 0 w 184"/>
                <a:gd name="T3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77">
                  <a:moveTo>
                    <a:pt x="0" y="0"/>
                  </a:moveTo>
                  <a:cubicBezTo>
                    <a:pt x="0" y="1"/>
                    <a:pt x="0" y="1"/>
                    <a:pt x="0" y="1"/>
                  </a:cubicBezTo>
                  <a:cubicBezTo>
                    <a:pt x="3" y="6"/>
                    <a:pt x="5" y="12"/>
                    <a:pt x="9" y="18"/>
                  </a:cubicBezTo>
                  <a:cubicBezTo>
                    <a:pt x="26" y="50"/>
                    <a:pt x="55" y="92"/>
                    <a:pt x="63" y="101"/>
                  </a:cubicBezTo>
                  <a:cubicBezTo>
                    <a:pt x="72" y="107"/>
                    <a:pt x="72" y="107"/>
                    <a:pt x="72" y="107"/>
                  </a:cubicBezTo>
                  <a:cubicBezTo>
                    <a:pt x="92" y="120"/>
                    <a:pt x="112" y="133"/>
                    <a:pt x="132" y="146"/>
                  </a:cubicBezTo>
                  <a:cubicBezTo>
                    <a:pt x="147" y="155"/>
                    <a:pt x="162" y="165"/>
                    <a:pt x="178" y="174"/>
                  </a:cubicBezTo>
                  <a:cubicBezTo>
                    <a:pt x="180" y="175"/>
                    <a:pt x="182" y="176"/>
                    <a:pt x="184" y="177"/>
                  </a:cubicBezTo>
                  <a:cubicBezTo>
                    <a:pt x="181" y="157"/>
                    <a:pt x="177" y="139"/>
                    <a:pt x="172" y="134"/>
                  </a:cubicBezTo>
                  <a:cubicBezTo>
                    <a:pt x="167" y="128"/>
                    <a:pt x="133" y="80"/>
                    <a:pt x="112" y="42"/>
                  </a:cubicBezTo>
                  <a:cubicBezTo>
                    <a:pt x="112" y="42"/>
                    <a:pt x="112" y="42"/>
                    <a:pt x="112" y="42"/>
                  </a:cubicBezTo>
                  <a:cubicBezTo>
                    <a:pt x="112" y="42"/>
                    <a:pt x="112" y="42"/>
                    <a:pt x="112" y="42"/>
                  </a:cubicBezTo>
                  <a:cubicBezTo>
                    <a:pt x="110" y="42"/>
                    <a:pt x="108" y="42"/>
                    <a:pt x="106" y="42"/>
                  </a:cubicBezTo>
                  <a:cubicBezTo>
                    <a:pt x="105" y="42"/>
                    <a:pt x="105" y="42"/>
                    <a:pt x="104" y="42"/>
                  </a:cubicBezTo>
                  <a:cubicBezTo>
                    <a:pt x="81" y="42"/>
                    <a:pt x="38" y="28"/>
                    <a:pt x="9" y="18"/>
                  </a:cubicBezTo>
                  <a:cubicBezTo>
                    <a:pt x="6" y="12"/>
                    <a:pt x="3" y="6"/>
                    <a:pt x="0" y="0"/>
                  </a:cubicBezTo>
                  <a:cubicBezTo>
                    <a:pt x="0" y="0"/>
                    <a:pt x="0" y="0"/>
                    <a:pt x="0" y="0"/>
                  </a:cubicBezTo>
                </a:path>
              </a:pathLst>
            </a:custGeom>
            <a:solidFill>
              <a:srgbClr val="EEB4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6" name="íSļîḑê"/>
            <p:cNvSpPr/>
            <p:nvPr/>
          </p:nvSpPr>
          <p:spPr bwMode="auto">
            <a:xfrm>
              <a:off x="3608388" y="4391025"/>
              <a:ext cx="385763" cy="455613"/>
            </a:xfrm>
            <a:custGeom>
              <a:avLst/>
              <a:gdLst>
                <a:gd name="T0" fmla="*/ 273 w 275"/>
                <a:gd name="T1" fmla="*/ 191 h 326"/>
                <a:gd name="T2" fmla="*/ 267 w 275"/>
                <a:gd name="T3" fmla="*/ 211 h 326"/>
                <a:gd name="T4" fmla="*/ 258 w 275"/>
                <a:gd name="T5" fmla="*/ 247 h 326"/>
                <a:gd name="T6" fmla="*/ 258 w 275"/>
                <a:gd name="T7" fmla="*/ 326 h 326"/>
                <a:gd name="T8" fmla="*/ 127 w 275"/>
                <a:gd name="T9" fmla="*/ 253 h 326"/>
                <a:gd name="T10" fmla="*/ 90 w 275"/>
                <a:gd name="T11" fmla="*/ 231 h 326"/>
                <a:gd name="T12" fmla="*/ 78 w 275"/>
                <a:gd name="T13" fmla="*/ 186 h 326"/>
                <a:gd name="T14" fmla="*/ 18 w 275"/>
                <a:gd name="T15" fmla="*/ 94 h 326"/>
                <a:gd name="T16" fmla="*/ 10 w 275"/>
                <a:gd name="T17" fmla="*/ 80 h 326"/>
                <a:gd name="T18" fmla="*/ 10 w 275"/>
                <a:gd name="T19" fmla="*/ 80 h 326"/>
                <a:gd name="T20" fmla="*/ 8 w 275"/>
                <a:gd name="T21" fmla="*/ 75 h 326"/>
                <a:gd name="T22" fmla="*/ 1 w 275"/>
                <a:gd name="T23" fmla="*/ 50 h 326"/>
                <a:gd name="T24" fmla="*/ 18 w 275"/>
                <a:gd name="T25" fmla="*/ 26 h 326"/>
                <a:gd name="T26" fmla="*/ 184 w 275"/>
                <a:gd name="T27" fmla="*/ 70 h 326"/>
                <a:gd name="T28" fmla="*/ 185 w 275"/>
                <a:gd name="T29" fmla="*/ 71 h 326"/>
                <a:gd name="T30" fmla="*/ 215 w 275"/>
                <a:gd name="T31" fmla="*/ 90 h 326"/>
                <a:gd name="T32" fmla="*/ 220 w 275"/>
                <a:gd name="T33" fmla="*/ 94 h 326"/>
                <a:gd name="T34" fmla="*/ 259 w 275"/>
                <a:gd name="T35" fmla="*/ 122 h 326"/>
                <a:gd name="T36" fmla="*/ 269 w 275"/>
                <a:gd name="T37" fmla="*/ 141 h 326"/>
                <a:gd name="T38" fmla="*/ 272 w 275"/>
                <a:gd name="T39" fmla="*/ 153 h 326"/>
                <a:gd name="T40" fmla="*/ 273 w 275"/>
                <a:gd name="T41" fmla="*/ 191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5" h="326">
                  <a:moveTo>
                    <a:pt x="273" y="191"/>
                  </a:moveTo>
                  <a:cubicBezTo>
                    <a:pt x="271" y="198"/>
                    <a:pt x="270" y="205"/>
                    <a:pt x="267" y="211"/>
                  </a:cubicBezTo>
                  <a:cubicBezTo>
                    <a:pt x="263" y="223"/>
                    <a:pt x="259" y="235"/>
                    <a:pt x="258" y="247"/>
                  </a:cubicBezTo>
                  <a:cubicBezTo>
                    <a:pt x="255" y="273"/>
                    <a:pt x="255" y="300"/>
                    <a:pt x="258" y="326"/>
                  </a:cubicBezTo>
                  <a:cubicBezTo>
                    <a:pt x="214" y="303"/>
                    <a:pt x="170" y="278"/>
                    <a:pt x="127" y="253"/>
                  </a:cubicBezTo>
                  <a:cubicBezTo>
                    <a:pt x="115" y="246"/>
                    <a:pt x="102" y="239"/>
                    <a:pt x="90" y="231"/>
                  </a:cubicBezTo>
                  <a:cubicBezTo>
                    <a:pt x="87" y="210"/>
                    <a:pt x="83" y="191"/>
                    <a:pt x="78" y="186"/>
                  </a:cubicBezTo>
                  <a:cubicBezTo>
                    <a:pt x="73" y="180"/>
                    <a:pt x="39" y="132"/>
                    <a:pt x="18" y="94"/>
                  </a:cubicBezTo>
                  <a:cubicBezTo>
                    <a:pt x="15" y="89"/>
                    <a:pt x="13" y="84"/>
                    <a:pt x="10" y="80"/>
                  </a:cubicBezTo>
                  <a:cubicBezTo>
                    <a:pt x="10" y="80"/>
                    <a:pt x="10" y="80"/>
                    <a:pt x="10" y="80"/>
                  </a:cubicBezTo>
                  <a:cubicBezTo>
                    <a:pt x="10" y="78"/>
                    <a:pt x="9" y="76"/>
                    <a:pt x="8" y="75"/>
                  </a:cubicBezTo>
                  <a:cubicBezTo>
                    <a:pt x="3" y="63"/>
                    <a:pt x="0" y="54"/>
                    <a:pt x="1" y="50"/>
                  </a:cubicBezTo>
                  <a:cubicBezTo>
                    <a:pt x="4" y="40"/>
                    <a:pt x="10" y="32"/>
                    <a:pt x="18" y="26"/>
                  </a:cubicBezTo>
                  <a:cubicBezTo>
                    <a:pt x="53" y="0"/>
                    <a:pt x="127" y="35"/>
                    <a:pt x="184" y="70"/>
                  </a:cubicBezTo>
                  <a:cubicBezTo>
                    <a:pt x="185" y="71"/>
                    <a:pt x="185" y="71"/>
                    <a:pt x="185" y="71"/>
                  </a:cubicBezTo>
                  <a:cubicBezTo>
                    <a:pt x="196" y="77"/>
                    <a:pt x="206" y="84"/>
                    <a:pt x="215" y="90"/>
                  </a:cubicBezTo>
                  <a:cubicBezTo>
                    <a:pt x="220" y="94"/>
                    <a:pt x="220" y="94"/>
                    <a:pt x="220" y="94"/>
                  </a:cubicBezTo>
                  <a:cubicBezTo>
                    <a:pt x="244" y="110"/>
                    <a:pt x="259" y="122"/>
                    <a:pt x="259" y="122"/>
                  </a:cubicBezTo>
                  <a:cubicBezTo>
                    <a:pt x="263" y="128"/>
                    <a:pt x="266" y="135"/>
                    <a:pt x="269" y="141"/>
                  </a:cubicBezTo>
                  <a:cubicBezTo>
                    <a:pt x="270" y="145"/>
                    <a:pt x="271" y="149"/>
                    <a:pt x="272" y="153"/>
                  </a:cubicBezTo>
                  <a:cubicBezTo>
                    <a:pt x="275" y="165"/>
                    <a:pt x="275" y="178"/>
                    <a:pt x="273" y="191"/>
                  </a:cubicBezTo>
                </a:path>
              </a:pathLst>
            </a:custGeom>
            <a:solidFill>
              <a:srgbClr val="FBBE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7" name="ïṧ1îḑe"/>
            <p:cNvSpPr/>
            <p:nvPr/>
          </p:nvSpPr>
          <p:spPr bwMode="auto">
            <a:xfrm>
              <a:off x="3476626" y="4464050"/>
              <a:ext cx="157163" cy="58738"/>
            </a:xfrm>
            <a:custGeom>
              <a:avLst/>
              <a:gdLst>
                <a:gd name="T0" fmla="*/ 0 w 112"/>
                <a:gd name="T1" fmla="*/ 0 h 42"/>
                <a:gd name="T2" fmla="*/ 9 w 112"/>
                <a:gd name="T3" fmla="*/ 18 h 42"/>
                <a:gd name="T4" fmla="*/ 104 w 112"/>
                <a:gd name="T5" fmla="*/ 42 h 42"/>
                <a:gd name="T6" fmla="*/ 106 w 112"/>
                <a:gd name="T7" fmla="*/ 42 h 42"/>
                <a:gd name="T8" fmla="*/ 112 w 112"/>
                <a:gd name="T9" fmla="*/ 42 h 42"/>
                <a:gd name="T10" fmla="*/ 112 w 112"/>
                <a:gd name="T11" fmla="*/ 42 h 42"/>
                <a:gd name="T12" fmla="*/ 104 w 112"/>
                <a:gd name="T13" fmla="*/ 28 h 42"/>
                <a:gd name="T14" fmla="*/ 104 w 112"/>
                <a:gd name="T15" fmla="*/ 28 h 42"/>
                <a:gd name="T16" fmla="*/ 0 w 11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2">
                  <a:moveTo>
                    <a:pt x="0" y="0"/>
                  </a:moveTo>
                  <a:cubicBezTo>
                    <a:pt x="3" y="6"/>
                    <a:pt x="6" y="12"/>
                    <a:pt x="9" y="18"/>
                  </a:cubicBezTo>
                  <a:cubicBezTo>
                    <a:pt x="38" y="28"/>
                    <a:pt x="81" y="42"/>
                    <a:pt x="104" y="42"/>
                  </a:cubicBezTo>
                  <a:cubicBezTo>
                    <a:pt x="105" y="42"/>
                    <a:pt x="105" y="42"/>
                    <a:pt x="106" y="42"/>
                  </a:cubicBezTo>
                  <a:cubicBezTo>
                    <a:pt x="108" y="42"/>
                    <a:pt x="110" y="42"/>
                    <a:pt x="112" y="42"/>
                  </a:cubicBezTo>
                  <a:cubicBezTo>
                    <a:pt x="112" y="42"/>
                    <a:pt x="112" y="42"/>
                    <a:pt x="112" y="42"/>
                  </a:cubicBezTo>
                  <a:cubicBezTo>
                    <a:pt x="109" y="37"/>
                    <a:pt x="107" y="32"/>
                    <a:pt x="104" y="28"/>
                  </a:cubicBezTo>
                  <a:cubicBezTo>
                    <a:pt x="104" y="28"/>
                    <a:pt x="104" y="28"/>
                    <a:pt x="104" y="28"/>
                  </a:cubicBezTo>
                  <a:cubicBezTo>
                    <a:pt x="78" y="27"/>
                    <a:pt x="29" y="11"/>
                    <a:pt x="0" y="0"/>
                  </a:cubicBezTo>
                </a:path>
              </a:pathLst>
            </a:custGeom>
            <a:solidFill>
              <a:srgbClr val="D6A2A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8" name="ïṣ1iḍe"/>
            <p:cNvSpPr/>
            <p:nvPr/>
          </p:nvSpPr>
          <p:spPr bwMode="auto">
            <a:xfrm>
              <a:off x="3622676" y="4502150"/>
              <a:ext cx="239713" cy="34925"/>
            </a:xfrm>
            <a:custGeom>
              <a:avLst/>
              <a:gdLst>
                <a:gd name="T0" fmla="*/ 22 w 171"/>
                <a:gd name="T1" fmla="*/ 0 h 25"/>
                <a:gd name="T2" fmla="*/ 19 w 171"/>
                <a:gd name="T3" fmla="*/ 0 h 25"/>
                <a:gd name="T4" fmla="*/ 20 w 171"/>
                <a:gd name="T5" fmla="*/ 0 h 25"/>
                <a:gd name="T6" fmla="*/ 19 w 171"/>
                <a:gd name="T7" fmla="*/ 0 h 25"/>
                <a:gd name="T8" fmla="*/ 8 w 171"/>
                <a:gd name="T9" fmla="*/ 1 h 25"/>
                <a:gd name="T10" fmla="*/ 2 w 171"/>
                <a:gd name="T11" fmla="*/ 1 h 25"/>
                <a:gd name="T12" fmla="*/ 1 w 171"/>
                <a:gd name="T13" fmla="*/ 1 h 25"/>
                <a:gd name="T14" fmla="*/ 0 w 171"/>
                <a:gd name="T15" fmla="*/ 1 h 25"/>
                <a:gd name="T16" fmla="*/ 0 w 171"/>
                <a:gd name="T17" fmla="*/ 1 h 25"/>
                <a:gd name="T18" fmla="*/ 8 w 171"/>
                <a:gd name="T19" fmla="*/ 15 h 25"/>
                <a:gd name="T20" fmla="*/ 22 w 171"/>
                <a:gd name="T21" fmla="*/ 14 h 25"/>
                <a:gd name="T22" fmla="*/ 121 w 171"/>
                <a:gd name="T23" fmla="*/ 20 h 25"/>
                <a:gd name="T24" fmla="*/ 170 w 171"/>
                <a:gd name="T25" fmla="*/ 25 h 25"/>
                <a:gd name="T26" fmla="*/ 171 w 171"/>
                <a:gd name="T27" fmla="*/ 11 h 25"/>
                <a:gd name="T28" fmla="*/ 41 w 171"/>
                <a:gd name="T29" fmla="*/ 0 h 25"/>
                <a:gd name="T30" fmla="*/ 42 w 171"/>
                <a:gd name="T31" fmla="*/ 0 h 25"/>
                <a:gd name="T32" fmla="*/ 22 w 171"/>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 h="25">
                  <a:moveTo>
                    <a:pt x="22" y="0"/>
                  </a:moveTo>
                  <a:cubicBezTo>
                    <a:pt x="21" y="0"/>
                    <a:pt x="20" y="0"/>
                    <a:pt x="19" y="0"/>
                  </a:cubicBezTo>
                  <a:cubicBezTo>
                    <a:pt x="19" y="0"/>
                    <a:pt x="19" y="0"/>
                    <a:pt x="20" y="0"/>
                  </a:cubicBezTo>
                  <a:cubicBezTo>
                    <a:pt x="20" y="0"/>
                    <a:pt x="20" y="0"/>
                    <a:pt x="19" y="0"/>
                  </a:cubicBezTo>
                  <a:cubicBezTo>
                    <a:pt x="16" y="0"/>
                    <a:pt x="12" y="0"/>
                    <a:pt x="8" y="1"/>
                  </a:cubicBezTo>
                  <a:cubicBezTo>
                    <a:pt x="6" y="1"/>
                    <a:pt x="4" y="1"/>
                    <a:pt x="2" y="1"/>
                  </a:cubicBezTo>
                  <a:cubicBezTo>
                    <a:pt x="2" y="1"/>
                    <a:pt x="1" y="1"/>
                    <a:pt x="1" y="1"/>
                  </a:cubicBezTo>
                  <a:cubicBezTo>
                    <a:pt x="1" y="1"/>
                    <a:pt x="1" y="1"/>
                    <a:pt x="0" y="1"/>
                  </a:cubicBezTo>
                  <a:cubicBezTo>
                    <a:pt x="0" y="1"/>
                    <a:pt x="0" y="1"/>
                    <a:pt x="0" y="1"/>
                  </a:cubicBezTo>
                  <a:cubicBezTo>
                    <a:pt x="3" y="5"/>
                    <a:pt x="5" y="10"/>
                    <a:pt x="8" y="15"/>
                  </a:cubicBezTo>
                  <a:cubicBezTo>
                    <a:pt x="11" y="14"/>
                    <a:pt x="16" y="14"/>
                    <a:pt x="22" y="14"/>
                  </a:cubicBezTo>
                  <a:cubicBezTo>
                    <a:pt x="45" y="14"/>
                    <a:pt x="85" y="17"/>
                    <a:pt x="121" y="20"/>
                  </a:cubicBezTo>
                  <a:cubicBezTo>
                    <a:pt x="139" y="22"/>
                    <a:pt x="156" y="23"/>
                    <a:pt x="170" y="25"/>
                  </a:cubicBezTo>
                  <a:cubicBezTo>
                    <a:pt x="171" y="11"/>
                    <a:pt x="171" y="11"/>
                    <a:pt x="171" y="11"/>
                  </a:cubicBezTo>
                  <a:cubicBezTo>
                    <a:pt x="134" y="7"/>
                    <a:pt x="78" y="2"/>
                    <a:pt x="41" y="0"/>
                  </a:cubicBezTo>
                  <a:cubicBezTo>
                    <a:pt x="41" y="0"/>
                    <a:pt x="42" y="0"/>
                    <a:pt x="42" y="0"/>
                  </a:cubicBezTo>
                  <a:cubicBezTo>
                    <a:pt x="35" y="0"/>
                    <a:pt x="28" y="0"/>
                    <a:pt x="22" y="0"/>
                  </a:cubicBezTo>
                </a:path>
              </a:pathLst>
            </a:custGeom>
            <a:solidFill>
              <a:srgbClr val="E1AB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9" name="íṣlîḓê"/>
            <p:cNvSpPr/>
            <p:nvPr/>
          </p:nvSpPr>
          <p:spPr bwMode="auto">
            <a:xfrm>
              <a:off x="3294063" y="3956050"/>
              <a:ext cx="622300" cy="566738"/>
            </a:xfrm>
            <a:custGeom>
              <a:avLst/>
              <a:gdLst>
                <a:gd name="T0" fmla="*/ 0 w 445"/>
                <a:gd name="T1" fmla="*/ 46 h 405"/>
                <a:gd name="T2" fmla="*/ 67 w 445"/>
                <a:gd name="T3" fmla="*/ 180 h 405"/>
                <a:gd name="T4" fmla="*/ 109 w 445"/>
                <a:gd name="T5" fmla="*/ 355 h 405"/>
                <a:gd name="T6" fmla="*/ 235 w 445"/>
                <a:gd name="T7" fmla="*/ 391 h 405"/>
                <a:gd name="T8" fmla="*/ 243 w 445"/>
                <a:gd name="T9" fmla="*/ 390 h 405"/>
                <a:gd name="T10" fmla="*/ 408 w 445"/>
                <a:gd name="T11" fmla="*/ 401 h 405"/>
                <a:gd name="T12" fmla="*/ 445 w 445"/>
                <a:gd name="T13" fmla="*/ 405 h 405"/>
                <a:gd name="T14" fmla="*/ 445 w 445"/>
                <a:gd name="T15" fmla="*/ 99 h 405"/>
                <a:gd name="T16" fmla="*/ 37 w 445"/>
                <a:gd name="T17" fmla="*/ 0 h 405"/>
                <a:gd name="T18" fmla="*/ 0 w 445"/>
                <a:gd name="T19" fmla="*/ 36 h 405"/>
                <a:gd name="T20" fmla="*/ 0 w 445"/>
                <a:gd name="T21" fmla="*/ 46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405">
                  <a:moveTo>
                    <a:pt x="0" y="46"/>
                  </a:moveTo>
                  <a:cubicBezTo>
                    <a:pt x="1" y="67"/>
                    <a:pt x="9" y="123"/>
                    <a:pt x="67" y="180"/>
                  </a:cubicBezTo>
                  <a:cubicBezTo>
                    <a:pt x="141" y="252"/>
                    <a:pt x="109" y="355"/>
                    <a:pt x="109" y="355"/>
                  </a:cubicBezTo>
                  <a:cubicBezTo>
                    <a:pt x="109" y="355"/>
                    <a:pt x="197" y="390"/>
                    <a:pt x="235" y="391"/>
                  </a:cubicBezTo>
                  <a:cubicBezTo>
                    <a:pt x="238" y="391"/>
                    <a:pt x="240" y="391"/>
                    <a:pt x="243" y="390"/>
                  </a:cubicBezTo>
                  <a:cubicBezTo>
                    <a:pt x="265" y="387"/>
                    <a:pt x="356" y="396"/>
                    <a:pt x="408" y="401"/>
                  </a:cubicBezTo>
                  <a:cubicBezTo>
                    <a:pt x="445" y="405"/>
                    <a:pt x="445" y="405"/>
                    <a:pt x="445" y="405"/>
                  </a:cubicBezTo>
                  <a:cubicBezTo>
                    <a:pt x="445" y="99"/>
                    <a:pt x="445" y="99"/>
                    <a:pt x="445" y="99"/>
                  </a:cubicBezTo>
                  <a:cubicBezTo>
                    <a:pt x="37" y="0"/>
                    <a:pt x="37" y="0"/>
                    <a:pt x="37" y="0"/>
                  </a:cubicBezTo>
                  <a:cubicBezTo>
                    <a:pt x="0" y="36"/>
                    <a:pt x="0" y="36"/>
                    <a:pt x="0" y="36"/>
                  </a:cubicBezTo>
                  <a:cubicBezTo>
                    <a:pt x="0" y="40"/>
                    <a:pt x="0" y="43"/>
                    <a:pt x="0" y="46"/>
                  </a:cubicBezTo>
                </a:path>
              </a:pathLst>
            </a:custGeom>
            <a:solidFill>
              <a:srgbClr val="5C5C8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0" name="íṡľïḑê"/>
            <p:cNvSpPr/>
            <p:nvPr/>
          </p:nvSpPr>
          <p:spPr bwMode="auto">
            <a:xfrm>
              <a:off x="3679826" y="4502150"/>
              <a:ext cx="182563" cy="15875"/>
            </a:xfrm>
            <a:custGeom>
              <a:avLst/>
              <a:gdLst>
                <a:gd name="T0" fmla="*/ 1 w 130"/>
                <a:gd name="T1" fmla="*/ 0 h 11"/>
                <a:gd name="T2" fmla="*/ 0 w 130"/>
                <a:gd name="T3" fmla="*/ 0 h 11"/>
                <a:gd name="T4" fmla="*/ 130 w 130"/>
                <a:gd name="T5" fmla="*/ 11 h 11"/>
                <a:gd name="T6" fmla="*/ 130 w 130"/>
                <a:gd name="T7" fmla="*/ 11 h 11"/>
                <a:gd name="T8" fmla="*/ 1 w 130"/>
                <a:gd name="T9" fmla="*/ 0 h 11"/>
              </a:gdLst>
              <a:ahLst/>
              <a:cxnLst>
                <a:cxn ang="0">
                  <a:pos x="T0" y="T1"/>
                </a:cxn>
                <a:cxn ang="0">
                  <a:pos x="T2" y="T3"/>
                </a:cxn>
                <a:cxn ang="0">
                  <a:pos x="T4" y="T5"/>
                </a:cxn>
                <a:cxn ang="0">
                  <a:pos x="T6" y="T7"/>
                </a:cxn>
                <a:cxn ang="0">
                  <a:pos x="T8" y="T9"/>
                </a:cxn>
              </a:cxnLst>
              <a:rect l="0" t="0" r="r" b="b"/>
              <a:pathLst>
                <a:path w="130" h="11">
                  <a:moveTo>
                    <a:pt x="1" y="0"/>
                  </a:moveTo>
                  <a:cubicBezTo>
                    <a:pt x="1" y="0"/>
                    <a:pt x="0" y="0"/>
                    <a:pt x="0" y="0"/>
                  </a:cubicBezTo>
                  <a:cubicBezTo>
                    <a:pt x="37" y="2"/>
                    <a:pt x="93" y="7"/>
                    <a:pt x="130" y="11"/>
                  </a:cubicBezTo>
                  <a:cubicBezTo>
                    <a:pt x="130" y="11"/>
                    <a:pt x="130" y="11"/>
                    <a:pt x="130" y="11"/>
                  </a:cubicBezTo>
                  <a:cubicBezTo>
                    <a:pt x="94" y="7"/>
                    <a:pt x="38" y="2"/>
                    <a:pt x="1" y="0"/>
                  </a:cubicBezTo>
                </a:path>
              </a:pathLst>
            </a:custGeom>
            <a:solidFill>
              <a:srgbClr val="CA9A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1" name="i$lide"/>
            <p:cNvSpPr/>
            <p:nvPr/>
          </p:nvSpPr>
          <p:spPr bwMode="auto">
            <a:xfrm>
              <a:off x="3681413" y="4502150"/>
              <a:ext cx="182563" cy="15875"/>
            </a:xfrm>
            <a:custGeom>
              <a:avLst/>
              <a:gdLst>
                <a:gd name="T0" fmla="*/ 11 w 130"/>
                <a:gd name="T1" fmla="*/ 0 h 11"/>
                <a:gd name="T2" fmla="*/ 0 w 130"/>
                <a:gd name="T3" fmla="*/ 0 h 11"/>
                <a:gd name="T4" fmla="*/ 129 w 130"/>
                <a:gd name="T5" fmla="*/ 11 h 11"/>
                <a:gd name="T6" fmla="*/ 130 w 130"/>
                <a:gd name="T7" fmla="*/ 8 h 11"/>
                <a:gd name="T8" fmla="*/ 11 w 130"/>
                <a:gd name="T9" fmla="*/ 0 h 11"/>
              </a:gdLst>
              <a:ahLst/>
              <a:cxnLst>
                <a:cxn ang="0">
                  <a:pos x="T0" y="T1"/>
                </a:cxn>
                <a:cxn ang="0">
                  <a:pos x="T2" y="T3"/>
                </a:cxn>
                <a:cxn ang="0">
                  <a:pos x="T4" y="T5"/>
                </a:cxn>
                <a:cxn ang="0">
                  <a:pos x="T6" y="T7"/>
                </a:cxn>
                <a:cxn ang="0">
                  <a:pos x="T8" y="T9"/>
                </a:cxn>
              </a:cxnLst>
              <a:rect l="0" t="0" r="r" b="b"/>
              <a:pathLst>
                <a:path w="130" h="11">
                  <a:moveTo>
                    <a:pt x="11" y="0"/>
                  </a:moveTo>
                  <a:cubicBezTo>
                    <a:pt x="7" y="0"/>
                    <a:pt x="3" y="0"/>
                    <a:pt x="0" y="0"/>
                  </a:cubicBezTo>
                  <a:cubicBezTo>
                    <a:pt x="37" y="2"/>
                    <a:pt x="93" y="7"/>
                    <a:pt x="129" y="11"/>
                  </a:cubicBezTo>
                  <a:cubicBezTo>
                    <a:pt x="130" y="8"/>
                    <a:pt x="130" y="8"/>
                    <a:pt x="130" y="8"/>
                  </a:cubicBezTo>
                  <a:cubicBezTo>
                    <a:pt x="88" y="4"/>
                    <a:pt x="38" y="0"/>
                    <a:pt x="11" y="0"/>
                  </a:cubicBezTo>
                </a:path>
              </a:pathLst>
            </a:custGeom>
            <a:solidFill>
              <a:srgbClr val="5353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2" name="îslíḋe"/>
            <p:cNvSpPr/>
            <p:nvPr/>
          </p:nvSpPr>
          <p:spPr bwMode="auto">
            <a:xfrm>
              <a:off x="3294063" y="4014788"/>
              <a:ext cx="177800" cy="447675"/>
            </a:xfrm>
            <a:custGeom>
              <a:avLst/>
              <a:gdLst>
                <a:gd name="T0" fmla="*/ 110 w 127"/>
                <a:gd name="T1" fmla="*/ 314 h 321"/>
                <a:gd name="T2" fmla="*/ 110 w 127"/>
                <a:gd name="T3" fmla="*/ 314 h 321"/>
                <a:gd name="T4" fmla="*/ 127 w 127"/>
                <a:gd name="T5" fmla="*/ 321 h 321"/>
                <a:gd name="T6" fmla="*/ 127 w 127"/>
                <a:gd name="T7" fmla="*/ 321 h 321"/>
                <a:gd name="T8" fmla="*/ 110 w 127"/>
                <a:gd name="T9" fmla="*/ 314 h 321"/>
                <a:gd name="T10" fmla="*/ 0 w 127"/>
                <a:gd name="T11" fmla="*/ 0 h 321"/>
                <a:gd name="T12" fmla="*/ 0 w 127"/>
                <a:gd name="T13" fmla="*/ 5 h 321"/>
                <a:gd name="T14" fmla="*/ 34 w 127"/>
                <a:gd name="T15" fmla="*/ 99 h 321"/>
                <a:gd name="T16" fmla="*/ 0 w 127"/>
                <a:gd name="T17" fmla="*/ 5 h 321"/>
                <a:gd name="T18" fmla="*/ 0 w 127"/>
                <a:gd name="T19" fmla="*/ 1 h 321"/>
                <a:gd name="T20" fmla="*/ 0 w 127"/>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321">
                  <a:moveTo>
                    <a:pt x="110" y="314"/>
                  </a:moveTo>
                  <a:cubicBezTo>
                    <a:pt x="110" y="314"/>
                    <a:pt x="110" y="314"/>
                    <a:pt x="110" y="314"/>
                  </a:cubicBezTo>
                  <a:cubicBezTo>
                    <a:pt x="110" y="314"/>
                    <a:pt x="116" y="317"/>
                    <a:pt x="127" y="321"/>
                  </a:cubicBezTo>
                  <a:cubicBezTo>
                    <a:pt x="127" y="321"/>
                    <a:pt x="127" y="321"/>
                    <a:pt x="127" y="321"/>
                  </a:cubicBezTo>
                  <a:cubicBezTo>
                    <a:pt x="118" y="317"/>
                    <a:pt x="111" y="315"/>
                    <a:pt x="110" y="314"/>
                  </a:cubicBezTo>
                  <a:moveTo>
                    <a:pt x="0" y="0"/>
                  </a:moveTo>
                  <a:cubicBezTo>
                    <a:pt x="0" y="2"/>
                    <a:pt x="0" y="3"/>
                    <a:pt x="0" y="5"/>
                  </a:cubicBezTo>
                  <a:cubicBezTo>
                    <a:pt x="1" y="21"/>
                    <a:pt x="6" y="58"/>
                    <a:pt x="34" y="99"/>
                  </a:cubicBezTo>
                  <a:cubicBezTo>
                    <a:pt x="6" y="58"/>
                    <a:pt x="1" y="21"/>
                    <a:pt x="0" y="5"/>
                  </a:cubicBezTo>
                  <a:cubicBezTo>
                    <a:pt x="0" y="4"/>
                    <a:pt x="0" y="2"/>
                    <a:pt x="0" y="1"/>
                  </a:cubicBezTo>
                  <a:cubicBezTo>
                    <a:pt x="0" y="1"/>
                    <a:pt x="0" y="1"/>
                    <a:pt x="0"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3" name="îṣļîḓê"/>
            <p:cNvSpPr/>
            <p:nvPr/>
          </p:nvSpPr>
          <p:spPr bwMode="auto">
            <a:xfrm>
              <a:off x="3471863" y="4462463"/>
              <a:ext cx="4763" cy="1588"/>
            </a:xfrm>
            <a:custGeom>
              <a:avLst/>
              <a:gdLst>
                <a:gd name="T0" fmla="*/ 0 w 4"/>
                <a:gd name="T1" fmla="*/ 0 h 1"/>
                <a:gd name="T2" fmla="*/ 0 w 4"/>
                <a:gd name="T3" fmla="*/ 0 h 1"/>
                <a:gd name="T4" fmla="*/ 4 w 4"/>
                <a:gd name="T5" fmla="*/ 1 h 1"/>
                <a:gd name="T6" fmla="*/ 4 w 4"/>
                <a:gd name="T7" fmla="*/ 1 h 1"/>
                <a:gd name="T8" fmla="*/ 0 w 4"/>
                <a:gd name="T9" fmla="*/ 0 h 1"/>
              </a:gdLst>
              <a:ahLst/>
              <a:cxnLst>
                <a:cxn ang="0">
                  <a:pos x="T0" y="T1"/>
                </a:cxn>
                <a:cxn ang="0">
                  <a:pos x="T2" y="T3"/>
                </a:cxn>
                <a:cxn ang="0">
                  <a:pos x="T4" y="T5"/>
                </a:cxn>
                <a:cxn ang="0">
                  <a:pos x="T6" y="T7"/>
                </a:cxn>
                <a:cxn ang="0">
                  <a:pos x="T8" y="T9"/>
                </a:cxn>
              </a:cxnLst>
              <a:rect l="0" t="0" r="r" b="b"/>
              <a:pathLst>
                <a:path w="4" h="1">
                  <a:moveTo>
                    <a:pt x="0" y="0"/>
                  </a:moveTo>
                  <a:cubicBezTo>
                    <a:pt x="0" y="0"/>
                    <a:pt x="0" y="0"/>
                    <a:pt x="0" y="0"/>
                  </a:cubicBezTo>
                  <a:cubicBezTo>
                    <a:pt x="1" y="0"/>
                    <a:pt x="3" y="1"/>
                    <a:pt x="4" y="1"/>
                  </a:cubicBezTo>
                  <a:cubicBezTo>
                    <a:pt x="4" y="1"/>
                    <a:pt x="4" y="1"/>
                    <a:pt x="4" y="1"/>
                  </a:cubicBezTo>
                  <a:cubicBezTo>
                    <a:pt x="3" y="1"/>
                    <a:pt x="1" y="0"/>
                    <a:pt x="0" y="0"/>
                  </a:cubicBezTo>
                </a:path>
              </a:pathLst>
            </a:custGeom>
            <a:solidFill>
              <a:srgbClr val="5C54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4" name="iṥľiḑé"/>
            <p:cNvSpPr/>
            <p:nvPr/>
          </p:nvSpPr>
          <p:spPr bwMode="auto">
            <a:xfrm>
              <a:off x="3476626" y="4464050"/>
              <a:ext cx="1588" cy="1588"/>
            </a:xfrm>
            <a:prstGeom prst="ellipse">
              <a:avLst/>
            </a:prstGeom>
            <a:solidFill>
              <a:srgbClr val="D6A2A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5" name="iṣlîdè"/>
            <p:cNvSpPr/>
            <p:nvPr/>
          </p:nvSpPr>
          <p:spPr bwMode="auto">
            <a:xfrm>
              <a:off x="3476626" y="4464050"/>
              <a:ext cx="146050" cy="39688"/>
            </a:xfrm>
            <a:custGeom>
              <a:avLst/>
              <a:gdLst>
                <a:gd name="T0" fmla="*/ 0 w 104"/>
                <a:gd name="T1" fmla="*/ 0 h 28"/>
                <a:gd name="T2" fmla="*/ 0 w 104"/>
                <a:gd name="T3" fmla="*/ 0 h 28"/>
                <a:gd name="T4" fmla="*/ 104 w 104"/>
                <a:gd name="T5" fmla="*/ 28 h 28"/>
                <a:gd name="T6" fmla="*/ 104 w 104"/>
                <a:gd name="T7" fmla="*/ 28 h 28"/>
                <a:gd name="T8" fmla="*/ 104 w 104"/>
                <a:gd name="T9" fmla="*/ 28 h 28"/>
                <a:gd name="T10" fmla="*/ 0 w 104"/>
                <a:gd name="T11" fmla="*/ 0 h 28"/>
              </a:gdLst>
              <a:ahLst/>
              <a:cxnLst>
                <a:cxn ang="0">
                  <a:pos x="T0" y="T1"/>
                </a:cxn>
                <a:cxn ang="0">
                  <a:pos x="T2" y="T3"/>
                </a:cxn>
                <a:cxn ang="0">
                  <a:pos x="T4" y="T5"/>
                </a:cxn>
                <a:cxn ang="0">
                  <a:pos x="T6" y="T7"/>
                </a:cxn>
                <a:cxn ang="0">
                  <a:pos x="T8" y="T9"/>
                </a:cxn>
                <a:cxn ang="0">
                  <a:pos x="T10" y="T11"/>
                </a:cxn>
              </a:cxnLst>
              <a:rect l="0" t="0" r="r" b="b"/>
              <a:pathLst>
                <a:path w="104" h="28">
                  <a:moveTo>
                    <a:pt x="0" y="0"/>
                  </a:moveTo>
                  <a:cubicBezTo>
                    <a:pt x="0" y="0"/>
                    <a:pt x="0" y="0"/>
                    <a:pt x="0" y="0"/>
                  </a:cubicBezTo>
                  <a:cubicBezTo>
                    <a:pt x="29" y="11"/>
                    <a:pt x="78" y="27"/>
                    <a:pt x="104" y="28"/>
                  </a:cubicBezTo>
                  <a:cubicBezTo>
                    <a:pt x="104" y="28"/>
                    <a:pt x="104" y="28"/>
                    <a:pt x="104" y="28"/>
                  </a:cubicBezTo>
                  <a:cubicBezTo>
                    <a:pt x="104" y="28"/>
                    <a:pt x="104" y="28"/>
                    <a:pt x="104" y="28"/>
                  </a:cubicBezTo>
                  <a:cubicBezTo>
                    <a:pt x="78" y="27"/>
                    <a:pt x="29" y="11"/>
                    <a:pt x="0" y="0"/>
                  </a:cubicBezTo>
                </a:path>
              </a:pathLst>
            </a:custGeom>
            <a:solidFill>
              <a:srgbClr val="C0919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6" name="îšlíḍè"/>
            <p:cNvSpPr/>
            <p:nvPr/>
          </p:nvSpPr>
          <p:spPr bwMode="auto">
            <a:xfrm>
              <a:off x="3622676" y="4502150"/>
              <a:ext cx="28575" cy="1588"/>
            </a:xfrm>
            <a:custGeom>
              <a:avLst/>
              <a:gdLst>
                <a:gd name="T0" fmla="*/ 19 w 20"/>
                <a:gd name="T1" fmla="*/ 0 h 1"/>
                <a:gd name="T2" fmla="*/ 8 w 20"/>
                <a:gd name="T3" fmla="*/ 0 h 1"/>
                <a:gd name="T4" fmla="*/ 2 w 20"/>
                <a:gd name="T5" fmla="*/ 1 h 1"/>
                <a:gd name="T6" fmla="*/ 0 w 20"/>
                <a:gd name="T7" fmla="*/ 1 h 1"/>
                <a:gd name="T8" fmla="*/ 0 w 20"/>
                <a:gd name="T9" fmla="*/ 1 h 1"/>
                <a:gd name="T10" fmla="*/ 1 w 20"/>
                <a:gd name="T11" fmla="*/ 1 h 1"/>
                <a:gd name="T12" fmla="*/ 2 w 20"/>
                <a:gd name="T13" fmla="*/ 1 h 1"/>
                <a:gd name="T14" fmla="*/ 8 w 20"/>
                <a:gd name="T15" fmla="*/ 1 h 1"/>
                <a:gd name="T16" fmla="*/ 19 w 20"/>
                <a:gd name="T17" fmla="*/ 0 h 1"/>
                <a:gd name="T18" fmla="*/ 20 w 20"/>
                <a:gd name="T19" fmla="*/ 0 h 1"/>
                <a:gd name="T20" fmla="*/ 19 w 20"/>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
                  <a:moveTo>
                    <a:pt x="19" y="0"/>
                  </a:moveTo>
                  <a:cubicBezTo>
                    <a:pt x="14" y="0"/>
                    <a:pt x="10" y="0"/>
                    <a:pt x="8" y="0"/>
                  </a:cubicBezTo>
                  <a:cubicBezTo>
                    <a:pt x="6" y="1"/>
                    <a:pt x="4" y="1"/>
                    <a:pt x="2" y="1"/>
                  </a:cubicBezTo>
                  <a:cubicBezTo>
                    <a:pt x="1" y="1"/>
                    <a:pt x="1" y="1"/>
                    <a:pt x="0" y="1"/>
                  </a:cubicBezTo>
                  <a:cubicBezTo>
                    <a:pt x="0" y="1"/>
                    <a:pt x="0" y="1"/>
                    <a:pt x="0" y="1"/>
                  </a:cubicBezTo>
                  <a:cubicBezTo>
                    <a:pt x="1" y="1"/>
                    <a:pt x="1" y="1"/>
                    <a:pt x="1" y="1"/>
                  </a:cubicBezTo>
                  <a:cubicBezTo>
                    <a:pt x="1" y="1"/>
                    <a:pt x="2" y="1"/>
                    <a:pt x="2" y="1"/>
                  </a:cubicBezTo>
                  <a:cubicBezTo>
                    <a:pt x="4" y="1"/>
                    <a:pt x="6" y="1"/>
                    <a:pt x="8" y="1"/>
                  </a:cubicBezTo>
                  <a:cubicBezTo>
                    <a:pt x="12" y="0"/>
                    <a:pt x="16" y="0"/>
                    <a:pt x="19" y="0"/>
                  </a:cubicBezTo>
                  <a:cubicBezTo>
                    <a:pt x="20" y="0"/>
                    <a:pt x="20" y="0"/>
                    <a:pt x="20" y="0"/>
                  </a:cubicBezTo>
                  <a:cubicBezTo>
                    <a:pt x="19" y="0"/>
                    <a:pt x="19" y="0"/>
                    <a:pt x="19" y="0"/>
                  </a:cubicBezTo>
                </a:path>
              </a:pathLst>
            </a:custGeom>
            <a:solidFill>
              <a:srgbClr val="CA9A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7" name="ïŝľïḍè"/>
            <p:cNvSpPr/>
            <p:nvPr/>
          </p:nvSpPr>
          <p:spPr bwMode="auto">
            <a:xfrm>
              <a:off x="3294063" y="4014788"/>
              <a:ext cx="355600" cy="488950"/>
            </a:xfrm>
            <a:custGeom>
              <a:avLst/>
              <a:gdLst>
                <a:gd name="T0" fmla="*/ 0 w 254"/>
                <a:gd name="T1" fmla="*/ 0 h 349"/>
                <a:gd name="T2" fmla="*/ 0 w 254"/>
                <a:gd name="T3" fmla="*/ 4 h 349"/>
                <a:gd name="T4" fmla="*/ 34 w 254"/>
                <a:gd name="T5" fmla="*/ 98 h 349"/>
                <a:gd name="T6" fmla="*/ 67 w 254"/>
                <a:gd name="T7" fmla="*/ 138 h 349"/>
                <a:gd name="T8" fmla="*/ 110 w 254"/>
                <a:gd name="T9" fmla="*/ 313 h 349"/>
                <a:gd name="T10" fmla="*/ 127 w 254"/>
                <a:gd name="T11" fmla="*/ 320 h 349"/>
                <a:gd name="T12" fmla="*/ 131 w 254"/>
                <a:gd name="T13" fmla="*/ 321 h 349"/>
                <a:gd name="T14" fmla="*/ 131 w 254"/>
                <a:gd name="T15" fmla="*/ 321 h 349"/>
                <a:gd name="T16" fmla="*/ 235 w 254"/>
                <a:gd name="T17" fmla="*/ 349 h 349"/>
                <a:gd name="T18" fmla="*/ 235 w 254"/>
                <a:gd name="T19" fmla="*/ 349 h 349"/>
                <a:gd name="T20" fmla="*/ 237 w 254"/>
                <a:gd name="T21" fmla="*/ 349 h 349"/>
                <a:gd name="T22" fmla="*/ 243 w 254"/>
                <a:gd name="T23" fmla="*/ 348 h 349"/>
                <a:gd name="T24" fmla="*/ 254 w 254"/>
                <a:gd name="T25" fmla="*/ 348 h 349"/>
                <a:gd name="T26" fmla="*/ 140 w 254"/>
                <a:gd name="T27" fmla="*/ 313 h 349"/>
                <a:gd name="T28" fmla="*/ 98 w 254"/>
                <a:gd name="T29" fmla="*/ 138 h 349"/>
                <a:gd name="T30" fmla="*/ 33 w 254"/>
                <a:gd name="T31" fmla="*/ 21 h 349"/>
                <a:gd name="T32" fmla="*/ 31 w 254"/>
                <a:gd name="T33" fmla="*/ 18 h 349"/>
                <a:gd name="T34" fmla="*/ 0 w 254"/>
                <a:gd name="T35" fmla="*/ 4 h 349"/>
                <a:gd name="T36" fmla="*/ 0 w 254"/>
                <a:gd name="T37"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349">
                  <a:moveTo>
                    <a:pt x="0" y="0"/>
                  </a:moveTo>
                  <a:cubicBezTo>
                    <a:pt x="0" y="1"/>
                    <a:pt x="0" y="3"/>
                    <a:pt x="0" y="4"/>
                  </a:cubicBezTo>
                  <a:cubicBezTo>
                    <a:pt x="1" y="20"/>
                    <a:pt x="6" y="57"/>
                    <a:pt x="34" y="98"/>
                  </a:cubicBezTo>
                  <a:cubicBezTo>
                    <a:pt x="42" y="111"/>
                    <a:pt x="53" y="124"/>
                    <a:pt x="67" y="138"/>
                  </a:cubicBezTo>
                  <a:cubicBezTo>
                    <a:pt x="140" y="209"/>
                    <a:pt x="110" y="311"/>
                    <a:pt x="110" y="313"/>
                  </a:cubicBezTo>
                  <a:cubicBezTo>
                    <a:pt x="111" y="314"/>
                    <a:pt x="118" y="316"/>
                    <a:pt x="127" y="320"/>
                  </a:cubicBezTo>
                  <a:cubicBezTo>
                    <a:pt x="128" y="320"/>
                    <a:pt x="130" y="321"/>
                    <a:pt x="131" y="321"/>
                  </a:cubicBezTo>
                  <a:cubicBezTo>
                    <a:pt x="131" y="321"/>
                    <a:pt x="131" y="321"/>
                    <a:pt x="131" y="321"/>
                  </a:cubicBezTo>
                  <a:cubicBezTo>
                    <a:pt x="160" y="332"/>
                    <a:pt x="209" y="348"/>
                    <a:pt x="235" y="349"/>
                  </a:cubicBezTo>
                  <a:cubicBezTo>
                    <a:pt x="235" y="349"/>
                    <a:pt x="235" y="349"/>
                    <a:pt x="235" y="349"/>
                  </a:cubicBezTo>
                  <a:cubicBezTo>
                    <a:pt x="236" y="349"/>
                    <a:pt x="236" y="349"/>
                    <a:pt x="237" y="349"/>
                  </a:cubicBezTo>
                  <a:cubicBezTo>
                    <a:pt x="239" y="349"/>
                    <a:pt x="241" y="349"/>
                    <a:pt x="243" y="348"/>
                  </a:cubicBezTo>
                  <a:cubicBezTo>
                    <a:pt x="245" y="348"/>
                    <a:pt x="249" y="348"/>
                    <a:pt x="254" y="348"/>
                  </a:cubicBezTo>
                  <a:cubicBezTo>
                    <a:pt x="212" y="341"/>
                    <a:pt x="140" y="313"/>
                    <a:pt x="140" y="313"/>
                  </a:cubicBezTo>
                  <a:cubicBezTo>
                    <a:pt x="140" y="313"/>
                    <a:pt x="172" y="210"/>
                    <a:pt x="98" y="138"/>
                  </a:cubicBezTo>
                  <a:cubicBezTo>
                    <a:pt x="52" y="93"/>
                    <a:pt x="37" y="48"/>
                    <a:pt x="33" y="21"/>
                  </a:cubicBezTo>
                  <a:cubicBezTo>
                    <a:pt x="32" y="20"/>
                    <a:pt x="31" y="19"/>
                    <a:pt x="31" y="18"/>
                  </a:cubicBezTo>
                  <a:cubicBezTo>
                    <a:pt x="31" y="11"/>
                    <a:pt x="14" y="6"/>
                    <a:pt x="0" y="4"/>
                  </a:cubicBezTo>
                  <a:cubicBezTo>
                    <a:pt x="0" y="3"/>
                    <a:pt x="0" y="1"/>
                    <a:pt x="0" y="0"/>
                  </a:cubicBezTo>
                </a:path>
              </a:pathLst>
            </a:custGeom>
            <a:solidFill>
              <a:srgbClr val="5353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ï$liďe"/>
            <p:cNvSpPr/>
            <p:nvPr/>
          </p:nvSpPr>
          <p:spPr bwMode="auto">
            <a:xfrm>
              <a:off x="4433888" y="3598863"/>
              <a:ext cx="198438" cy="215900"/>
            </a:xfrm>
            <a:custGeom>
              <a:avLst/>
              <a:gdLst>
                <a:gd name="T0" fmla="*/ 0 w 142"/>
                <a:gd name="T1" fmla="*/ 86 h 154"/>
                <a:gd name="T2" fmla="*/ 133 w 142"/>
                <a:gd name="T3" fmla="*/ 77 h 154"/>
                <a:gd name="T4" fmla="*/ 0 w 142"/>
                <a:gd name="T5" fmla="*/ 143 h 154"/>
                <a:gd name="T6" fmla="*/ 0 w 142"/>
                <a:gd name="T7" fmla="*/ 86 h 154"/>
              </a:gdLst>
              <a:ahLst/>
              <a:cxnLst>
                <a:cxn ang="0">
                  <a:pos x="T0" y="T1"/>
                </a:cxn>
                <a:cxn ang="0">
                  <a:pos x="T2" y="T3"/>
                </a:cxn>
                <a:cxn ang="0">
                  <a:pos x="T4" y="T5"/>
                </a:cxn>
                <a:cxn ang="0">
                  <a:pos x="T6" y="T7"/>
                </a:cxn>
              </a:cxnLst>
              <a:rect l="0" t="0" r="r" b="b"/>
              <a:pathLst>
                <a:path w="142" h="154">
                  <a:moveTo>
                    <a:pt x="0" y="86"/>
                  </a:moveTo>
                  <a:cubicBezTo>
                    <a:pt x="0" y="86"/>
                    <a:pt x="124" y="0"/>
                    <a:pt x="133" y="77"/>
                  </a:cubicBezTo>
                  <a:cubicBezTo>
                    <a:pt x="142" y="154"/>
                    <a:pt x="0" y="143"/>
                    <a:pt x="0" y="143"/>
                  </a:cubicBezTo>
                  <a:lnTo>
                    <a:pt x="0" y="86"/>
                  </a:lnTo>
                  <a:close/>
                </a:path>
              </a:pathLst>
            </a:custGeom>
            <a:solidFill>
              <a:srgbClr val="FBBE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9" name="išḷîḑe"/>
            <p:cNvSpPr/>
            <p:nvPr/>
          </p:nvSpPr>
          <p:spPr bwMode="auto">
            <a:xfrm>
              <a:off x="4011613" y="3640138"/>
              <a:ext cx="454025" cy="203200"/>
            </a:xfrm>
            <a:custGeom>
              <a:avLst/>
              <a:gdLst>
                <a:gd name="T0" fmla="*/ 90 w 325"/>
                <a:gd name="T1" fmla="*/ 0 h 146"/>
                <a:gd name="T2" fmla="*/ 193 w 325"/>
                <a:gd name="T3" fmla="*/ 41 h 146"/>
                <a:gd name="T4" fmla="*/ 306 w 325"/>
                <a:gd name="T5" fmla="*/ 48 h 146"/>
                <a:gd name="T6" fmla="*/ 325 w 325"/>
                <a:gd name="T7" fmla="*/ 146 h 146"/>
                <a:gd name="T8" fmla="*/ 159 w 325"/>
                <a:gd name="T9" fmla="*/ 134 h 146"/>
                <a:gd name="T10" fmla="*/ 53 w 325"/>
                <a:gd name="T11" fmla="*/ 118 h 146"/>
                <a:gd name="T12" fmla="*/ 0 w 325"/>
                <a:gd name="T13" fmla="*/ 57 h 146"/>
                <a:gd name="T14" fmla="*/ 90 w 325"/>
                <a:gd name="T15" fmla="*/ 0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5" h="146">
                  <a:moveTo>
                    <a:pt x="90" y="0"/>
                  </a:moveTo>
                  <a:cubicBezTo>
                    <a:pt x="90" y="0"/>
                    <a:pt x="156" y="44"/>
                    <a:pt x="193" y="41"/>
                  </a:cubicBezTo>
                  <a:cubicBezTo>
                    <a:pt x="193" y="41"/>
                    <a:pt x="294" y="55"/>
                    <a:pt x="306" y="48"/>
                  </a:cubicBezTo>
                  <a:cubicBezTo>
                    <a:pt x="317" y="41"/>
                    <a:pt x="325" y="146"/>
                    <a:pt x="325" y="146"/>
                  </a:cubicBezTo>
                  <a:cubicBezTo>
                    <a:pt x="159" y="134"/>
                    <a:pt x="159" y="134"/>
                    <a:pt x="159" y="134"/>
                  </a:cubicBezTo>
                  <a:cubicBezTo>
                    <a:pt x="53" y="118"/>
                    <a:pt x="53" y="118"/>
                    <a:pt x="53" y="118"/>
                  </a:cubicBezTo>
                  <a:cubicBezTo>
                    <a:pt x="53" y="118"/>
                    <a:pt x="0" y="85"/>
                    <a:pt x="0" y="57"/>
                  </a:cubicBezTo>
                  <a:cubicBezTo>
                    <a:pt x="0" y="29"/>
                    <a:pt x="90" y="0"/>
                    <a:pt x="90" y="0"/>
                  </a:cubicBezTo>
                </a:path>
              </a:pathLst>
            </a:custGeom>
            <a:solidFill>
              <a:srgbClr val="F7CDD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0" name="ísļîďé"/>
            <p:cNvSpPr/>
            <p:nvPr/>
          </p:nvSpPr>
          <p:spPr bwMode="auto">
            <a:xfrm>
              <a:off x="4011613" y="3640138"/>
              <a:ext cx="454025" cy="203200"/>
            </a:xfrm>
            <a:custGeom>
              <a:avLst/>
              <a:gdLst>
                <a:gd name="T0" fmla="*/ 90 w 325"/>
                <a:gd name="T1" fmla="*/ 0 h 146"/>
                <a:gd name="T2" fmla="*/ 193 w 325"/>
                <a:gd name="T3" fmla="*/ 41 h 146"/>
                <a:gd name="T4" fmla="*/ 306 w 325"/>
                <a:gd name="T5" fmla="*/ 48 h 146"/>
                <a:gd name="T6" fmla="*/ 325 w 325"/>
                <a:gd name="T7" fmla="*/ 146 h 146"/>
                <a:gd name="T8" fmla="*/ 159 w 325"/>
                <a:gd name="T9" fmla="*/ 134 h 146"/>
                <a:gd name="T10" fmla="*/ 53 w 325"/>
                <a:gd name="T11" fmla="*/ 118 h 146"/>
                <a:gd name="T12" fmla="*/ 0 w 325"/>
                <a:gd name="T13" fmla="*/ 57 h 146"/>
                <a:gd name="T14" fmla="*/ 90 w 325"/>
                <a:gd name="T15" fmla="*/ 0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5" h="146">
                  <a:moveTo>
                    <a:pt x="90" y="0"/>
                  </a:moveTo>
                  <a:cubicBezTo>
                    <a:pt x="90" y="0"/>
                    <a:pt x="156" y="44"/>
                    <a:pt x="193" y="41"/>
                  </a:cubicBezTo>
                  <a:cubicBezTo>
                    <a:pt x="193" y="41"/>
                    <a:pt x="294" y="55"/>
                    <a:pt x="306" y="48"/>
                  </a:cubicBezTo>
                  <a:cubicBezTo>
                    <a:pt x="317" y="41"/>
                    <a:pt x="325" y="146"/>
                    <a:pt x="325" y="146"/>
                  </a:cubicBezTo>
                  <a:cubicBezTo>
                    <a:pt x="159" y="134"/>
                    <a:pt x="159" y="134"/>
                    <a:pt x="159" y="134"/>
                  </a:cubicBezTo>
                  <a:cubicBezTo>
                    <a:pt x="53" y="118"/>
                    <a:pt x="53" y="118"/>
                    <a:pt x="53" y="118"/>
                  </a:cubicBezTo>
                  <a:cubicBezTo>
                    <a:pt x="53" y="118"/>
                    <a:pt x="0" y="85"/>
                    <a:pt x="0" y="57"/>
                  </a:cubicBezTo>
                  <a:cubicBezTo>
                    <a:pt x="0" y="29"/>
                    <a:pt x="90" y="0"/>
                    <a:pt x="90" y="0"/>
                  </a:cubicBezTo>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ïş1ïḓè"/>
            <p:cNvSpPr/>
            <p:nvPr/>
          </p:nvSpPr>
          <p:spPr bwMode="auto">
            <a:xfrm>
              <a:off x="4230688" y="3941763"/>
              <a:ext cx="252413" cy="195263"/>
            </a:xfrm>
            <a:custGeom>
              <a:avLst/>
              <a:gdLst>
                <a:gd name="T0" fmla="*/ 30 w 180"/>
                <a:gd name="T1" fmla="*/ 6 h 140"/>
                <a:gd name="T2" fmla="*/ 147 w 180"/>
                <a:gd name="T3" fmla="*/ 70 h 140"/>
                <a:gd name="T4" fmla="*/ 0 w 180"/>
                <a:gd name="T5" fmla="*/ 55 h 140"/>
                <a:gd name="T6" fmla="*/ 30 w 180"/>
                <a:gd name="T7" fmla="*/ 6 h 140"/>
              </a:gdLst>
              <a:ahLst/>
              <a:cxnLst>
                <a:cxn ang="0">
                  <a:pos x="T0" y="T1"/>
                </a:cxn>
                <a:cxn ang="0">
                  <a:pos x="T2" y="T3"/>
                </a:cxn>
                <a:cxn ang="0">
                  <a:pos x="T4" y="T5"/>
                </a:cxn>
                <a:cxn ang="0">
                  <a:pos x="T6" y="T7"/>
                </a:cxn>
              </a:cxnLst>
              <a:rect l="0" t="0" r="r" b="b"/>
              <a:pathLst>
                <a:path w="180" h="140">
                  <a:moveTo>
                    <a:pt x="30" y="6"/>
                  </a:moveTo>
                  <a:cubicBezTo>
                    <a:pt x="30" y="6"/>
                    <a:pt x="180" y="0"/>
                    <a:pt x="147" y="70"/>
                  </a:cubicBezTo>
                  <a:cubicBezTo>
                    <a:pt x="113" y="140"/>
                    <a:pt x="0" y="55"/>
                    <a:pt x="0" y="55"/>
                  </a:cubicBezTo>
                  <a:lnTo>
                    <a:pt x="30" y="6"/>
                  </a:lnTo>
                  <a:close/>
                </a:path>
              </a:pathLst>
            </a:custGeom>
            <a:solidFill>
              <a:srgbClr val="FBBE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ïṡliḓê"/>
            <p:cNvSpPr/>
            <p:nvPr/>
          </p:nvSpPr>
          <p:spPr bwMode="auto">
            <a:xfrm>
              <a:off x="4064001" y="3305175"/>
              <a:ext cx="168275" cy="438150"/>
            </a:xfrm>
            <a:custGeom>
              <a:avLst/>
              <a:gdLst>
                <a:gd name="T0" fmla="*/ 0 w 121"/>
                <a:gd name="T1" fmla="*/ 313 h 313"/>
                <a:gd name="T2" fmla="*/ 104 w 121"/>
                <a:gd name="T3" fmla="*/ 111 h 313"/>
                <a:gd name="T4" fmla="*/ 0 w 121"/>
                <a:gd name="T5" fmla="*/ 196 h 313"/>
                <a:gd name="T6" fmla="*/ 0 w 121"/>
                <a:gd name="T7" fmla="*/ 313 h 313"/>
              </a:gdLst>
              <a:ahLst/>
              <a:cxnLst>
                <a:cxn ang="0">
                  <a:pos x="T0" y="T1"/>
                </a:cxn>
                <a:cxn ang="0">
                  <a:pos x="T2" y="T3"/>
                </a:cxn>
                <a:cxn ang="0">
                  <a:pos x="T4" y="T5"/>
                </a:cxn>
                <a:cxn ang="0">
                  <a:pos x="T6" y="T7"/>
                </a:cxn>
              </a:cxnLst>
              <a:rect l="0" t="0" r="r" b="b"/>
              <a:pathLst>
                <a:path w="121" h="313">
                  <a:moveTo>
                    <a:pt x="0" y="313"/>
                  </a:moveTo>
                  <a:cubicBezTo>
                    <a:pt x="0" y="313"/>
                    <a:pt x="121" y="222"/>
                    <a:pt x="104" y="111"/>
                  </a:cubicBezTo>
                  <a:cubicBezTo>
                    <a:pt x="87" y="0"/>
                    <a:pt x="0" y="196"/>
                    <a:pt x="0" y="196"/>
                  </a:cubicBezTo>
                  <a:cubicBezTo>
                    <a:pt x="0" y="313"/>
                    <a:pt x="0" y="313"/>
                    <a:pt x="0" y="313"/>
                  </a:cubicBezTo>
                </a:path>
              </a:pathLst>
            </a:custGeom>
            <a:solidFill>
              <a:srgbClr val="5C5C8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íṡliḍè"/>
            <p:cNvSpPr/>
            <p:nvPr/>
          </p:nvSpPr>
          <p:spPr bwMode="auto">
            <a:xfrm>
              <a:off x="4110038" y="2798763"/>
              <a:ext cx="457200" cy="455613"/>
            </a:xfrm>
            <a:custGeom>
              <a:avLst/>
              <a:gdLst>
                <a:gd name="T0" fmla="*/ 0 w 327"/>
                <a:gd name="T1" fmla="*/ 173 h 326"/>
                <a:gd name="T2" fmla="*/ 43 w 327"/>
                <a:gd name="T3" fmla="*/ 279 h 326"/>
                <a:gd name="T4" fmla="*/ 96 w 327"/>
                <a:gd name="T5" fmla="*/ 315 h 326"/>
                <a:gd name="T6" fmla="*/ 116 w 327"/>
                <a:gd name="T7" fmla="*/ 322 h 326"/>
                <a:gd name="T8" fmla="*/ 138 w 327"/>
                <a:gd name="T9" fmla="*/ 326 h 326"/>
                <a:gd name="T10" fmla="*/ 154 w 327"/>
                <a:gd name="T11" fmla="*/ 326 h 326"/>
                <a:gd name="T12" fmla="*/ 204 w 327"/>
                <a:gd name="T13" fmla="*/ 318 h 326"/>
                <a:gd name="T14" fmla="*/ 299 w 327"/>
                <a:gd name="T15" fmla="*/ 122 h 326"/>
                <a:gd name="T16" fmla="*/ 103 w 327"/>
                <a:gd name="T17" fmla="*/ 27 h 326"/>
                <a:gd name="T18" fmla="*/ 0 w 327"/>
                <a:gd name="T19" fmla="*/ 173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7" h="326">
                  <a:moveTo>
                    <a:pt x="0" y="173"/>
                  </a:moveTo>
                  <a:cubicBezTo>
                    <a:pt x="0" y="212"/>
                    <a:pt x="16" y="251"/>
                    <a:pt x="43" y="279"/>
                  </a:cubicBezTo>
                  <a:cubicBezTo>
                    <a:pt x="58" y="295"/>
                    <a:pt x="76" y="307"/>
                    <a:pt x="96" y="315"/>
                  </a:cubicBezTo>
                  <a:cubicBezTo>
                    <a:pt x="103" y="318"/>
                    <a:pt x="109" y="320"/>
                    <a:pt x="116" y="322"/>
                  </a:cubicBezTo>
                  <a:cubicBezTo>
                    <a:pt x="123" y="323"/>
                    <a:pt x="130" y="325"/>
                    <a:pt x="138" y="326"/>
                  </a:cubicBezTo>
                  <a:cubicBezTo>
                    <a:pt x="143" y="326"/>
                    <a:pt x="148" y="326"/>
                    <a:pt x="154" y="326"/>
                  </a:cubicBezTo>
                  <a:cubicBezTo>
                    <a:pt x="171" y="326"/>
                    <a:pt x="188" y="323"/>
                    <a:pt x="204" y="318"/>
                  </a:cubicBezTo>
                  <a:cubicBezTo>
                    <a:pt x="284" y="290"/>
                    <a:pt x="327" y="202"/>
                    <a:pt x="299" y="122"/>
                  </a:cubicBezTo>
                  <a:cubicBezTo>
                    <a:pt x="271" y="42"/>
                    <a:pt x="184" y="0"/>
                    <a:pt x="103" y="27"/>
                  </a:cubicBezTo>
                  <a:cubicBezTo>
                    <a:pt x="42" y="49"/>
                    <a:pt x="0" y="107"/>
                    <a:pt x="0" y="173"/>
                  </a:cubicBezTo>
                </a:path>
              </a:pathLst>
            </a:custGeom>
            <a:solidFill>
              <a:srgbClr val="FBBE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4" name="işḷiḑe"/>
            <p:cNvSpPr/>
            <p:nvPr/>
          </p:nvSpPr>
          <p:spPr bwMode="auto">
            <a:xfrm>
              <a:off x="3851276" y="4587875"/>
              <a:ext cx="138113" cy="57150"/>
            </a:xfrm>
            <a:custGeom>
              <a:avLst/>
              <a:gdLst>
                <a:gd name="T0" fmla="*/ 95 w 99"/>
                <a:gd name="T1" fmla="*/ 0 h 40"/>
                <a:gd name="T2" fmla="*/ 81 w 99"/>
                <a:gd name="T3" fmla="*/ 7 h 40"/>
                <a:gd name="T4" fmla="*/ 81 w 99"/>
                <a:gd name="T5" fmla="*/ 7 h 40"/>
                <a:gd name="T6" fmla="*/ 80 w 99"/>
                <a:gd name="T7" fmla="*/ 6 h 40"/>
                <a:gd name="T8" fmla="*/ 76 w 99"/>
                <a:gd name="T9" fmla="*/ 6 h 40"/>
                <a:gd name="T10" fmla="*/ 2 w 99"/>
                <a:gd name="T11" fmla="*/ 25 h 40"/>
                <a:gd name="T12" fmla="*/ 0 w 99"/>
                <a:gd name="T13" fmla="*/ 40 h 40"/>
                <a:gd name="T14" fmla="*/ 76 w 99"/>
                <a:gd name="T15" fmla="*/ 21 h 40"/>
                <a:gd name="T16" fmla="*/ 80 w 99"/>
                <a:gd name="T17" fmla="*/ 21 h 40"/>
                <a:gd name="T18" fmla="*/ 81 w 99"/>
                <a:gd name="T19" fmla="*/ 21 h 40"/>
                <a:gd name="T20" fmla="*/ 99 w 99"/>
                <a:gd name="T21" fmla="*/ 12 h 40"/>
                <a:gd name="T22" fmla="*/ 95 w 99"/>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40">
                  <a:moveTo>
                    <a:pt x="95" y="0"/>
                  </a:moveTo>
                  <a:cubicBezTo>
                    <a:pt x="91" y="4"/>
                    <a:pt x="86" y="7"/>
                    <a:pt x="81" y="7"/>
                  </a:cubicBezTo>
                  <a:cubicBezTo>
                    <a:pt x="81" y="7"/>
                    <a:pt x="81" y="7"/>
                    <a:pt x="81" y="7"/>
                  </a:cubicBezTo>
                  <a:cubicBezTo>
                    <a:pt x="81" y="7"/>
                    <a:pt x="80" y="7"/>
                    <a:pt x="80" y="6"/>
                  </a:cubicBezTo>
                  <a:cubicBezTo>
                    <a:pt x="79" y="6"/>
                    <a:pt x="77" y="6"/>
                    <a:pt x="76" y="6"/>
                  </a:cubicBezTo>
                  <a:cubicBezTo>
                    <a:pt x="56" y="6"/>
                    <a:pt x="11" y="22"/>
                    <a:pt x="2" y="25"/>
                  </a:cubicBezTo>
                  <a:cubicBezTo>
                    <a:pt x="0" y="40"/>
                    <a:pt x="0" y="40"/>
                    <a:pt x="0" y="40"/>
                  </a:cubicBezTo>
                  <a:cubicBezTo>
                    <a:pt x="0" y="40"/>
                    <a:pt x="54" y="21"/>
                    <a:pt x="76" y="21"/>
                  </a:cubicBezTo>
                  <a:cubicBezTo>
                    <a:pt x="77" y="21"/>
                    <a:pt x="79" y="21"/>
                    <a:pt x="80" y="21"/>
                  </a:cubicBezTo>
                  <a:cubicBezTo>
                    <a:pt x="80" y="21"/>
                    <a:pt x="81" y="21"/>
                    <a:pt x="81" y="21"/>
                  </a:cubicBezTo>
                  <a:cubicBezTo>
                    <a:pt x="87" y="21"/>
                    <a:pt x="93" y="17"/>
                    <a:pt x="99" y="12"/>
                  </a:cubicBezTo>
                  <a:cubicBezTo>
                    <a:pt x="98" y="8"/>
                    <a:pt x="97" y="4"/>
                    <a:pt x="95" y="0"/>
                  </a:cubicBezTo>
                </a:path>
              </a:pathLst>
            </a:custGeom>
            <a:solidFill>
              <a:srgbClr val="E1AB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5" name="îşliďè"/>
            <p:cNvSpPr/>
            <p:nvPr/>
          </p:nvSpPr>
          <p:spPr bwMode="auto">
            <a:xfrm>
              <a:off x="3294063" y="4002088"/>
              <a:ext cx="573088" cy="479425"/>
            </a:xfrm>
            <a:custGeom>
              <a:avLst/>
              <a:gdLst>
                <a:gd name="T0" fmla="*/ 222 w 410"/>
                <a:gd name="T1" fmla="*/ 107 h 343"/>
                <a:gd name="T2" fmla="*/ 235 w 410"/>
                <a:gd name="T3" fmla="*/ 150 h 343"/>
                <a:gd name="T4" fmla="*/ 409 w 410"/>
                <a:gd name="T5" fmla="*/ 343 h 343"/>
                <a:gd name="T6" fmla="*/ 410 w 410"/>
                <a:gd name="T7" fmla="*/ 330 h 343"/>
                <a:gd name="T8" fmla="*/ 235 w 410"/>
                <a:gd name="T9" fmla="*/ 136 h 343"/>
                <a:gd name="T10" fmla="*/ 222 w 410"/>
                <a:gd name="T11" fmla="*/ 107 h 343"/>
                <a:gd name="T12" fmla="*/ 31 w 410"/>
                <a:gd name="T13" fmla="*/ 14 h 343"/>
                <a:gd name="T14" fmla="*/ 33 w 410"/>
                <a:gd name="T15" fmla="*/ 31 h 343"/>
                <a:gd name="T16" fmla="*/ 222 w 410"/>
                <a:gd name="T17" fmla="*/ 104 h 343"/>
                <a:gd name="T18" fmla="*/ 223 w 410"/>
                <a:gd name="T19" fmla="*/ 90 h 343"/>
                <a:gd name="T20" fmla="*/ 31 w 410"/>
                <a:gd name="T21" fmla="*/ 14 h 343"/>
                <a:gd name="T22" fmla="*/ 5 w 410"/>
                <a:gd name="T23" fmla="*/ 0 h 343"/>
                <a:gd name="T24" fmla="*/ 0 w 410"/>
                <a:gd name="T25" fmla="*/ 4 h 343"/>
                <a:gd name="T26" fmla="*/ 0 w 410"/>
                <a:gd name="T27" fmla="*/ 9 h 343"/>
                <a:gd name="T28" fmla="*/ 0 w 410"/>
                <a:gd name="T29" fmla="*/ 5 h 343"/>
                <a:gd name="T30" fmla="*/ 5 w 410"/>
                <a:gd name="T31" fmla="*/ 0 h 343"/>
                <a:gd name="T32" fmla="*/ 5 w 410"/>
                <a:gd name="T33"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0" h="343">
                  <a:moveTo>
                    <a:pt x="222" y="107"/>
                  </a:moveTo>
                  <a:cubicBezTo>
                    <a:pt x="221" y="112"/>
                    <a:pt x="220" y="128"/>
                    <a:pt x="235" y="150"/>
                  </a:cubicBezTo>
                  <a:cubicBezTo>
                    <a:pt x="253" y="178"/>
                    <a:pt x="393" y="327"/>
                    <a:pt x="409" y="343"/>
                  </a:cubicBezTo>
                  <a:cubicBezTo>
                    <a:pt x="410" y="330"/>
                    <a:pt x="410" y="330"/>
                    <a:pt x="410" y="330"/>
                  </a:cubicBezTo>
                  <a:cubicBezTo>
                    <a:pt x="410" y="330"/>
                    <a:pt x="254" y="165"/>
                    <a:pt x="235" y="136"/>
                  </a:cubicBezTo>
                  <a:cubicBezTo>
                    <a:pt x="227" y="124"/>
                    <a:pt x="224" y="114"/>
                    <a:pt x="222" y="107"/>
                  </a:cubicBezTo>
                  <a:moveTo>
                    <a:pt x="31" y="14"/>
                  </a:moveTo>
                  <a:cubicBezTo>
                    <a:pt x="31" y="19"/>
                    <a:pt x="32" y="24"/>
                    <a:pt x="33" y="31"/>
                  </a:cubicBezTo>
                  <a:cubicBezTo>
                    <a:pt x="52" y="47"/>
                    <a:pt x="208" y="100"/>
                    <a:pt x="222" y="104"/>
                  </a:cubicBezTo>
                  <a:cubicBezTo>
                    <a:pt x="221" y="95"/>
                    <a:pt x="223" y="90"/>
                    <a:pt x="223" y="90"/>
                  </a:cubicBezTo>
                  <a:cubicBezTo>
                    <a:pt x="223" y="90"/>
                    <a:pt x="39" y="28"/>
                    <a:pt x="31" y="14"/>
                  </a:cubicBezTo>
                  <a:moveTo>
                    <a:pt x="5" y="0"/>
                  </a:moveTo>
                  <a:cubicBezTo>
                    <a:pt x="0" y="4"/>
                    <a:pt x="0" y="4"/>
                    <a:pt x="0" y="4"/>
                  </a:cubicBezTo>
                  <a:cubicBezTo>
                    <a:pt x="0" y="6"/>
                    <a:pt x="0" y="8"/>
                    <a:pt x="0" y="9"/>
                  </a:cubicBezTo>
                  <a:cubicBezTo>
                    <a:pt x="0" y="8"/>
                    <a:pt x="0" y="6"/>
                    <a:pt x="0" y="5"/>
                  </a:cubicBezTo>
                  <a:cubicBezTo>
                    <a:pt x="5" y="0"/>
                    <a:pt x="5" y="0"/>
                    <a:pt x="5" y="0"/>
                  </a:cubicBezTo>
                  <a:cubicBezTo>
                    <a:pt x="5" y="0"/>
                    <a:pt x="5" y="0"/>
                    <a:pt x="5" y="0"/>
                  </a:cubicBezTo>
                </a:path>
              </a:pathLst>
            </a:custGeom>
            <a:solidFill>
              <a:srgbClr val="5353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6" name="îsḻïdè"/>
            <p:cNvSpPr/>
            <p:nvPr/>
          </p:nvSpPr>
          <p:spPr bwMode="auto">
            <a:xfrm>
              <a:off x="3294063" y="4002088"/>
              <a:ext cx="46038" cy="42863"/>
            </a:xfrm>
            <a:custGeom>
              <a:avLst/>
              <a:gdLst>
                <a:gd name="T0" fmla="*/ 5 w 33"/>
                <a:gd name="T1" fmla="*/ 0 h 31"/>
                <a:gd name="T2" fmla="*/ 0 w 33"/>
                <a:gd name="T3" fmla="*/ 5 h 31"/>
                <a:gd name="T4" fmla="*/ 0 w 33"/>
                <a:gd name="T5" fmla="*/ 9 h 31"/>
                <a:gd name="T6" fmla="*/ 0 w 33"/>
                <a:gd name="T7" fmla="*/ 10 h 31"/>
                <a:gd name="T8" fmla="*/ 0 w 33"/>
                <a:gd name="T9" fmla="*/ 14 h 31"/>
                <a:gd name="T10" fmla="*/ 31 w 33"/>
                <a:gd name="T11" fmla="*/ 28 h 31"/>
                <a:gd name="T12" fmla="*/ 33 w 33"/>
                <a:gd name="T13" fmla="*/ 31 h 31"/>
                <a:gd name="T14" fmla="*/ 31 w 33"/>
                <a:gd name="T15" fmla="*/ 14 h 31"/>
                <a:gd name="T16" fmla="*/ 31 w 33"/>
                <a:gd name="T17" fmla="*/ 14 h 31"/>
                <a:gd name="T18" fmla="*/ 5 w 33"/>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1">
                  <a:moveTo>
                    <a:pt x="5" y="0"/>
                  </a:moveTo>
                  <a:cubicBezTo>
                    <a:pt x="0" y="5"/>
                    <a:pt x="0" y="5"/>
                    <a:pt x="0" y="5"/>
                  </a:cubicBezTo>
                  <a:cubicBezTo>
                    <a:pt x="0" y="6"/>
                    <a:pt x="0" y="8"/>
                    <a:pt x="0" y="9"/>
                  </a:cubicBezTo>
                  <a:cubicBezTo>
                    <a:pt x="0" y="10"/>
                    <a:pt x="0" y="10"/>
                    <a:pt x="0" y="10"/>
                  </a:cubicBezTo>
                  <a:cubicBezTo>
                    <a:pt x="0" y="11"/>
                    <a:pt x="0" y="13"/>
                    <a:pt x="0" y="14"/>
                  </a:cubicBezTo>
                  <a:cubicBezTo>
                    <a:pt x="14" y="16"/>
                    <a:pt x="31" y="21"/>
                    <a:pt x="31" y="28"/>
                  </a:cubicBezTo>
                  <a:cubicBezTo>
                    <a:pt x="31" y="29"/>
                    <a:pt x="32" y="30"/>
                    <a:pt x="33" y="31"/>
                  </a:cubicBezTo>
                  <a:cubicBezTo>
                    <a:pt x="32" y="24"/>
                    <a:pt x="31" y="19"/>
                    <a:pt x="31" y="14"/>
                  </a:cubicBezTo>
                  <a:cubicBezTo>
                    <a:pt x="31" y="14"/>
                    <a:pt x="31" y="14"/>
                    <a:pt x="31" y="14"/>
                  </a:cubicBezTo>
                  <a:cubicBezTo>
                    <a:pt x="31" y="7"/>
                    <a:pt x="18" y="3"/>
                    <a:pt x="5" y="0"/>
                  </a:cubicBezTo>
                </a:path>
              </a:pathLst>
            </a:custGeom>
            <a:solidFill>
              <a:srgbClr val="4B4B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7" name="íṧľïḍé"/>
            <p:cNvSpPr/>
            <p:nvPr/>
          </p:nvSpPr>
          <p:spPr bwMode="auto">
            <a:xfrm>
              <a:off x="3270251" y="3117850"/>
              <a:ext cx="977900" cy="1506538"/>
            </a:xfrm>
            <a:custGeom>
              <a:avLst/>
              <a:gdLst>
                <a:gd name="T0" fmla="*/ 0 w 699"/>
                <a:gd name="T1" fmla="*/ 629 h 1078"/>
                <a:gd name="T2" fmla="*/ 48 w 699"/>
                <a:gd name="T3" fmla="*/ 646 h 1078"/>
                <a:gd name="T4" fmla="*/ 240 w 699"/>
                <a:gd name="T5" fmla="*/ 722 h 1078"/>
                <a:gd name="T6" fmla="*/ 252 w 699"/>
                <a:gd name="T7" fmla="*/ 768 h 1078"/>
                <a:gd name="T8" fmla="*/ 427 w 699"/>
                <a:gd name="T9" fmla="*/ 962 h 1078"/>
                <a:gd name="T10" fmla="*/ 415 w 699"/>
                <a:gd name="T11" fmla="*/ 1078 h 1078"/>
                <a:gd name="T12" fmla="*/ 495 w 699"/>
                <a:gd name="T13" fmla="*/ 1058 h 1078"/>
                <a:gd name="T14" fmla="*/ 520 w 699"/>
                <a:gd name="T15" fmla="*/ 1042 h 1078"/>
                <a:gd name="T16" fmla="*/ 538 w 699"/>
                <a:gd name="T17" fmla="*/ 1018 h 1078"/>
                <a:gd name="T18" fmla="*/ 545 w 699"/>
                <a:gd name="T19" fmla="*/ 905 h 1078"/>
                <a:gd name="T20" fmla="*/ 514 w 699"/>
                <a:gd name="T21" fmla="*/ 725 h 1078"/>
                <a:gd name="T22" fmla="*/ 495 w 699"/>
                <a:gd name="T23" fmla="*/ 564 h 1078"/>
                <a:gd name="T24" fmla="*/ 497 w 699"/>
                <a:gd name="T25" fmla="*/ 554 h 1078"/>
                <a:gd name="T26" fmla="*/ 497 w 699"/>
                <a:gd name="T27" fmla="*/ 553 h 1078"/>
                <a:gd name="T28" fmla="*/ 699 w 699"/>
                <a:gd name="T29" fmla="*/ 120 h 1078"/>
                <a:gd name="T30" fmla="*/ 696 w 699"/>
                <a:gd name="T31" fmla="*/ 87 h 1078"/>
                <a:gd name="T32" fmla="*/ 695 w 699"/>
                <a:gd name="T33" fmla="*/ 78 h 1078"/>
                <a:gd name="T34" fmla="*/ 691 w 699"/>
                <a:gd name="T35" fmla="*/ 61 h 1078"/>
                <a:gd name="T36" fmla="*/ 688 w 699"/>
                <a:gd name="T37" fmla="*/ 50 h 1078"/>
                <a:gd name="T38" fmla="*/ 660 w 699"/>
                <a:gd name="T39" fmla="*/ 24 h 1078"/>
                <a:gd name="T40" fmla="*/ 612 w 699"/>
                <a:gd name="T41" fmla="*/ 4 h 1078"/>
                <a:gd name="T42" fmla="*/ 504 w 699"/>
                <a:gd name="T43" fmla="*/ 24 h 1078"/>
                <a:gd name="T44" fmla="*/ 365 w 699"/>
                <a:gd name="T45" fmla="*/ 74 h 1078"/>
                <a:gd name="T46" fmla="*/ 308 w 699"/>
                <a:gd name="T47" fmla="*/ 149 h 1078"/>
                <a:gd name="T48" fmla="*/ 297 w 699"/>
                <a:gd name="T49" fmla="*/ 164 h 1078"/>
                <a:gd name="T50" fmla="*/ 181 w 699"/>
                <a:gd name="T51" fmla="*/ 339 h 1078"/>
                <a:gd name="T52" fmla="*/ 103 w 699"/>
                <a:gd name="T53" fmla="*/ 437 h 1078"/>
                <a:gd name="T54" fmla="*/ 0 w 699"/>
                <a:gd name="T55" fmla="*/ 629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99" h="1078">
                  <a:moveTo>
                    <a:pt x="0" y="629"/>
                  </a:moveTo>
                  <a:cubicBezTo>
                    <a:pt x="0" y="629"/>
                    <a:pt x="48" y="634"/>
                    <a:pt x="48" y="646"/>
                  </a:cubicBezTo>
                  <a:cubicBezTo>
                    <a:pt x="48" y="658"/>
                    <a:pt x="240" y="722"/>
                    <a:pt x="240" y="722"/>
                  </a:cubicBezTo>
                  <a:cubicBezTo>
                    <a:pt x="240" y="722"/>
                    <a:pt x="233" y="739"/>
                    <a:pt x="252" y="768"/>
                  </a:cubicBezTo>
                  <a:cubicBezTo>
                    <a:pt x="271" y="797"/>
                    <a:pt x="427" y="962"/>
                    <a:pt x="427" y="962"/>
                  </a:cubicBezTo>
                  <a:cubicBezTo>
                    <a:pt x="415" y="1078"/>
                    <a:pt x="415" y="1078"/>
                    <a:pt x="415" y="1078"/>
                  </a:cubicBezTo>
                  <a:cubicBezTo>
                    <a:pt x="415" y="1078"/>
                    <a:pt x="475" y="1056"/>
                    <a:pt x="495" y="1058"/>
                  </a:cubicBezTo>
                  <a:cubicBezTo>
                    <a:pt x="503" y="1060"/>
                    <a:pt x="513" y="1052"/>
                    <a:pt x="520" y="1042"/>
                  </a:cubicBezTo>
                  <a:cubicBezTo>
                    <a:pt x="527" y="1035"/>
                    <a:pt x="533" y="1026"/>
                    <a:pt x="538" y="1018"/>
                  </a:cubicBezTo>
                  <a:cubicBezTo>
                    <a:pt x="538" y="1018"/>
                    <a:pt x="516" y="926"/>
                    <a:pt x="545" y="905"/>
                  </a:cubicBezTo>
                  <a:cubicBezTo>
                    <a:pt x="574" y="883"/>
                    <a:pt x="514" y="725"/>
                    <a:pt x="514" y="725"/>
                  </a:cubicBezTo>
                  <a:cubicBezTo>
                    <a:pt x="514" y="725"/>
                    <a:pt x="487" y="612"/>
                    <a:pt x="495" y="564"/>
                  </a:cubicBezTo>
                  <a:cubicBezTo>
                    <a:pt x="495" y="561"/>
                    <a:pt x="496" y="558"/>
                    <a:pt x="497" y="554"/>
                  </a:cubicBezTo>
                  <a:cubicBezTo>
                    <a:pt x="497" y="554"/>
                    <a:pt x="497" y="554"/>
                    <a:pt x="497" y="553"/>
                  </a:cubicBezTo>
                  <a:cubicBezTo>
                    <a:pt x="514" y="507"/>
                    <a:pt x="699" y="120"/>
                    <a:pt x="699" y="120"/>
                  </a:cubicBezTo>
                  <a:cubicBezTo>
                    <a:pt x="698" y="109"/>
                    <a:pt x="698" y="98"/>
                    <a:pt x="696" y="87"/>
                  </a:cubicBezTo>
                  <a:cubicBezTo>
                    <a:pt x="696" y="84"/>
                    <a:pt x="695" y="81"/>
                    <a:pt x="695" y="78"/>
                  </a:cubicBezTo>
                  <a:cubicBezTo>
                    <a:pt x="694" y="72"/>
                    <a:pt x="693" y="66"/>
                    <a:pt x="691" y="61"/>
                  </a:cubicBezTo>
                  <a:cubicBezTo>
                    <a:pt x="690" y="57"/>
                    <a:pt x="689" y="53"/>
                    <a:pt x="688" y="50"/>
                  </a:cubicBezTo>
                  <a:cubicBezTo>
                    <a:pt x="682" y="35"/>
                    <a:pt x="673" y="24"/>
                    <a:pt x="660" y="24"/>
                  </a:cubicBezTo>
                  <a:cubicBezTo>
                    <a:pt x="660" y="24"/>
                    <a:pt x="646" y="8"/>
                    <a:pt x="612" y="4"/>
                  </a:cubicBezTo>
                  <a:cubicBezTo>
                    <a:pt x="587" y="0"/>
                    <a:pt x="552" y="4"/>
                    <a:pt x="504" y="24"/>
                  </a:cubicBezTo>
                  <a:cubicBezTo>
                    <a:pt x="391" y="72"/>
                    <a:pt x="365" y="74"/>
                    <a:pt x="365" y="74"/>
                  </a:cubicBezTo>
                  <a:cubicBezTo>
                    <a:pt x="308" y="149"/>
                    <a:pt x="308" y="149"/>
                    <a:pt x="308" y="149"/>
                  </a:cubicBezTo>
                  <a:cubicBezTo>
                    <a:pt x="297" y="164"/>
                    <a:pt x="297" y="164"/>
                    <a:pt x="297" y="164"/>
                  </a:cubicBezTo>
                  <a:cubicBezTo>
                    <a:pt x="254" y="220"/>
                    <a:pt x="215" y="278"/>
                    <a:pt x="181" y="339"/>
                  </a:cubicBezTo>
                  <a:cubicBezTo>
                    <a:pt x="162" y="373"/>
                    <a:pt x="135" y="413"/>
                    <a:pt x="103" y="437"/>
                  </a:cubicBezTo>
                  <a:cubicBezTo>
                    <a:pt x="38" y="485"/>
                    <a:pt x="0" y="629"/>
                    <a:pt x="0" y="629"/>
                  </a:cubicBezTo>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8" name="ïş1îḋè"/>
            <p:cNvSpPr/>
            <p:nvPr/>
          </p:nvSpPr>
          <p:spPr bwMode="auto">
            <a:xfrm>
              <a:off x="3546476" y="3608388"/>
              <a:ext cx="312738" cy="195263"/>
            </a:xfrm>
            <a:custGeom>
              <a:avLst/>
              <a:gdLst>
                <a:gd name="T0" fmla="*/ 223 w 223"/>
                <a:gd name="T1" fmla="*/ 0 h 140"/>
                <a:gd name="T2" fmla="*/ 0 w 223"/>
                <a:gd name="T3" fmla="*/ 140 h 140"/>
                <a:gd name="T4" fmla="*/ 223 w 223"/>
                <a:gd name="T5" fmla="*/ 0 h 140"/>
              </a:gdLst>
              <a:ahLst/>
              <a:cxnLst>
                <a:cxn ang="0">
                  <a:pos x="T0" y="T1"/>
                </a:cxn>
                <a:cxn ang="0">
                  <a:pos x="T2" y="T3"/>
                </a:cxn>
                <a:cxn ang="0">
                  <a:pos x="T4" y="T5"/>
                </a:cxn>
              </a:cxnLst>
              <a:rect l="0" t="0" r="r" b="b"/>
              <a:pathLst>
                <a:path w="223" h="140">
                  <a:moveTo>
                    <a:pt x="223" y="0"/>
                  </a:moveTo>
                  <a:cubicBezTo>
                    <a:pt x="223" y="0"/>
                    <a:pt x="62" y="40"/>
                    <a:pt x="0" y="140"/>
                  </a:cubicBezTo>
                  <a:cubicBezTo>
                    <a:pt x="223" y="0"/>
                    <a:pt x="223" y="0"/>
                    <a:pt x="223"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9" name="ïśḷíḑê"/>
            <p:cNvSpPr/>
            <p:nvPr/>
          </p:nvSpPr>
          <p:spPr bwMode="auto">
            <a:xfrm>
              <a:off x="3746501" y="3854450"/>
              <a:ext cx="42863" cy="306388"/>
            </a:xfrm>
            <a:custGeom>
              <a:avLst/>
              <a:gdLst>
                <a:gd name="T0" fmla="*/ 30 w 30"/>
                <a:gd name="T1" fmla="*/ 0 h 219"/>
                <a:gd name="T2" fmla="*/ 8 w 30"/>
                <a:gd name="T3" fmla="*/ 218 h 219"/>
                <a:gd name="T4" fmla="*/ 9 w 30"/>
                <a:gd name="T5" fmla="*/ 219 h 219"/>
                <a:gd name="T6" fmla="*/ 30 w 30"/>
                <a:gd name="T7" fmla="*/ 0 h 219"/>
              </a:gdLst>
              <a:ahLst/>
              <a:cxnLst>
                <a:cxn ang="0">
                  <a:pos x="T0" y="T1"/>
                </a:cxn>
                <a:cxn ang="0">
                  <a:pos x="T2" y="T3"/>
                </a:cxn>
                <a:cxn ang="0">
                  <a:pos x="T4" y="T5"/>
                </a:cxn>
                <a:cxn ang="0">
                  <a:pos x="T6" y="T7"/>
                </a:cxn>
              </a:cxnLst>
              <a:rect l="0" t="0" r="r" b="b"/>
              <a:pathLst>
                <a:path w="30" h="219">
                  <a:moveTo>
                    <a:pt x="30" y="0"/>
                  </a:moveTo>
                  <a:cubicBezTo>
                    <a:pt x="30" y="0"/>
                    <a:pt x="0" y="203"/>
                    <a:pt x="8" y="218"/>
                  </a:cubicBezTo>
                  <a:cubicBezTo>
                    <a:pt x="9" y="219"/>
                    <a:pt x="9" y="219"/>
                    <a:pt x="9" y="219"/>
                  </a:cubicBezTo>
                  <a:cubicBezTo>
                    <a:pt x="18" y="219"/>
                    <a:pt x="30" y="0"/>
                    <a:pt x="30"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0" name="ïṣľïḍé"/>
            <p:cNvSpPr/>
            <p:nvPr/>
          </p:nvSpPr>
          <p:spPr bwMode="auto">
            <a:xfrm>
              <a:off x="3984626" y="4575175"/>
              <a:ext cx="14288" cy="12700"/>
            </a:xfrm>
            <a:custGeom>
              <a:avLst/>
              <a:gdLst>
                <a:gd name="T0" fmla="*/ 10 w 10"/>
                <a:gd name="T1" fmla="*/ 0 h 10"/>
                <a:gd name="T2" fmla="*/ 9 w 10"/>
                <a:gd name="T3" fmla="*/ 0 h 10"/>
                <a:gd name="T4" fmla="*/ 0 w 10"/>
                <a:gd name="T5" fmla="*/ 10 h 10"/>
                <a:gd name="T6" fmla="*/ 0 w 10"/>
                <a:gd name="T7" fmla="*/ 10 h 10"/>
                <a:gd name="T8" fmla="*/ 10 w 10"/>
                <a:gd name="T9" fmla="*/ 0 h 10"/>
                <a:gd name="T10" fmla="*/ 10 w 10"/>
                <a:gd name="T11" fmla="*/ 0 h 10"/>
              </a:gdLst>
              <a:ahLst/>
              <a:cxnLst>
                <a:cxn ang="0">
                  <a:pos x="T0" y="T1"/>
                </a:cxn>
                <a:cxn ang="0">
                  <a:pos x="T2" y="T3"/>
                </a:cxn>
                <a:cxn ang="0">
                  <a:pos x="T4" y="T5"/>
                </a:cxn>
                <a:cxn ang="0">
                  <a:pos x="T6" y="T7"/>
                </a:cxn>
                <a:cxn ang="0">
                  <a:pos x="T8" y="T9"/>
                </a:cxn>
                <a:cxn ang="0">
                  <a:pos x="T10" y="T11"/>
                </a:cxn>
              </a:cxnLst>
              <a:rect l="0" t="0" r="r" b="b"/>
              <a:pathLst>
                <a:path w="10" h="10">
                  <a:moveTo>
                    <a:pt x="10" y="0"/>
                  </a:moveTo>
                  <a:cubicBezTo>
                    <a:pt x="9" y="0"/>
                    <a:pt x="9" y="0"/>
                    <a:pt x="9" y="0"/>
                  </a:cubicBezTo>
                  <a:cubicBezTo>
                    <a:pt x="6" y="4"/>
                    <a:pt x="3" y="7"/>
                    <a:pt x="0" y="10"/>
                  </a:cubicBezTo>
                  <a:cubicBezTo>
                    <a:pt x="0" y="10"/>
                    <a:pt x="0" y="10"/>
                    <a:pt x="0" y="10"/>
                  </a:cubicBezTo>
                  <a:cubicBezTo>
                    <a:pt x="3" y="8"/>
                    <a:pt x="6" y="4"/>
                    <a:pt x="10" y="0"/>
                  </a:cubicBezTo>
                  <a:cubicBezTo>
                    <a:pt x="10" y="0"/>
                    <a:pt x="10" y="0"/>
                    <a:pt x="10"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1" name="iŝľïḑé"/>
            <p:cNvSpPr/>
            <p:nvPr/>
          </p:nvSpPr>
          <p:spPr bwMode="auto">
            <a:xfrm>
              <a:off x="3983038" y="4587875"/>
              <a:ext cx="1588"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0" y="0"/>
                    <a:pt x="0" y="0"/>
                  </a:cubicBezTo>
                  <a:cubicBezTo>
                    <a:pt x="0" y="0"/>
                    <a:pt x="0" y="0"/>
                    <a:pt x="0" y="0"/>
                  </a:cubicBezTo>
                  <a:cubicBezTo>
                    <a:pt x="0" y="0"/>
                    <a:pt x="1" y="0"/>
                    <a:pt x="1" y="0"/>
                  </a:cubicBezTo>
                  <a:cubicBezTo>
                    <a:pt x="1" y="0"/>
                    <a:pt x="1" y="0"/>
                    <a:pt x="1" y="0"/>
                  </a:cubicBezTo>
                </a:path>
              </a:pathLst>
            </a:custGeom>
            <a:solidFill>
              <a:srgbClr val="E1AB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2" name="iṡlîḓé"/>
            <p:cNvSpPr/>
            <p:nvPr/>
          </p:nvSpPr>
          <p:spPr bwMode="auto">
            <a:xfrm>
              <a:off x="3963988" y="4587875"/>
              <a:ext cx="19050" cy="11113"/>
            </a:xfrm>
            <a:custGeom>
              <a:avLst/>
              <a:gdLst>
                <a:gd name="T0" fmla="*/ 14 w 14"/>
                <a:gd name="T1" fmla="*/ 0 h 7"/>
                <a:gd name="T2" fmla="*/ 0 w 14"/>
                <a:gd name="T3" fmla="*/ 7 h 7"/>
                <a:gd name="T4" fmla="*/ 0 w 14"/>
                <a:gd name="T5" fmla="*/ 7 h 7"/>
                <a:gd name="T6" fmla="*/ 0 w 14"/>
                <a:gd name="T7" fmla="*/ 7 h 7"/>
                <a:gd name="T8" fmla="*/ 14 w 14"/>
                <a:gd name="T9" fmla="*/ 0 h 7"/>
                <a:gd name="T10" fmla="*/ 14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14" y="0"/>
                  </a:moveTo>
                  <a:cubicBezTo>
                    <a:pt x="10" y="4"/>
                    <a:pt x="5" y="7"/>
                    <a:pt x="0" y="7"/>
                  </a:cubicBezTo>
                  <a:cubicBezTo>
                    <a:pt x="0" y="7"/>
                    <a:pt x="0" y="7"/>
                    <a:pt x="0" y="7"/>
                  </a:cubicBezTo>
                  <a:cubicBezTo>
                    <a:pt x="0" y="7"/>
                    <a:pt x="0" y="7"/>
                    <a:pt x="0" y="7"/>
                  </a:cubicBezTo>
                  <a:cubicBezTo>
                    <a:pt x="5" y="7"/>
                    <a:pt x="10" y="4"/>
                    <a:pt x="14" y="0"/>
                  </a:cubicBezTo>
                  <a:cubicBezTo>
                    <a:pt x="14" y="0"/>
                    <a:pt x="14" y="0"/>
                    <a:pt x="14" y="0"/>
                  </a:cubicBezTo>
                </a:path>
              </a:pathLst>
            </a:custGeom>
            <a:solidFill>
              <a:srgbClr val="CA9A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3" name="ïśļiḍé"/>
            <p:cNvSpPr/>
            <p:nvPr/>
          </p:nvSpPr>
          <p:spPr bwMode="auto">
            <a:xfrm>
              <a:off x="3851276" y="4622800"/>
              <a:ext cx="1588" cy="1588"/>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0"/>
                    <a:pt x="1" y="1"/>
                    <a:pt x="0" y="1"/>
                  </a:cubicBezTo>
                  <a:cubicBezTo>
                    <a:pt x="0" y="1"/>
                    <a:pt x="0" y="1"/>
                    <a:pt x="0" y="1"/>
                  </a:cubicBezTo>
                  <a:cubicBezTo>
                    <a:pt x="0" y="1"/>
                    <a:pt x="1" y="0"/>
                    <a:pt x="2" y="0"/>
                  </a:cubicBezTo>
                  <a:cubicBezTo>
                    <a:pt x="2" y="0"/>
                    <a:pt x="2" y="0"/>
                    <a:pt x="2" y="0"/>
                  </a:cubicBezTo>
                </a:path>
              </a:pathLst>
            </a:custGeom>
            <a:solidFill>
              <a:srgbClr val="E1AB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4" name="išḷiḋé"/>
            <p:cNvSpPr/>
            <p:nvPr/>
          </p:nvSpPr>
          <p:spPr bwMode="auto">
            <a:xfrm>
              <a:off x="3852863" y="4597400"/>
              <a:ext cx="104775" cy="25400"/>
            </a:xfrm>
            <a:custGeom>
              <a:avLst/>
              <a:gdLst>
                <a:gd name="T0" fmla="*/ 74 w 74"/>
                <a:gd name="T1" fmla="*/ 0 h 19"/>
                <a:gd name="T2" fmla="*/ 0 w 74"/>
                <a:gd name="T3" fmla="*/ 19 h 19"/>
                <a:gd name="T4" fmla="*/ 0 w 74"/>
                <a:gd name="T5" fmla="*/ 19 h 19"/>
                <a:gd name="T6" fmla="*/ 74 w 74"/>
                <a:gd name="T7" fmla="*/ 0 h 19"/>
                <a:gd name="T8" fmla="*/ 74 w 74"/>
                <a:gd name="T9" fmla="*/ 0 h 19"/>
              </a:gdLst>
              <a:ahLst/>
              <a:cxnLst>
                <a:cxn ang="0">
                  <a:pos x="T0" y="T1"/>
                </a:cxn>
                <a:cxn ang="0">
                  <a:pos x="T2" y="T3"/>
                </a:cxn>
                <a:cxn ang="0">
                  <a:pos x="T4" y="T5"/>
                </a:cxn>
                <a:cxn ang="0">
                  <a:pos x="T6" y="T7"/>
                </a:cxn>
                <a:cxn ang="0">
                  <a:pos x="T8" y="T9"/>
                </a:cxn>
              </a:cxnLst>
              <a:rect l="0" t="0" r="r" b="b"/>
              <a:pathLst>
                <a:path w="74" h="19">
                  <a:moveTo>
                    <a:pt x="74" y="0"/>
                  </a:moveTo>
                  <a:cubicBezTo>
                    <a:pt x="54" y="0"/>
                    <a:pt x="9" y="16"/>
                    <a:pt x="0" y="19"/>
                  </a:cubicBezTo>
                  <a:cubicBezTo>
                    <a:pt x="0" y="19"/>
                    <a:pt x="0" y="19"/>
                    <a:pt x="0" y="19"/>
                  </a:cubicBezTo>
                  <a:cubicBezTo>
                    <a:pt x="9" y="16"/>
                    <a:pt x="54" y="0"/>
                    <a:pt x="74" y="0"/>
                  </a:cubicBezTo>
                  <a:cubicBezTo>
                    <a:pt x="74" y="0"/>
                    <a:pt x="74" y="0"/>
                    <a:pt x="74" y="0"/>
                  </a:cubicBezTo>
                </a:path>
              </a:pathLst>
            </a:custGeom>
            <a:solidFill>
              <a:srgbClr val="CA9A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5" name="îṩļïdè"/>
            <p:cNvSpPr/>
            <p:nvPr/>
          </p:nvSpPr>
          <p:spPr bwMode="auto">
            <a:xfrm>
              <a:off x="3787776" y="3929063"/>
              <a:ext cx="211138" cy="695325"/>
            </a:xfrm>
            <a:custGeom>
              <a:avLst/>
              <a:gdLst>
                <a:gd name="T0" fmla="*/ 19 w 151"/>
                <a:gd name="T1" fmla="*/ 0 h 498"/>
                <a:gd name="T2" fmla="*/ 12 w 151"/>
                <a:gd name="T3" fmla="*/ 51 h 498"/>
                <a:gd name="T4" fmla="*/ 71 w 151"/>
                <a:gd name="T5" fmla="*/ 184 h 498"/>
                <a:gd name="T6" fmla="*/ 57 w 151"/>
                <a:gd name="T7" fmla="*/ 382 h 498"/>
                <a:gd name="T8" fmla="*/ 45 w 151"/>
                <a:gd name="T9" fmla="*/ 498 h 498"/>
                <a:gd name="T10" fmla="*/ 47 w 151"/>
                <a:gd name="T11" fmla="*/ 497 h 498"/>
                <a:gd name="T12" fmla="*/ 121 w 151"/>
                <a:gd name="T13" fmla="*/ 478 h 498"/>
                <a:gd name="T14" fmla="*/ 121 w 151"/>
                <a:gd name="T15" fmla="*/ 478 h 498"/>
                <a:gd name="T16" fmla="*/ 121 w 151"/>
                <a:gd name="T17" fmla="*/ 478 h 498"/>
                <a:gd name="T18" fmla="*/ 125 w 151"/>
                <a:gd name="T19" fmla="*/ 478 h 498"/>
                <a:gd name="T20" fmla="*/ 126 w 151"/>
                <a:gd name="T21" fmla="*/ 479 h 498"/>
                <a:gd name="T22" fmla="*/ 126 w 151"/>
                <a:gd name="T23" fmla="*/ 479 h 498"/>
                <a:gd name="T24" fmla="*/ 140 w 151"/>
                <a:gd name="T25" fmla="*/ 472 h 498"/>
                <a:gd name="T26" fmla="*/ 141 w 151"/>
                <a:gd name="T27" fmla="*/ 472 h 498"/>
                <a:gd name="T28" fmla="*/ 150 w 151"/>
                <a:gd name="T29" fmla="*/ 462 h 498"/>
                <a:gd name="T30" fmla="*/ 151 w 151"/>
                <a:gd name="T31" fmla="*/ 462 h 498"/>
                <a:gd name="T32" fmla="*/ 107 w 151"/>
                <a:gd name="T33" fmla="*/ 251 h 498"/>
                <a:gd name="T34" fmla="*/ 66 w 151"/>
                <a:gd name="T35" fmla="*/ 103 h 498"/>
                <a:gd name="T36" fmla="*/ 19 w 151"/>
                <a:gd name="T37"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1" h="498">
                  <a:moveTo>
                    <a:pt x="19" y="0"/>
                  </a:moveTo>
                  <a:cubicBezTo>
                    <a:pt x="19" y="0"/>
                    <a:pt x="0" y="36"/>
                    <a:pt x="12" y="51"/>
                  </a:cubicBezTo>
                  <a:cubicBezTo>
                    <a:pt x="24" y="66"/>
                    <a:pt x="71" y="184"/>
                    <a:pt x="71" y="184"/>
                  </a:cubicBezTo>
                  <a:cubicBezTo>
                    <a:pt x="57" y="382"/>
                    <a:pt x="57" y="382"/>
                    <a:pt x="57" y="382"/>
                  </a:cubicBezTo>
                  <a:cubicBezTo>
                    <a:pt x="45" y="498"/>
                    <a:pt x="45" y="498"/>
                    <a:pt x="45" y="498"/>
                  </a:cubicBezTo>
                  <a:cubicBezTo>
                    <a:pt x="46" y="498"/>
                    <a:pt x="46" y="497"/>
                    <a:pt x="47" y="497"/>
                  </a:cubicBezTo>
                  <a:cubicBezTo>
                    <a:pt x="56" y="494"/>
                    <a:pt x="101" y="478"/>
                    <a:pt x="121" y="478"/>
                  </a:cubicBezTo>
                  <a:cubicBezTo>
                    <a:pt x="121" y="478"/>
                    <a:pt x="121" y="478"/>
                    <a:pt x="121" y="478"/>
                  </a:cubicBezTo>
                  <a:cubicBezTo>
                    <a:pt x="121" y="478"/>
                    <a:pt x="121" y="478"/>
                    <a:pt x="121" y="478"/>
                  </a:cubicBezTo>
                  <a:cubicBezTo>
                    <a:pt x="122" y="478"/>
                    <a:pt x="124" y="478"/>
                    <a:pt x="125" y="478"/>
                  </a:cubicBezTo>
                  <a:cubicBezTo>
                    <a:pt x="125" y="479"/>
                    <a:pt x="126" y="479"/>
                    <a:pt x="126" y="479"/>
                  </a:cubicBezTo>
                  <a:cubicBezTo>
                    <a:pt x="126" y="479"/>
                    <a:pt x="126" y="479"/>
                    <a:pt x="126" y="479"/>
                  </a:cubicBezTo>
                  <a:cubicBezTo>
                    <a:pt x="131" y="479"/>
                    <a:pt x="136" y="476"/>
                    <a:pt x="140" y="472"/>
                  </a:cubicBezTo>
                  <a:cubicBezTo>
                    <a:pt x="140" y="472"/>
                    <a:pt x="141" y="472"/>
                    <a:pt x="141" y="472"/>
                  </a:cubicBezTo>
                  <a:cubicBezTo>
                    <a:pt x="144" y="469"/>
                    <a:pt x="147" y="466"/>
                    <a:pt x="150" y="462"/>
                  </a:cubicBezTo>
                  <a:cubicBezTo>
                    <a:pt x="150" y="462"/>
                    <a:pt x="150" y="462"/>
                    <a:pt x="151" y="462"/>
                  </a:cubicBezTo>
                  <a:cubicBezTo>
                    <a:pt x="138" y="395"/>
                    <a:pt x="111" y="254"/>
                    <a:pt x="107" y="251"/>
                  </a:cubicBezTo>
                  <a:cubicBezTo>
                    <a:pt x="100" y="247"/>
                    <a:pt x="68" y="134"/>
                    <a:pt x="66" y="103"/>
                  </a:cubicBezTo>
                  <a:cubicBezTo>
                    <a:pt x="64" y="71"/>
                    <a:pt x="19" y="0"/>
                    <a:pt x="19"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6" name="iṣľîḓé"/>
            <p:cNvSpPr/>
            <p:nvPr/>
          </p:nvSpPr>
          <p:spPr bwMode="auto">
            <a:xfrm>
              <a:off x="3965576" y="3890963"/>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7" name="išľîḑê"/>
            <p:cNvSpPr/>
            <p:nvPr/>
          </p:nvSpPr>
          <p:spPr bwMode="auto">
            <a:xfrm>
              <a:off x="3863976" y="3319463"/>
              <a:ext cx="160338" cy="587375"/>
            </a:xfrm>
            <a:custGeom>
              <a:avLst/>
              <a:gdLst>
                <a:gd name="T0" fmla="*/ 115 w 115"/>
                <a:gd name="T1" fmla="*/ 0 h 420"/>
                <a:gd name="T2" fmla="*/ 115 w 115"/>
                <a:gd name="T3" fmla="*/ 0 h 420"/>
                <a:gd name="T4" fmla="*/ 99 w 115"/>
                <a:gd name="T5" fmla="*/ 10 h 420"/>
                <a:gd name="T6" fmla="*/ 82 w 115"/>
                <a:gd name="T7" fmla="*/ 42 h 420"/>
                <a:gd name="T8" fmla="*/ 37 w 115"/>
                <a:gd name="T9" fmla="*/ 147 h 420"/>
                <a:gd name="T10" fmla="*/ 35 w 115"/>
                <a:gd name="T11" fmla="*/ 187 h 420"/>
                <a:gd name="T12" fmla="*/ 12 w 115"/>
                <a:gd name="T13" fmla="*/ 211 h 420"/>
                <a:gd name="T14" fmla="*/ 9 w 115"/>
                <a:gd name="T15" fmla="*/ 244 h 420"/>
                <a:gd name="T16" fmla="*/ 3 w 115"/>
                <a:gd name="T17" fmla="*/ 293 h 420"/>
                <a:gd name="T18" fmla="*/ 11 w 115"/>
                <a:gd name="T19" fmla="*/ 354 h 420"/>
                <a:gd name="T20" fmla="*/ 71 w 115"/>
                <a:gd name="T21" fmla="*/ 420 h 420"/>
                <a:gd name="T22" fmla="*/ 73 w 115"/>
                <a:gd name="T23" fmla="*/ 410 h 420"/>
                <a:gd name="T24" fmla="*/ 73 w 115"/>
                <a:gd name="T25" fmla="*/ 410 h 420"/>
                <a:gd name="T26" fmla="*/ 73 w 115"/>
                <a:gd name="T27" fmla="*/ 409 h 420"/>
                <a:gd name="T28" fmla="*/ 73 w 115"/>
                <a:gd name="T29" fmla="*/ 409 h 420"/>
                <a:gd name="T30" fmla="*/ 25 w 115"/>
                <a:gd name="T31" fmla="*/ 347 h 420"/>
                <a:gd name="T32" fmla="*/ 18 w 115"/>
                <a:gd name="T33" fmla="*/ 286 h 420"/>
                <a:gd name="T34" fmla="*/ 24 w 115"/>
                <a:gd name="T35" fmla="*/ 237 h 420"/>
                <a:gd name="T36" fmla="*/ 26 w 115"/>
                <a:gd name="T37" fmla="*/ 204 h 420"/>
                <a:gd name="T38" fmla="*/ 50 w 115"/>
                <a:gd name="T39" fmla="*/ 180 h 420"/>
                <a:gd name="T40" fmla="*/ 52 w 115"/>
                <a:gd name="T41" fmla="*/ 140 h 420"/>
                <a:gd name="T42" fmla="*/ 97 w 115"/>
                <a:gd name="T43" fmla="*/ 34 h 420"/>
                <a:gd name="T44" fmla="*/ 115 w 115"/>
                <a:gd name="T45"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5" h="420">
                  <a:moveTo>
                    <a:pt x="115" y="0"/>
                  </a:moveTo>
                  <a:cubicBezTo>
                    <a:pt x="115" y="0"/>
                    <a:pt x="115" y="0"/>
                    <a:pt x="115" y="0"/>
                  </a:cubicBezTo>
                  <a:cubicBezTo>
                    <a:pt x="110" y="4"/>
                    <a:pt x="104" y="7"/>
                    <a:pt x="99" y="10"/>
                  </a:cubicBezTo>
                  <a:cubicBezTo>
                    <a:pt x="89" y="28"/>
                    <a:pt x="82" y="42"/>
                    <a:pt x="82" y="42"/>
                  </a:cubicBezTo>
                  <a:cubicBezTo>
                    <a:pt x="82" y="42"/>
                    <a:pt x="42" y="134"/>
                    <a:pt x="37" y="147"/>
                  </a:cubicBezTo>
                  <a:cubicBezTo>
                    <a:pt x="33" y="159"/>
                    <a:pt x="37" y="180"/>
                    <a:pt x="35" y="187"/>
                  </a:cubicBezTo>
                  <a:cubicBezTo>
                    <a:pt x="34" y="195"/>
                    <a:pt x="15" y="201"/>
                    <a:pt x="12" y="211"/>
                  </a:cubicBezTo>
                  <a:cubicBezTo>
                    <a:pt x="9" y="221"/>
                    <a:pt x="11" y="240"/>
                    <a:pt x="9" y="244"/>
                  </a:cubicBezTo>
                  <a:cubicBezTo>
                    <a:pt x="8" y="248"/>
                    <a:pt x="0" y="284"/>
                    <a:pt x="3" y="293"/>
                  </a:cubicBezTo>
                  <a:cubicBezTo>
                    <a:pt x="6" y="302"/>
                    <a:pt x="11" y="354"/>
                    <a:pt x="11" y="354"/>
                  </a:cubicBezTo>
                  <a:cubicBezTo>
                    <a:pt x="14" y="400"/>
                    <a:pt x="49" y="415"/>
                    <a:pt x="71" y="420"/>
                  </a:cubicBezTo>
                  <a:cubicBezTo>
                    <a:pt x="71" y="417"/>
                    <a:pt x="72" y="413"/>
                    <a:pt x="73" y="410"/>
                  </a:cubicBezTo>
                  <a:cubicBezTo>
                    <a:pt x="73" y="410"/>
                    <a:pt x="73" y="410"/>
                    <a:pt x="73" y="410"/>
                  </a:cubicBezTo>
                  <a:cubicBezTo>
                    <a:pt x="73" y="410"/>
                    <a:pt x="73" y="410"/>
                    <a:pt x="73" y="409"/>
                  </a:cubicBezTo>
                  <a:cubicBezTo>
                    <a:pt x="73" y="409"/>
                    <a:pt x="73" y="409"/>
                    <a:pt x="73" y="409"/>
                  </a:cubicBezTo>
                  <a:cubicBezTo>
                    <a:pt x="53" y="402"/>
                    <a:pt x="28" y="385"/>
                    <a:pt x="25" y="347"/>
                  </a:cubicBezTo>
                  <a:cubicBezTo>
                    <a:pt x="25" y="347"/>
                    <a:pt x="21" y="295"/>
                    <a:pt x="18" y="286"/>
                  </a:cubicBezTo>
                  <a:cubicBezTo>
                    <a:pt x="15" y="277"/>
                    <a:pt x="22" y="240"/>
                    <a:pt x="24" y="237"/>
                  </a:cubicBezTo>
                  <a:cubicBezTo>
                    <a:pt x="26" y="233"/>
                    <a:pt x="24" y="214"/>
                    <a:pt x="26" y="204"/>
                  </a:cubicBezTo>
                  <a:cubicBezTo>
                    <a:pt x="29" y="194"/>
                    <a:pt x="48" y="187"/>
                    <a:pt x="50" y="180"/>
                  </a:cubicBezTo>
                  <a:cubicBezTo>
                    <a:pt x="52" y="173"/>
                    <a:pt x="47" y="152"/>
                    <a:pt x="52" y="140"/>
                  </a:cubicBezTo>
                  <a:cubicBezTo>
                    <a:pt x="56" y="127"/>
                    <a:pt x="97" y="34"/>
                    <a:pt x="97" y="34"/>
                  </a:cubicBezTo>
                  <a:cubicBezTo>
                    <a:pt x="97" y="34"/>
                    <a:pt x="105" y="19"/>
                    <a:pt x="115"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8" name="ïsļiḍe"/>
            <p:cNvSpPr/>
            <p:nvPr/>
          </p:nvSpPr>
          <p:spPr bwMode="auto">
            <a:xfrm>
              <a:off x="3884613" y="3186113"/>
              <a:ext cx="420688" cy="887413"/>
            </a:xfrm>
            <a:custGeom>
              <a:avLst/>
              <a:gdLst>
                <a:gd name="T0" fmla="*/ 3 w 301"/>
                <a:gd name="T1" fmla="*/ 381 h 634"/>
                <a:gd name="T2" fmla="*/ 10 w 301"/>
                <a:gd name="T3" fmla="*/ 442 h 634"/>
                <a:gd name="T4" fmla="*/ 58 w 301"/>
                <a:gd name="T5" fmla="*/ 504 h 634"/>
                <a:gd name="T6" fmla="*/ 87 w 301"/>
                <a:gd name="T7" fmla="*/ 510 h 634"/>
                <a:gd name="T8" fmla="*/ 116 w 301"/>
                <a:gd name="T9" fmla="*/ 535 h 634"/>
                <a:gd name="T10" fmla="*/ 250 w 301"/>
                <a:gd name="T11" fmla="*/ 634 h 634"/>
                <a:gd name="T12" fmla="*/ 286 w 301"/>
                <a:gd name="T13" fmla="*/ 541 h 634"/>
                <a:gd name="T14" fmla="*/ 195 w 301"/>
                <a:gd name="T15" fmla="*/ 475 h 634"/>
                <a:gd name="T16" fmla="*/ 136 w 301"/>
                <a:gd name="T17" fmla="*/ 398 h 634"/>
                <a:gd name="T18" fmla="*/ 137 w 301"/>
                <a:gd name="T19" fmla="*/ 390 h 634"/>
                <a:gd name="T20" fmla="*/ 243 w 301"/>
                <a:gd name="T21" fmla="*/ 193 h 634"/>
                <a:gd name="T22" fmla="*/ 297 w 301"/>
                <a:gd name="T23" fmla="*/ 62 h 634"/>
                <a:gd name="T24" fmla="*/ 298 w 301"/>
                <a:gd name="T25" fmla="*/ 56 h 634"/>
                <a:gd name="T26" fmla="*/ 299 w 301"/>
                <a:gd name="T27" fmla="*/ 48 h 634"/>
                <a:gd name="T28" fmla="*/ 249 w 301"/>
                <a:gd name="T29" fmla="*/ 1 h 634"/>
                <a:gd name="T30" fmla="*/ 205 w 301"/>
                <a:gd name="T31" fmla="*/ 2 h 634"/>
                <a:gd name="T32" fmla="*/ 161 w 301"/>
                <a:gd name="T33" fmla="*/ 11 h 634"/>
                <a:gd name="T34" fmla="*/ 100 w 301"/>
                <a:gd name="T35" fmla="*/ 95 h 634"/>
                <a:gd name="T36" fmla="*/ 82 w 301"/>
                <a:gd name="T37" fmla="*/ 129 h 634"/>
                <a:gd name="T38" fmla="*/ 37 w 301"/>
                <a:gd name="T39" fmla="*/ 235 h 634"/>
                <a:gd name="T40" fmla="*/ 35 w 301"/>
                <a:gd name="T41" fmla="*/ 275 h 634"/>
                <a:gd name="T42" fmla="*/ 11 w 301"/>
                <a:gd name="T43" fmla="*/ 299 h 634"/>
                <a:gd name="T44" fmla="*/ 9 w 301"/>
                <a:gd name="T45" fmla="*/ 332 h 634"/>
                <a:gd name="T46" fmla="*/ 3 w 301"/>
                <a:gd name="T47" fmla="*/ 38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1" h="634">
                  <a:moveTo>
                    <a:pt x="3" y="381"/>
                  </a:moveTo>
                  <a:cubicBezTo>
                    <a:pt x="6" y="390"/>
                    <a:pt x="10" y="442"/>
                    <a:pt x="10" y="442"/>
                  </a:cubicBezTo>
                  <a:cubicBezTo>
                    <a:pt x="13" y="480"/>
                    <a:pt x="38" y="497"/>
                    <a:pt x="58" y="504"/>
                  </a:cubicBezTo>
                  <a:cubicBezTo>
                    <a:pt x="68" y="508"/>
                    <a:pt x="77" y="509"/>
                    <a:pt x="87" y="510"/>
                  </a:cubicBezTo>
                  <a:cubicBezTo>
                    <a:pt x="116" y="535"/>
                    <a:pt x="116" y="535"/>
                    <a:pt x="116" y="535"/>
                  </a:cubicBezTo>
                  <a:cubicBezTo>
                    <a:pt x="250" y="634"/>
                    <a:pt x="250" y="634"/>
                    <a:pt x="250" y="634"/>
                  </a:cubicBezTo>
                  <a:cubicBezTo>
                    <a:pt x="250" y="634"/>
                    <a:pt x="300" y="542"/>
                    <a:pt x="286" y="541"/>
                  </a:cubicBezTo>
                  <a:cubicBezTo>
                    <a:pt x="273" y="541"/>
                    <a:pt x="195" y="475"/>
                    <a:pt x="195" y="475"/>
                  </a:cubicBezTo>
                  <a:cubicBezTo>
                    <a:pt x="171" y="462"/>
                    <a:pt x="147" y="420"/>
                    <a:pt x="136" y="398"/>
                  </a:cubicBezTo>
                  <a:cubicBezTo>
                    <a:pt x="136" y="395"/>
                    <a:pt x="137" y="393"/>
                    <a:pt x="137" y="390"/>
                  </a:cubicBezTo>
                  <a:cubicBezTo>
                    <a:pt x="142" y="349"/>
                    <a:pt x="243" y="193"/>
                    <a:pt x="243" y="193"/>
                  </a:cubicBezTo>
                  <a:cubicBezTo>
                    <a:pt x="243" y="193"/>
                    <a:pt x="282" y="147"/>
                    <a:pt x="297" y="62"/>
                  </a:cubicBezTo>
                  <a:cubicBezTo>
                    <a:pt x="297" y="60"/>
                    <a:pt x="298" y="58"/>
                    <a:pt x="298" y="56"/>
                  </a:cubicBezTo>
                  <a:cubicBezTo>
                    <a:pt x="298" y="54"/>
                    <a:pt x="299" y="51"/>
                    <a:pt x="299" y="48"/>
                  </a:cubicBezTo>
                  <a:cubicBezTo>
                    <a:pt x="301" y="16"/>
                    <a:pt x="277" y="4"/>
                    <a:pt x="249" y="1"/>
                  </a:cubicBezTo>
                  <a:cubicBezTo>
                    <a:pt x="234" y="0"/>
                    <a:pt x="219" y="0"/>
                    <a:pt x="205" y="2"/>
                  </a:cubicBezTo>
                  <a:cubicBezTo>
                    <a:pt x="190" y="4"/>
                    <a:pt x="176" y="7"/>
                    <a:pt x="161" y="11"/>
                  </a:cubicBezTo>
                  <a:cubicBezTo>
                    <a:pt x="149" y="9"/>
                    <a:pt x="120" y="59"/>
                    <a:pt x="100" y="95"/>
                  </a:cubicBezTo>
                  <a:cubicBezTo>
                    <a:pt x="90" y="114"/>
                    <a:pt x="82" y="129"/>
                    <a:pt x="82" y="129"/>
                  </a:cubicBezTo>
                  <a:cubicBezTo>
                    <a:pt x="82" y="129"/>
                    <a:pt x="41" y="222"/>
                    <a:pt x="37" y="235"/>
                  </a:cubicBezTo>
                  <a:cubicBezTo>
                    <a:pt x="32" y="247"/>
                    <a:pt x="37" y="268"/>
                    <a:pt x="35" y="275"/>
                  </a:cubicBezTo>
                  <a:cubicBezTo>
                    <a:pt x="33" y="282"/>
                    <a:pt x="14" y="289"/>
                    <a:pt x="11" y="299"/>
                  </a:cubicBezTo>
                  <a:cubicBezTo>
                    <a:pt x="9" y="309"/>
                    <a:pt x="11" y="328"/>
                    <a:pt x="9" y="332"/>
                  </a:cubicBezTo>
                  <a:cubicBezTo>
                    <a:pt x="7" y="335"/>
                    <a:pt x="0" y="372"/>
                    <a:pt x="3" y="381"/>
                  </a:cubicBezTo>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9" name="iŝlïḓé"/>
            <p:cNvSpPr/>
            <p:nvPr/>
          </p:nvSpPr>
          <p:spPr bwMode="auto">
            <a:xfrm>
              <a:off x="4389438" y="3243263"/>
              <a:ext cx="4763" cy="1588"/>
            </a:xfrm>
            <a:custGeom>
              <a:avLst/>
              <a:gdLst>
                <a:gd name="T0" fmla="*/ 4 w 4"/>
                <a:gd name="T1" fmla="*/ 0 h 1"/>
                <a:gd name="T2" fmla="*/ 0 w 4"/>
                <a:gd name="T3" fmla="*/ 1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cubicBezTo>
                    <a:pt x="3" y="0"/>
                    <a:pt x="2" y="0"/>
                    <a:pt x="0" y="1"/>
                  </a:cubicBezTo>
                  <a:cubicBezTo>
                    <a:pt x="0" y="1"/>
                    <a:pt x="0" y="1"/>
                    <a:pt x="0" y="1"/>
                  </a:cubicBezTo>
                  <a:cubicBezTo>
                    <a:pt x="2" y="0"/>
                    <a:pt x="3" y="0"/>
                    <a:pt x="4"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0" name="isľïḍe"/>
            <p:cNvSpPr/>
            <p:nvPr/>
          </p:nvSpPr>
          <p:spPr bwMode="auto">
            <a:xfrm>
              <a:off x="4389438" y="3078163"/>
              <a:ext cx="146050" cy="166688"/>
            </a:xfrm>
            <a:custGeom>
              <a:avLst/>
              <a:gdLst>
                <a:gd name="T0" fmla="*/ 105 w 105"/>
                <a:gd name="T1" fmla="*/ 0 h 120"/>
                <a:gd name="T2" fmla="*/ 45 w 105"/>
                <a:gd name="T3" fmla="*/ 23 h 120"/>
                <a:gd name="T4" fmla="*/ 5 w 105"/>
                <a:gd name="T5" fmla="*/ 102 h 120"/>
                <a:gd name="T6" fmla="*/ 0 w 105"/>
                <a:gd name="T7" fmla="*/ 120 h 120"/>
                <a:gd name="T8" fmla="*/ 4 w 105"/>
                <a:gd name="T9" fmla="*/ 119 h 120"/>
                <a:gd name="T10" fmla="*/ 4 w 105"/>
                <a:gd name="T11" fmla="*/ 119 h 120"/>
                <a:gd name="T12" fmla="*/ 5 w 105"/>
                <a:gd name="T13" fmla="*/ 117 h 120"/>
                <a:gd name="T14" fmla="*/ 45 w 105"/>
                <a:gd name="T15" fmla="*/ 37 h 120"/>
                <a:gd name="T16" fmla="*/ 101 w 105"/>
                <a:gd name="T17" fmla="*/ 16 h 120"/>
                <a:gd name="T18" fmla="*/ 105 w 105"/>
                <a:gd name="T1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20">
                  <a:moveTo>
                    <a:pt x="105" y="0"/>
                  </a:moveTo>
                  <a:cubicBezTo>
                    <a:pt x="85" y="9"/>
                    <a:pt x="60" y="13"/>
                    <a:pt x="45" y="23"/>
                  </a:cubicBezTo>
                  <a:cubicBezTo>
                    <a:pt x="21" y="40"/>
                    <a:pt x="11" y="72"/>
                    <a:pt x="5" y="102"/>
                  </a:cubicBezTo>
                  <a:cubicBezTo>
                    <a:pt x="4" y="108"/>
                    <a:pt x="3" y="114"/>
                    <a:pt x="0" y="120"/>
                  </a:cubicBezTo>
                  <a:cubicBezTo>
                    <a:pt x="2" y="119"/>
                    <a:pt x="3" y="119"/>
                    <a:pt x="4" y="119"/>
                  </a:cubicBezTo>
                  <a:cubicBezTo>
                    <a:pt x="4" y="119"/>
                    <a:pt x="4" y="119"/>
                    <a:pt x="4" y="119"/>
                  </a:cubicBezTo>
                  <a:cubicBezTo>
                    <a:pt x="4" y="118"/>
                    <a:pt x="4" y="117"/>
                    <a:pt x="5" y="117"/>
                  </a:cubicBezTo>
                  <a:cubicBezTo>
                    <a:pt x="10" y="86"/>
                    <a:pt x="21" y="54"/>
                    <a:pt x="45" y="37"/>
                  </a:cubicBezTo>
                  <a:cubicBezTo>
                    <a:pt x="59" y="27"/>
                    <a:pt x="82" y="23"/>
                    <a:pt x="101" y="16"/>
                  </a:cubicBezTo>
                  <a:cubicBezTo>
                    <a:pt x="103" y="11"/>
                    <a:pt x="104" y="5"/>
                    <a:pt x="105" y="0"/>
                  </a:cubicBezTo>
                </a:path>
              </a:pathLst>
            </a:custGeom>
            <a:solidFill>
              <a:srgbClr val="E1AB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1" name="ïslïḓe"/>
            <p:cNvSpPr/>
            <p:nvPr/>
          </p:nvSpPr>
          <p:spPr bwMode="auto">
            <a:xfrm>
              <a:off x="3700463" y="3316288"/>
              <a:ext cx="7938" cy="9525"/>
            </a:xfrm>
            <a:custGeom>
              <a:avLst/>
              <a:gdLst>
                <a:gd name="T0" fmla="*/ 5 w 5"/>
                <a:gd name="T1" fmla="*/ 0 h 7"/>
                <a:gd name="T2" fmla="*/ 0 w 5"/>
                <a:gd name="T3" fmla="*/ 7 h 7"/>
                <a:gd name="T4" fmla="*/ 0 w 5"/>
                <a:gd name="T5" fmla="*/ 7 h 7"/>
                <a:gd name="T6" fmla="*/ 5 w 5"/>
                <a:gd name="T7" fmla="*/ 0 h 7"/>
                <a:gd name="T8" fmla="*/ 5 w 5"/>
                <a:gd name="T9" fmla="*/ 0 h 7"/>
              </a:gdLst>
              <a:ahLst/>
              <a:cxnLst>
                <a:cxn ang="0">
                  <a:pos x="T0" y="T1"/>
                </a:cxn>
                <a:cxn ang="0">
                  <a:pos x="T2" y="T3"/>
                </a:cxn>
                <a:cxn ang="0">
                  <a:pos x="T4" y="T5"/>
                </a:cxn>
                <a:cxn ang="0">
                  <a:pos x="T6" y="T7"/>
                </a:cxn>
                <a:cxn ang="0">
                  <a:pos x="T8" y="T9"/>
                </a:cxn>
              </a:cxnLst>
              <a:rect l="0" t="0" r="r" b="b"/>
              <a:pathLst>
                <a:path w="5" h="7">
                  <a:moveTo>
                    <a:pt x="5" y="0"/>
                  </a:moveTo>
                  <a:cubicBezTo>
                    <a:pt x="0" y="7"/>
                    <a:pt x="0" y="7"/>
                    <a:pt x="0" y="7"/>
                  </a:cubicBezTo>
                  <a:cubicBezTo>
                    <a:pt x="0" y="7"/>
                    <a:pt x="0" y="7"/>
                    <a:pt x="0" y="7"/>
                  </a:cubicBezTo>
                  <a:cubicBezTo>
                    <a:pt x="5" y="0"/>
                    <a:pt x="5" y="0"/>
                    <a:pt x="5" y="0"/>
                  </a:cubicBezTo>
                  <a:cubicBezTo>
                    <a:pt x="5" y="0"/>
                    <a:pt x="5" y="0"/>
                    <a:pt x="5"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2" name="i$ļiďé"/>
            <p:cNvSpPr/>
            <p:nvPr/>
          </p:nvSpPr>
          <p:spPr bwMode="auto">
            <a:xfrm>
              <a:off x="3671888" y="3302000"/>
              <a:ext cx="346075" cy="157163"/>
            </a:xfrm>
            <a:custGeom>
              <a:avLst/>
              <a:gdLst>
                <a:gd name="T0" fmla="*/ 26 w 248"/>
                <a:gd name="T1" fmla="*/ 10 h 112"/>
                <a:gd name="T2" fmla="*/ 21 w 248"/>
                <a:gd name="T3" fmla="*/ 17 h 112"/>
                <a:gd name="T4" fmla="*/ 34 w 248"/>
                <a:gd name="T5" fmla="*/ 41 h 112"/>
                <a:gd name="T6" fmla="*/ 35 w 248"/>
                <a:gd name="T7" fmla="*/ 32 h 112"/>
                <a:gd name="T8" fmla="*/ 26 w 248"/>
                <a:gd name="T9" fmla="*/ 10 h 112"/>
                <a:gd name="T10" fmla="*/ 248 w 248"/>
                <a:gd name="T11" fmla="*/ 0 h 112"/>
                <a:gd name="T12" fmla="*/ 191 w 248"/>
                <a:gd name="T13" fmla="*/ 32 h 112"/>
                <a:gd name="T14" fmla="*/ 99 w 248"/>
                <a:gd name="T15" fmla="*/ 88 h 112"/>
                <a:gd name="T16" fmla="*/ 56 w 248"/>
                <a:gd name="T17" fmla="*/ 97 h 112"/>
                <a:gd name="T18" fmla="*/ 10 w 248"/>
                <a:gd name="T19" fmla="*/ 84 h 112"/>
                <a:gd name="T20" fmla="*/ 0 w 248"/>
                <a:gd name="T21" fmla="*/ 90 h 112"/>
                <a:gd name="T22" fmla="*/ 56 w 248"/>
                <a:gd name="T23" fmla="*/ 112 h 112"/>
                <a:gd name="T24" fmla="*/ 99 w 248"/>
                <a:gd name="T25" fmla="*/ 103 h 112"/>
                <a:gd name="T26" fmla="*/ 191 w 248"/>
                <a:gd name="T27" fmla="*/ 47 h 112"/>
                <a:gd name="T28" fmla="*/ 236 w 248"/>
                <a:gd name="T29" fmla="*/ 22 h 112"/>
                <a:gd name="T30" fmla="*/ 248 w 248"/>
                <a:gd name="T3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8" h="112">
                  <a:moveTo>
                    <a:pt x="26" y="10"/>
                  </a:moveTo>
                  <a:cubicBezTo>
                    <a:pt x="21" y="17"/>
                    <a:pt x="21" y="17"/>
                    <a:pt x="21" y="17"/>
                  </a:cubicBezTo>
                  <a:cubicBezTo>
                    <a:pt x="26" y="24"/>
                    <a:pt x="32" y="32"/>
                    <a:pt x="34" y="41"/>
                  </a:cubicBezTo>
                  <a:cubicBezTo>
                    <a:pt x="35" y="38"/>
                    <a:pt x="35" y="35"/>
                    <a:pt x="35" y="32"/>
                  </a:cubicBezTo>
                  <a:cubicBezTo>
                    <a:pt x="34" y="24"/>
                    <a:pt x="31" y="17"/>
                    <a:pt x="26" y="10"/>
                  </a:cubicBezTo>
                  <a:moveTo>
                    <a:pt x="248" y="0"/>
                  </a:moveTo>
                  <a:cubicBezTo>
                    <a:pt x="230" y="12"/>
                    <a:pt x="210" y="21"/>
                    <a:pt x="191" y="32"/>
                  </a:cubicBezTo>
                  <a:cubicBezTo>
                    <a:pt x="161" y="51"/>
                    <a:pt x="133" y="75"/>
                    <a:pt x="99" y="88"/>
                  </a:cubicBezTo>
                  <a:cubicBezTo>
                    <a:pt x="86" y="94"/>
                    <a:pt x="71" y="97"/>
                    <a:pt x="56" y="97"/>
                  </a:cubicBezTo>
                  <a:cubicBezTo>
                    <a:pt x="39" y="97"/>
                    <a:pt x="23" y="93"/>
                    <a:pt x="10" y="84"/>
                  </a:cubicBezTo>
                  <a:cubicBezTo>
                    <a:pt x="6" y="86"/>
                    <a:pt x="3" y="88"/>
                    <a:pt x="0" y="90"/>
                  </a:cubicBezTo>
                  <a:cubicBezTo>
                    <a:pt x="15" y="105"/>
                    <a:pt x="35" y="112"/>
                    <a:pt x="56" y="112"/>
                  </a:cubicBezTo>
                  <a:cubicBezTo>
                    <a:pt x="71" y="112"/>
                    <a:pt x="86" y="108"/>
                    <a:pt x="99" y="103"/>
                  </a:cubicBezTo>
                  <a:cubicBezTo>
                    <a:pt x="132" y="90"/>
                    <a:pt x="161" y="66"/>
                    <a:pt x="191" y="47"/>
                  </a:cubicBezTo>
                  <a:cubicBezTo>
                    <a:pt x="206" y="38"/>
                    <a:pt x="221" y="30"/>
                    <a:pt x="236" y="22"/>
                  </a:cubicBezTo>
                  <a:cubicBezTo>
                    <a:pt x="240" y="15"/>
                    <a:pt x="244" y="8"/>
                    <a:pt x="248"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3" name="iṣlïde"/>
            <p:cNvSpPr/>
            <p:nvPr/>
          </p:nvSpPr>
          <p:spPr bwMode="auto">
            <a:xfrm>
              <a:off x="4002088" y="3286125"/>
              <a:ext cx="39688" cy="47625"/>
            </a:xfrm>
            <a:custGeom>
              <a:avLst/>
              <a:gdLst>
                <a:gd name="T0" fmla="*/ 29 w 29"/>
                <a:gd name="T1" fmla="*/ 0 h 34"/>
                <a:gd name="T2" fmla="*/ 24 w 29"/>
                <a:gd name="T3" fmla="*/ 4 h 34"/>
                <a:gd name="T4" fmla="*/ 12 w 29"/>
                <a:gd name="T5" fmla="*/ 12 h 34"/>
                <a:gd name="T6" fmla="*/ 0 w 29"/>
                <a:gd name="T7" fmla="*/ 34 h 34"/>
                <a:gd name="T8" fmla="*/ 16 w 29"/>
                <a:gd name="T9" fmla="*/ 24 h 34"/>
                <a:gd name="T10" fmla="*/ 16 w 29"/>
                <a:gd name="T11" fmla="*/ 24 h 34"/>
                <a:gd name="T12" fmla="*/ 16 w 29"/>
                <a:gd name="T13" fmla="*/ 24 h 34"/>
                <a:gd name="T14" fmla="*/ 29 w 29"/>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4">
                  <a:moveTo>
                    <a:pt x="29" y="0"/>
                  </a:moveTo>
                  <a:cubicBezTo>
                    <a:pt x="28" y="2"/>
                    <a:pt x="26" y="3"/>
                    <a:pt x="24" y="4"/>
                  </a:cubicBezTo>
                  <a:cubicBezTo>
                    <a:pt x="20" y="7"/>
                    <a:pt x="16" y="10"/>
                    <a:pt x="12" y="12"/>
                  </a:cubicBezTo>
                  <a:cubicBezTo>
                    <a:pt x="8" y="20"/>
                    <a:pt x="4" y="27"/>
                    <a:pt x="0" y="34"/>
                  </a:cubicBezTo>
                  <a:cubicBezTo>
                    <a:pt x="5" y="31"/>
                    <a:pt x="11" y="28"/>
                    <a:pt x="16" y="24"/>
                  </a:cubicBezTo>
                  <a:cubicBezTo>
                    <a:pt x="16" y="24"/>
                    <a:pt x="16" y="24"/>
                    <a:pt x="16" y="24"/>
                  </a:cubicBezTo>
                  <a:cubicBezTo>
                    <a:pt x="16" y="24"/>
                    <a:pt x="16" y="24"/>
                    <a:pt x="16" y="24"/>
                  </a:cubicBezTo>
                  <a:cubicBezTo>
                    <a:pt x="20" y="17"/>
                    <a:pt x="25" y="9"/>
                    <a:pt x="29" y="0"/>
                  </a:cubicBezTo>
                </a:path>
              </a:pathLst>
            </a:custGeom>
            <a:solidFill>
              <a:srgbClr val="5750C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4" name="iś1íḓè"/>
            <p:cNvSpPr/>
            <p:nvPr/>
          </p:nvSpPr>
          <p:spPr bwMode="auto">
            <a:xfrm>
              <a:off x="4024313" y="3195638"/>
              <a:ext cx="277813" cy="123825"/>
            </a:xfrm>
            <a:custGeom>
              <a:avLst/>
              <a:gdLst>
                <a:gd name="T0" fmla="*/ 126 w 199"/>
                <a:gd name="T1" fmla="*/ 0 h 88"/>
                <a:gd name="T2" fmla="*/ 74 w 199"/>
                <a:gd name="T3" fmla="*/ 17 h 88"/>
                <a:gd name="T4" fmla="*/ 13 w 199"/>
                <a:gd name="T5" fmla="*/ 64 h 88"/>
                <a:gd name="T6" fmla="*/ 0 w 199"/>
                <a:gd name="T7" fmla="*/ 88 h 88"/>
                <a:gd name="T8" fmla="*/ 0 w 199"/>
                <a:gd name="T9" fmla="*/ 88 h 88"/>
                <a:gd name="T10" fmla="*/ 8 w 199"/>
                <a:gd name="T11" fmla="*/ 83 h 88"/>
                <a:gd name="T12" fmla="*/ 74 w 199"/>
                <a:gd name="T13" fmla="*/ 31 h 88"/>
                <a:gd name="T14" fmla="*/ 126 w 199"/>
                <a:gd name="T15" fmla="*/ 15 h 88"/>
                <a:gd name="T16" fmla="*/ 127 w 199"/>
                <a:gd name="T17" fmla="*/ 15 h 88"/>
                <a:gd name="T18" fmla="*/ 152 w 199"/>
                <a:gd name="T19" fmla="*/ 20 h 88"/>
                <a:gd name="T20" fmla="*/ 156 w 199"/>
                <a:gd name="T21" fmla="*/ 22 h 88"/>
                <a:gd name="T22" fmla="*/ 177 w 199"/>
                <a:gd name="T23" fmla="*/ 38 h 88"/>
                <a:gd name="T24" fmla="*/ 197 w 199"/>
                <a:gd name="T25" fmla="*/ 56 h 88"/>
                <a:gd name="T26" fmla="*/ 198 w 199"/>
                <a:gd name="T27" fmla="*/ 50 h 88"/>
                <a:gd name="T28" fmla="*/ 199 w 199"/>
                <a:gd name="T29" fmla="*/ 43 h 88"/>
                <a:gd name="T30" fmla="*/ 152 w 199"/>
                <a:gd name="T31" fmla="*/ 5 h 88"/>
                <a:gd name="T32" fmla="*/ 126 w 199"/>
                <a:gd name="T3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9" h="88">
                  <a:moveTo>
                    <a:pt x="126" y="0"/>
                  </a:moveTo>
                  <a:cubicBezTo>
                    <a:pt x="108" y="0"/>
                    <a:pt x="90" y="7"/>
                    <a:pt x="74" y="17"/>
                  </a:cubicBezTo>
                  <a:cubicBezTo>
                    <a:pt x="52" y="31"/>
                    <a:pt x="34" y="49"/>
                    <a:pt x="13" y="64"/>
                  </a:cubicBezTo>
                  <a:cubicBezTo>
                    <a:pt x="9" y="73"/>
                    <a:pt x="4" y="81"/>
                    <a:pt x="0" y="88"/>
                  </a:cubicBezTo>
                  <a:cubicBezTo>
                    <a:pt x="0" y="88"/>
                    <a:pt x="0" y="88"/>
                    <a:pt x="0" y="88"/>
                  </a:cubicBezTo>
                  <a:cubicBezTo>
                    <a:pt x="3" y="86"/>
                    <a:pt x="6" y="84"/>
                    <a:pt x="8" y="83"/>
                  </a:cubicBezTo>
                  <a:cubicBezTo>
                    <a:pt x="31" y="67"/>
                    <a:pt x="50" y="46"/>
                    <a:pt x="74" y="31"/>
                  </a:cubicBezTo>
                  <a:cubicBezTo>
                    <a:pt x="89" y="21"/>
                    <a:pt x="108" y="15"/>
                    <a:pt x="126" y="15"/>
                  </a:cubicBezTo>
                  <a:cubicBezTo>
                    <a:pt x="127" y="15"/>
                    <a:pt x="127" y="15"/>
                    <a:pt x="127" y="15"/>
                  </a:cubicBezTo>
                  <a:cubicBezTo>
                    <a:pt x="136" y="15"/>
                    <a:pt x="144" y="16"/>
                    <a:pt x="152" y="20"/>
                  </a:cubicBezTo>
                  <a:cubicBezTo>
                    <a:pt x="153" y="20"/>
                    <a:pt x="154" y="21"/>
                    <a:pt x="156" y="22"/>
                  </a:cubicBezTo>
                  <a:cubicBezTo>
                    <a:pt x="163" y="26"/>
                    <a:pt x="170" y="32"/>
                    <a:pt x="177" y="38"/>
                  </a:cubicBezTo>
                  <a:cubicBezTo>
                    <a:pt x="183" y="44"/>
                    <a:pt x="190" y="50"/>
                    <a:pt x="197" y="56"/>
                  </a:cubicBezTo>
                  <a:cubicBezTo>
                    <a:pt x="197" y="54"/>
                    <a:pt x="198" y="52"/>
                    <a:pt x="198" y="50"/>
                  </a:cubicBezTo>
                  <a:cubicBezTo>
                    <a:pt x="198" y="47"/>
                    <a:pt x="199" y="45"/>
                    <a:pt x="199" y="43"/>
                  </a:cubicBezTo>
                  <a:cubicBezTo>
                    <a:pt x="183" y="31"/>
                    <a:pt x="170" y="14"/>
                    <a:pt x="152" y="5"/>
                  </a:cubicBezTo>
                  <a:cubicBezTo>
                    <a:pt x="144" y="2"/>
                    <a:pt x="135" y="0"/>
                    <a:pt x="126"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5" name="iśḻïḓé"/>
            <p:cNvSpPr/>
            <p:nvPr/>
          </p:nvSpPr>
          <p:spPr bwMode="auto">
            <a:xfrm>
              <a:off x="3671888" y="2670175"/>
              <a:ext cx="923925" cy="774700"/>
            </a:xfrm>
            <a:custGeom>
              <a:avLst/>
              <a:gdLst>
                <a:gd name="T0" fmla="*/ 558 w 661"/>
                <a:gd name="T1" fmla="*/ 315 h 555"/>
                <a:gd name="T2" fmla="*/ 518 w 661"/>
                <a:gd name="T3" fmla="*/ 394 h 555"/>
                <a:gd name="T4" fmla="*/ 509 w 661"/>
                <a:gd name="T5" fmla="*/ 421 h 555"/>
                <a:gd name="T6" fmla="*/ 453 w 661"/>
                <a:gd name="T7" fmla="*/ 421 h 555"/>
                <a:gd name="T8" fmla="*/ 404 w 661"/>
                <a:gd name="T9" fmla="*/ 382 h 555"/>
                <a:gd name="T10" fmla="*/ 326 w 661"/>
                <a:gd name="T11" fmla="*/ 394 h 555"/>
                <a:gd name="T12" fmla="*/ 260 w 661"/>
                <a:gd name="T13" fmla="*/ 445 h 555"/>
                <a:gd name="T14" fmla="*/ 191 w 661"/>
                <a:gd name="T15" fmla="*/ 485 h 555"/>
                <a:gd name="T16" fmla="*/ 99 w 661"/>
                <a:gd name="T17" fmla="*/ 541 h 555"/>
                <a:gd name="T18" fmla="*/ 0 w 661"/>
                <a:gd name="T19" fmla="*/ 529 h 555"/>
                <a:gd name="T20" fmla="*/ 35 w 661"/>
                <a:gd name="T21" fmla="*/ 485 h 555"/>
                <a:gd name="T22" fmla="*/ 12 w 661"/>
                <a:gd name="T23" fmla="*/ 429 h 555"/>
                <a:gd name="T24" fmla="*/ 55 w 661"/>
                <a:gd name="T25" fmla="*/ 390 h 555"/>
                <a:gd name="T26" fmla="*/ 115 w 661"/>
                <a:gd name="T27" fmla="*/ 279 h 555"/>
                <a:gd name="T28" fmla="*/ 151 w 661"/>
                <a:gd name="T29" fmla="*/ 186 h 555"/>
                <a:gd name="T30" fmla="*/ 206 w 661"/>
                <a:gd name="T31" fmla="*/ 153 h 555"/>
                <a:gd name="T32" fmla="*/ 240 w 661"/>
                <a:gd name="T33" fmla="*/ 102 h 555"/>
                <a:gd name="T34" fmla="*/ 306 w 661"/>
                <a:gd name="T35" fmla="*/ 25 h 555"/>
                <a:gd name="T36" fmla="*/ 401 w 661"/>
                <a:gd name="T37" fmla="*/ 12 h 555"/>
                <a:gd name="T38" fmla="*/ 436 w 661"/>
                <a:gd name="T39" fmla="*/ 29 h 555"/>
                <a:gd name="T40" fmla="*/ 527 w 661"/>
                <a:gd name="T41" fmla="*/ 53 h 555"/>
                <a:gd name="T42" fmla="*/ 607 w 661"/>
                <a:gd name="T43" fmla="*/ 140 h 555"/>
                <a:gd name="T44" fmla="*/ 651 w 661"/>
                <a:gd name="T45" fmla="*/ 260 h 555"/>
                <a:gd name="T46" fmla="*/ 558 w 661"/>
                <a:gd name="T47" fmla="*/ 3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1" h="555">
                  <a:moveTo>
                    <a:pt x="558" y="315"/>
                  </a:moveTo>
                  <a:cubicBezTo>
                    <a:pt x="534" y="332"/>
                    <a:pt x="524" y="364"/>
                    <a:pt x="518" y="394"/>
                  </a:cubicBezTo>
                  <a:cubicBezTo>
                    <a:pt x="516" y="404"/>
                    <a:pt x="514" y="414"/>
                    <a:pt x="509" y="421"/>
                  </a:cubicBezTo>
                  <a:cubicBezTo>
                    <a:pt x="496" y="438"/>
                    <a:pt x="470" y="433"/>
                    <a:pt x="453" y="421"/>
                  </a:cubicBezTo>
                  <a:cubicBezTo>
                    <a:pt x="436" y="409"/>
                    <a:pt x="423" y="391"/>
                    <a:pt x="404" y="382"/>
                  </a:cubicBezTo>
                  <a:cubicBezTo>
                    <a:pt x="379" y="371"/>
                    <a:pt x="349" y="379"/>
                    <a:pt x="326" y="394"/>
                  </a:cubicBezTo>
                  <a:cubicBezTo>
                    <a:pt x="302" y="409"/>
                    <a:pt x="283" y="429"/>
                    <a:pt x="260" y="445"/>
                  </a:cubicBezTo>
                  <a:cubicBezTo>
                    <a:pt x="238" y="461"/>
                    <a:pt x="214" y="472"/>
                    <a:pt x="191" y="485"/>
                  </a:cubicBezTo>
                  <a:cubicBezTo>
                    <a:pt x="161" y="504"/>
                    <a:pt x="133" y="528"/>
                    <a:pt x="99" y="541"/>
                  </a:cubicBezTo>
                  <a:cubicBezTo>
                    <a:pt x="66" y="555"/>
                    <a:pt x="25" y="555"/>
                    <a:pt x="0" y="529"/>
                  </a:cubicBezTo>
                  <a:cubicBezTo>
                    <a:pt x="17" y="519"/>
                    <a:pt x="36" y="505"/>
                    <a:pt x="35" y="485"/>
                  </a:cubicBezTo>
                  <a:cubicBezTo>
                    <a:pt x="34" y="465"/>
                    <a:pt x="10" y="450"/>
                    <a:pt x="12" y="429"/>
                  </a:cubicBezTo>
                  <a:cubicBezTo>
                    <a:pt x="13" y="408"/>
                    <a:pt x="38" y="400"/>
                    <a:pt x="55" y="390"/>
                  </a:cubicBezTo>
                  <a:cubicBezTo>
                    <a:pt x="92" y="369"/>
                    <a:pt x="107" y="322"/>
                    <a:pt x="115" y="279"/>
                  </a:cubicBezTo>
                  <a:cubicBezTo>
                    <a:pt x="121" y="245"/>
                    <a:pt x="126" y="207"/>
                    <a:pt x="151" y="186"/>
                  </a:cubicBezTo>
                  <a:cubicBezTo>
                    <a:pt x="168" y="172"/>
                    <a:pt x="190" y="167"/>
                    <a:pt x="206" y="153"/>
                  </a:cubicBezTo>
                  <a:cubicBezTo>
                    <a:pt x="222" y="140"/>
                    <a:pt x="230" y="120"/>
                    <a:pt x="240" y="102"/>
                  </a:cubicBezTo>
                  <a:cubicBezTo>
                    <a:pt x="256" y="72"/>
                    <a:pt x="278" y="43"/>
                    <a:pt x="306" y="25"/>
                  </a:cubicBezTo>
                  <a:cubicBezTo>
                    <a:pt x="334" y="7"/>
                    <a:pt x="370" y="0"/>
                    <a:pt x="401" y="12"/>
                  </a:cubicBezTo>
                  <a:cubicBezTo>
                    <a:pt x="413" y="17"/>
                    <a:pt x="424" y="24"/>
                    <a:pt x="436" y="29"/>
                  </a:cubicBezTo>
                  <a:cubicBezTo>
                    <a:pt x="465" y="42"/>
                    <a:pt x="498" y="40"/>
                    <a:pt x="527" y="53"/>
                  </a:cubicBezTo>
                  <a:cubicBezTo>
                    <a:pt x="563" y="70"/>
                    <a:pt x="586" y="106"/>
                    <a:pt x="607" y="140"/>
                  </a:cubicBezTo>
                  <a:cubicBezTo>
                    <a:pt x="625" y="170"/>
                    <a:pt x="661" y="222"/>
                    <a:pt x="651" y="260"/>
                  </a:cubicBezTo>
                  <a:cubicBezTo>
                    <a:pt x="641" y="299"/>
                    <a:pt x="585" y="296"/>
                    <a:pt x="558" y="315"/>
                  </a:cubicBezTo>
                </a:path>
              </a:pathLst>
            </a:custGeom>
            <a:solidFill>
              <a:srgbClr val="7C5C5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6" name="iśľíḑè"/>
            <p:cNvSpPr/>
            <p:nvPr/>
          </p:nvSpPr>
          <p:spPr bwMode="auto">
            <a:xfrm>
              <a:off x="3687763" y="3259138"/>
              <a:ext cx="1588" cy="11113"/>
            </a:xfrm>
            <a:custGeom>
              <a:avLst/>
              <a:gdLst>
                <a:gd name="T0" fmla="*/ 0 w 1"/>
                <a:gd name="T1" fmla="*/ 0 h 8"/>
                <a:gd name="T2" fmla="*/ 0 w 1"/>
                <a:gd name="T3" fmla="*/ 4 h 8"/>
                <a:gd name="T4" fmla="*/ 0 w 1"/>
                <a:gd name="T5" fmla="*/ 8 h 8"/>
                <a:gd name="T6" fmla="*/ 0 w 1"/>
                <a:gd name="T7" fmla="*/ 7 h 8"/>
                <a:gd name="T8" fmla="*/ 1 w 1"/>
                <a:gd name="T9" fmla="*/ 1 h 8"/>
                <a:gd name="T10" fmla="*/ 0 w 1"/>
                <a:gd name="T11" fmla="*/ 0 h 8"/>
              </a:gdLst>
              <a:ahLst/>
              <a:cxnLst>
                <a:cxn ang="0">
                  <a:pos x="T0" y="T1"/>
                </a:cxn>
                <a:cxn ang="0">
                  <a:pos x="T2" y="T3"/>
                </a:cxn>
                <a:cxn ang="0">
                  <a:pos x="T4" y="T5"/>
                </a:cxn>
                <a:cxn ang="0">
                  <a:pos x="T6" y="T7"/>
                </a:cxn>
                <a:cxn ang="0">
                  <a:pos x="T8" y="T9"/>
                </a:cxn>
                <a:cxn ang="0">
                  <a:pos x="T10" y="T11"/>
                </a:cxn>
              </a:cxnLst>
              <a:rect l="0" t="0" r="r" b="b"/>
              <a:pathLst>
                <a:path w="1" h="8">
                  <a:moveTo>
                    <a:pt x="0" y="0"/>
                  </a:moveTo>
                  <a:cubicBezTo>
                    <a:pt x="0" y="1"/>
                    <a:pt x="0" y="3"/>
                    <a:pt x="0" y="4"/>
                  </a:cubicBezTo>
                  <a:cubicBezTo>
                    <a:pt x="0" y="6"/>
                    <a:pt x="0" y="7"/>
                    <a:pt x="0" y="8"/>
                  </a:cubicBezTo>
                  <a:cubicBezTo>
                    <a:pt x="0" y="7"/>
                    <a:pt x="0" y="7"/>
                    <a:pt x="0" y="7"/>
                  </a:cubicBezTo>
                  <a:cubicBezTo>
                    <a:pt x="0" y="5"/>
                    <a:pt x="0" y="3"/>
                    <a:pt x="1" y="1"/>
                  </a:cubicBezTo>
                  <a:cubicBezTo>
                    <a:pt x="1" y="0"/>
                    <a:pt x="1" y="0"/>
                    <a:pt x="0"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7" name="îsľîde"/>
            <p:cNvSpPr/>
            <p:nvPr/>
          </p:nvSpPr>
          <p:spPr bwMode="auto">
            <a:xfrm>
              <a:off x="3687763" y="3260725"/>
              <a:ext cx="23813" cy="53975"/>
            </a:xfrm>
            <a:custGeom>
              <a:avLst/>
              <a:gdLst>
                <a:gd name="T0" fmla="*/ 1 w 16"/>
                <a:gd name="T1" fmla="*/ 0 h 39"/>
                <a:gd name="T2" fmla="*/ 0 w 16"/>
                <a:gd name="T3" fmla="*/ 6 h 39"/>
                <a:gd name="T4" fmla="*/ 0 w 16"/>
                <a:gd name="T5" fmla="*/ 7 h 39"/>
                <a:gd name="T6" fmla="*/ 15 w 16"/>
                <a:gd name="T7" fmla="*/ 39 h 39"/>
                <a:gd name="T8" fmla="*/ 16 w 16"/>
                <a:gd name="T9" fmla="*/ 31 h 39"/>
                <a:gd name="T10" fmla="*/ 1 w 16"/>
                <a:gd name="T11" fmla="*/ 0 h 39"/>
              </a:gdLst>
              <a:ahLst/>
              <a:cxnLst>
                <a:cxn ang="0">
                  <a:pos x="T0" y="T1"/>
                </a:cxn>
                <a:cxn ang="0">
                  <a:pos x="T2" y="T3"/>
                </a:cxn>
                <a:cxn ang="0">
                  <a:pos x="T4" y="T5"/>
                </a:cxn>
                <a:cxn ang="0">
                  <a:pos x="T6" y="T7"/>
                </a:cxn>
                <a:cxn ang="0">
                  <a:pos x="T8" y="T9"/>
                </a:cxn>
                <a:cxn ang="0">
                  <a:pos x="T10" y="T11"/>
                </a:cxn>
              </a:cxnLst>
              <a:rect l="0" t="0" r="r" b="b"/>
              <a:pathLst>
                <a:path w="16" h="39">
                  <a:moveTo>
                    <a:pt x="1" y="0"/>
                  </a:moveTo>
                  <a:cubicBezTo>
                    <a:pt x="0" y="2"/>
                    <a:pt x="0" y="4"/>
                    <a:pt x="0" y="6"/>
                  </a:cubicBezTo>
                  <a:cubicBezTo>
                    <a:pt x="0" y="6"/>
                    <a:pt x="0" y="6"/>
                    <a:pt x="0" y="7"/>
                  </a:cubicBezTo>
                  <a:cubicBezTo>
                    <a:pt x="0" y="19"/>
                    <a:pt x="8" y="28"/>
                    <a:pt x="15" y="39"/>
                  </a:cubicBezTo>
                  <a:cubicBezTo>
                    <a:pt x="16" y="36"/>
                    <a:pt x="16" y="34"/>
                    <a:pt x="16" y="31"/>
                  </a:cubicBezTo>
                  <a:cubicBezTo>
                    <a:pt x="15" y="19"/>
                    <a:pt x="7" y="9"/>
                    <a:pt x="1" y="0"/>
                  </a:cubicBezTo>
                </a:path>
              </a:pathLst>
            </a:custGeom>
            <a:solidFill>
              <a:srgbClr val="6F53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8" name="î$ḷîḑe"/>
            <p:cNvSpPr/>
            <p:nvPr/>
          </p:nvSpPr>
          <p:spPr bwMode="auto">
            <a:xfrm>
              <a:off x="4573588" y="2959100"/>
              <a:ext cx="11113" cy="53975"/>
            </a:xfrm>
            <a:custGeom>
              <a:avLst/>
              <a:gdLst>
                <a:gd name="T0" fmla="*/ 0 w 8"/>
                <a:gd name="T1" fmla="*/ 0 h 39"/>
                <a:gd name="T2" fmla="*/ 0 w 8"/>
                <a:gd name="T3" fmla="*/ 4 h 39"/>
                <a:gd name="T4" fmla="*/ 8 w 8"/>
                <a:gd name="T5" fmla="*/ 39 h 39"/>
                <a:gd name="T6" fmla="*/ 0 w 8"/>
                <a:gd name="T7" fmla="*/ 0 h 39"/>
              </a:gdLst>
              <a:ahLst/>
              <a:cxnLst>
                <a:cxn ang="0">
                  <a:pos x="T0" y="T1"/>
                </a:cxn>
                <a:cxn ang="0">
                  <a:pos x="T2" y="T3"/>
                </a:cxn>
                <a:cxn ang="0">
                  <a:pos x="T4" y="T5"/>
                </a:cxn>
                <a:cxn ang="0">
                  <a:pos x="T6" y="T7"/>
                </a:cxn>
              </a:cxnLst>
              <a:rect l="0" t="0" r="r" b="b"/>
              <a:pathLst>
                <a:path w="8" h="39">
                  <a:moveTo>
                    <a:pt x="0" y="0"/>
                  </a:moveTo>
                  <a:cubicBezTo>
                    <a:pt x="0" y="1"/>
                    <a:pt x="0" y="3"/>
                    <a:pt x="0" y="4"/>
                  </a:cubicBezTo>
                  <a:cubicBezTo>
                    <a:pt x="5" y="16"/>
                    <a:pt x="8" y="28"/>
                    <a:pt x="8" y="39"/>
                  </a:cubicBezTo>
                  <a:cubicBezTo>
                    <a:pt x="8" y="27"/>
                    <a:pt x="5" y="13"/>
                    <a:pt x="0"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9" name="i$1íḓe"/>
            <p:cNvSpPr/>
            <p:nvPr/>
          </p:nvSpPr>
          <p:spPr bwMode="auto">
            <a:xfrm>
              <a:off x="3671888" y="3387725"/>
              <a:ext cx="28575" cy="19050"/>
            </a:xfrm>
            <a:custGeom>
              <a:avLst/>
              <a:gdLst>
                <a:gd name="T0" fmla="*/ 18 w 20"/>
                <a:gd name="T1" fmla="*/ 0 h 14"/>
                <a:gd name="T2" fmla="*/ 0 w 20"/>
                <a:gd name="T3" fmla="*/ 12 h 14"/>
                <a:gd name="T4" fmla="*/ 1 w 20"/>
                <a:gd name="T5" fmla="*/ 14 h 14"/>
                <a:gd name="T6" fmla="*/ 20 w 20"/>
                <a:gd name="T7" fmla="*/ 1 h 14"/>
                <a:gd name="T8" fmla="*/ 18 w 20"/>
                <a:gd name="T9" fmla="*/ 0 h 14"/>
              </a:gdLst>
              <a:ahLst/>
              <a:cxnLst>
                <a:cxn ang="0">
                  <a:pos x="T0" y="T1"/>
                </a:cxn>
                <a:cxn ang="0">
                  <a:pos x="T2" y="T3"/>
                </a:cxn>
                <a:cxn ang="0">
                  <a:pos x="T4" y="T5"/>
                </a:cxn>
                <a:cxn ang="0">
                  <a:pos x="T6" y="T7"/>
                </a:cxn>
                <a:cxn ang="0">
                  <a:pos x="T8" y="T9"/>
                </a:cxn>
              </a:cxnLst>
              <a:rect l="0" t="0" r="r" b="b"/>
              <a:pathLst>
                <a:path w="20" h="14">
                  <a:moveTo>
                    <a:pt x="18" y="0"/>
                  </a:moveTo>
                  <a:cubicBezTo>
                    <a:pt x="12" y="4"/>
                    <a:pt x="6" y="9"/>
                    <a:pt x="0" y="12"/>
                  </a:cubicBezTo>
                  <a:cubicBezTo>
                    <a:pt x="0" y="13"/>
                    <a:pt x="1" y="13"/>
                    <a:pt x="1" y="14"/>
                  </a:cubicBezTo>
                  <a:cubicBezTo>
                    <a:pt x="8" y="10"/>
                    <a:pt x="15" y="6"/>
                    <a:pt x="20" y="1"/>
                  </a:cubicBezTo>
                  <a:cubicBezTo>
                    <a:pt x="20" y="0"/>
                    <a:pt x="19" y="0"/>
                    <a:pt x="18"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0" name="ïṣľïḑè"/>
            <p:cNvSpPr/>
            <p:nvPr/>
          </p:nvSpPr>
          <p:spPr bwMode="auto">
            <a:xfrm>
              <a:off x="3673476" y="2963863"/>
              <a:ext cx="911225" cy="471488"/>
            </a:xfrm>
            <a:custGeom>
              <a:avLst/>
              <a:gdLst>
                <a:gd name="T0" fmla="*/ 644 w 652"/>
                <a:gd name="T1" fmla="*/ 0 h 337"/>
                <a:gd name="T2" fmla="*/ 643 w 652"/>
                <a:gd name="T3" fmla="*/ 18 h 337"/>
                <a:gd name="T4" fmla="*/ 550 w 652"/>
                <a:gd name="T5" fmla="*/ 73 h 337"/>
                <a:gd name="T6" fmla="*/ 510 w 652"/>
                <a:gd name="T7" fmla="*/ 152 h 337"/>
                <a:gd name="T8" fmla="*/ 500 w 652"/>
                <a:gd name="T9" fmla="*/ 179 h 337"/>
                <a:gd name="T10" fmla="*/ 477 w 652"/>
                <a:gd name="T11" fmla="*/ 190 h 337"/>
                <a:gd name="T12" fmla="*/ 445 w 652"/>
                <a:gd name="T13" fmla="*/ 179 h 337"/>
                <a:gd name="T14" fmla="*/ 396 w 652"/>
                <a:gd name="T15" fmla="*/ 140 h 337"/>
                <a:gd name="T16" fmla="*/ 370 w 652"/>
                <a:gd name="T17" fmla="*/ 135 h 337"/>
                <a:gd name="T18" fmla="*/ 318 w 652"/>
                <a:gd name="T19" fmla="*/ 152 h 337"/>
                <a:gd name="T20" fmla="*/ 252 w 652"/>
                <a:gd name="T21" fmla="*/ 203 h 337"/>
                <a:gd name="T22" fmla="*/ 183 w 652"/>
                <a:gd name="T23" fmla="*/ 243 h 337"/>
                <a:gd name="T24" fmla="*/ 91 w 652"/>
                <a:gd name="T25" fmla="*/ 299 h 337"/>
                <a:gd name="T26" fmla="*/ 48 w 652"/>
                <a:gd name="T27" fmla="*/ 308 h 337"/>
                <a:gd name="T28" fmla="*/ 19 w 652"/>
                <a:gd name="T29" fmla="*/ 304 h 337"/>
                <a:gd name="T30" fmla="*/ 0 w 652"/>
                <a:gd name="T31" fmla="*/ 317 h 337"/>
                <a:gd name="T32" fmla="*/ 55 w 652"/>
                <a:gd name="T33" fmla="*/ 337 h 337"/>
                <a:gd name="T34" fmla="*/ 98 w 652"/>
                <a:gd name="T35" fmla="*/ 328 h 337"/>
                <a:gd name="T36" fmla="*/ 190 w 652"/>
                <a:gd name="T37" fmla="*/ 272 h 337"/>
                <a:gd name="T38" fmla="*/ 259 w 652"/>
                <a:gd name="T39" fmla="*/ 232 h 337"/>
                <a:gd name="T40" fmla="*/ 325 w 652"/>
                <a:gd name="T41" fmla="*/ 181 h 337"/>
                <a:gd name="T42" fmla="*/ 377 w 652"/>
                <a:gd name="T43" fmla="*/ 164 h 337"/>
                <a:gd name="T44" fmla="*/ 403 w 652"/>
                <a:gd name="T45" fmla="*/ 169 h 337"/>
                <a:gd name="T46" fmla="*/ 452 w 652"/>
                <a:gd name="T47" fmla="*/ 208 h 337"/>
                <a:gd name="T48" fmla="*/ 484 w 652"/>
                <a:gd name="T49" fmla="*/ 219 h 337"/>
                <a:gd name="T50" fmla="*/ 508 w 652"/>
                <a:gd name="T51" fmla="*/ 208 h 337"/>
                <a:gd name="T52" fmla="*/ 517 w 652"/>
                <a:gd name="T53" fmla="*/ 181 h 337"/>
                <a:gd name="T54" fmla="*/ 557 w 652"/>
                <a:gd name="T55" fmla="*/ 102 h 337"/>
                <a:gd name="T56" fmla="*/ 650 w 652"/>
                <a:gd name="T57" fmla="*/ 46 h 337"/>
                <a:gd name="T58" fmla="*/ 652 w 652"/>
                <a:gd name="T59" fmla="*/ 35 h 337"/>
                <a:gd name="T60" fmla="*/ 644 w 652"/>
                <a:gd name="T61" fmla="*/ 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52" h="337">
                  <a:moveTo>
                    <a:pt x="644" y="0"/>
                  </a:moveTo>
                  <a:cubicBezTo>
                    <a:pt x="645" y="6"/>
                    <a:pt x="644" y="12"/>
                    <a:pt x="643" y="18"/>
                  </a:cubicBezTo>
                  <a:cubicBezTo>
                    <a:pt x="633" y="57"/>
                    <a:pt x="577" y="54"/>
                    <a:pt x="550" y="73"/>
                  </a:cubicBezTo>
                  <a:cubicBezTo>
                    <a:pt x="526" y="90"/>
                    <a:pt x="515" y="122"/>
                    <a:pt x="510" y="152"/>
                  </a:cubicBezTo>
                  <a:cubicBezTo>
                    <a:pt x="508" y="162"/>
                    <a:pt x="506" y="172"/>
                    <a:pt x="500" y="179"/>
                  </a:cubicBezTo>
                  <a:cubicBezTo>
                    <a:pt x="494" y="187"/>
                    <a:pt x="486" y="190"/>
                    <a:pt x="477" y="190"/>
                  </a:cubicBezTo>
                  <a:cubicBezTo>
                    <a:pt x="466" y="190"/>
                    <a:pt x="454" y="185"/>
                    <a:pt x="445" y="179"/>
                  </a:cubicBezTo>
                  <a:cubicBezTo>
                    <a:pt x="428" y="167"/>
                    <a:pt x="414" y="149"/>
                    <a:pt x="396" y="140"/>
                  </a:cubicBezTo>
                  <a:cubicBezTo>
                    <a:pt x="387" y="136"/>
                    <a:pt x="379" y="135"/>
                    <a:pt x="370" y="135"/>
                  </a:cubicBezTo>
                  <a:cubicBezTo>
                    <a:pt x="352" y="135"/>
                    <a:pt x="334" y="142"/>
                    <a:pt x="318" y="152"/>
                  </a:cubicBezTo>
                  <a:cubicBezTo>
                    <a:pt x="294" y="166"/>
                    <a:pt x="275" y="187"/>
                    <a:pt x="252" y="203"/>
                  </a:cubicBezTo>
                  <a:cubicBezTo>
                    <a:pt x="230" y="218"/>
                    <a:pt x="206" y="229"/>
                    <a:pt x="183" y="243"/>
                  </a:cubicBezTo>
                  <a:cubicBezTo>
                    <a:pt x="152" y="262"/>
                    <a:pt x="124" y="286"/>
                    <a:pt x="91" y="299"/>
                  </a:cubicBezTo>
                  <a:cubicBezTo>
                    <a:pt x="78" y="305"/>
                    <a:pt x="62" y="308"/>
                    <a:pt x="48" y="308"/>
                  </a:cubicBezTo>
                  <a:cubicBezTo>
                    <a:pt x="38" y="308"/>
                    <a:pt x="28" y="307"/>
                    <a:pt x="19" y="304"/>
                  </a:cubicBezTo>
                  <a:cubicBezTo>
                    <a:pt x="14" y="309"/>
                    <a:pt x="7" y="313"/>
                    <a:pt x="0" y="317"/>
                  </a:cubicBezTo>
                  <a:cubicBezTo>
                    <a:pt x="15" y="331"/>
                    <a:pt x="34" y="337"/>
                    <a:pt x="55" y="337"/>
                  </a:cubicBezTo>
                  <a:cubicBezTo>
                    <a:pt x="69" y="337"/>
                    <a:pt x="85" y="334"/>
                    <a:pt x="98" y="328"/>
                  </a:cubicBezTo>
                  <a:cubicBezTo>
                    <a:pt x="131" y="315"/>
                    <a:pt x="159" y="291"/>
                    <a:pt x="190" y="272"/>
                  </a:cubicBezTo>
                  <a:cubicBezTo>
                    <a:pt x="213" y="258"/>
                    <a:pt x="237" y="247"/>
                    <a:pt x="259" y="232"/>
                  </a:cubicBezTo>
                  <a:cubicBezTo>
                    <a:pt x="282" y="216"/>
                    <a:pt x="301" y="195"/>
                    <a:pt x="325" y="181"/>
                  </a:cubicBezTo>
                  <a:cubicBezTo>
                    <a:pt x="341" y="171"/>
                    <a:pt x="359" y="164"/>
                    <a:pt x="377" y="164"/>
                  </a:cubicBezTo>
                  <a:cubicBezTo>
                    <a:pt x="386" y="164"/>
                    <a:pt x="394" y="165"/>
                    <a:pt x="403" y="169"/>
                  </a:cubicBezTo>
                  <a:cubicBezTo>
                    <a:pt x="421" y="177"/>
                    <a:pt x="435" y="195"/>
                    <a:pt x="452" y="208"/>
                  </a:cubicBezTo>
                  <a:cubicBezTo>
                    <a:pt x="461" y="214"/>
                    <a:pt x="473" y="219"/>
                    <a:pt x="484" y="219"/>
                  </a:cubicBezTo>
                  <a:cubicBezTo>
                    <a:pt x="493" y="219"/>
                    <a:pt x="502" y="216"/>
                    <a:pt x="508" y="208"/>
                  </a:cubicBezTo>
                  <a:cubicBezTo>
                    <a:pt x="513" y="200"/>
                    <a:pt x="515" y="190"/>
                    <a:pt x="517" y="181"/>
                  </a:cubicBezTo>
                  <a:cubicBezTo>
                    <a:pt x="523" y="151"/>
                    <a:pt x="533" y="119"/>
                    <a:pt x="557" y="102"/>
                  </a:cubicBezTo>
                  <a:cubicBezTo>
                    <a:pt x="584" y="83"/>
                    <a:pt x="640" y="85"/>
                    <a:pt x="650" y="46"/>
                  </a:cubicBezTo>
                  <a:cubicBezTo>
                    <a:pt x="651" y="43"/>
                    <a:pt x="651" y="39"/>
                    <a:pt x="652" y="35"/>
                  </a:cubicBezTo>
                  <a:cubicBezTo>
                    <a:pt x="652" y="24"/>
                    <a:pt x="649" y="12"/>
                    <a:pt x="644" y="0"/>
                  </a:cubicBezTo>
                </a:path>
              </a:pathLst>
            </a:custGeom>
            <a:solidFill>
              <a:srgbClr val="6F53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1" name="isľïḓé"/>
            <p:cNvSpPr/>
            <p:nvPr/>
          </p:nvSpPr>
          <p:spPr bwMode="auto">
            <a:xfrm>
              <a:off x="4540251" y="2554288"/>
              <a:ext cx="2951163" cy="2243138"/>
            </a:xfrm>
            <a:custGeom>
              <a:avLst/>
              <a:gdLst>
                <a:gd name="T0" fmla="*/ 2076 w 2110"/>
                <a:gd name="T1" fmla="*/ 200 h 1604"/>
                <a:gd name="T2" fmla="*/ 1912 w 2110"/>
                <a:gd name="T3" fmla="*/ 35 h 1604"/>
                <a:gd name="T4" fmla="*/ 1789 w 2110"/>
                <a:gd name="T5" fmla="*/ 33 h 1604"/>
                <a:gd name="T6" fmla="*/ 1789 w 2110"/>
                <a:gd name="T7" fmla="*/ 34 h 1604"/>
                <a:gd name="T8" fmla="*/ 759 w 2110"/>
                <a:gd name="T9" fmla="*/ 1055 h 1604"/>
                <a:gd name="T10" fmla="*/ 323 w 2110"/>
                <a:gd name="T11" fmla="*/ 616 h 1604"/>
                <a:gd name="T12" fmla="*/ 200 w 2110"/>
                <a:gd name="T13" fmla="*/ 615 h 1604"/>
                <a:gd name="T14" fmla="*/ 35 w 2110"/>
                <a:gd name="T15" fmla="*/ 779 h 1604"/>
                <a:gd name="T16" fmla="*/ 34 w 2110"/>
                <a:gd name="T17" fmla="*/ 903 h 1604"/>
                <a:gd name="T18" fmla="*/ 695 w 2110"/>
                <a:gd name="T19" fmla="*/ 1569 h 1604"/>
                <a:gd name="T20" fmla="*/ 819 w 2110"/>
                <a:gd name="T21" fmla="*/ 1570 h 1604"/>
                <a:gd name="T22" fmla="*/ 2075 w 2110"/>
                <a:gd name="T23" fmla="*/ 323 h 1604"/>
                <a:gd name="T24" fmla="*/ 2077 w 2110"/>
                <a:gd name="T25" fmla="*/ 200 h 1604"/>
                <a:gd name="T26" fmla="*/ 2076 w 2110"/>
                <a:gd name="T27" fmla="*/ 20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10" h="1604">
                  <a:moveTo>
                    <a:pt x="2076" y="200"/>
                  </a:moveTo>
                  <a:cubicBezTo>
                    <a:pt x="1912" y="35"/>
                    <a:pt x="1912" y="35"/>
                    <a:pt x="1912" y="35"/>
                  </a:cubicBezTo>
                  <a:cubicBezTo>
                    <a:pt x="1879" y="0"/>
                    <a:pt x="1823" y="0"/>
                    <a:pt x="1789" y="33"/>
                  </a:cubicBezTo>
                  <a:cubicBezTo>
                    <a:pt x="1789" y="34"/>
                    <a:pt x="1789" y="34"/>
                    <a:pt x="1789" y="34"/>
                  </a:cubicBezTo>
                  <a:cubicBezTo>
                    <a:pt x="759" y="1055"/>
                    <a:pt x="759" y="1055"/>
                    <a:pt x="759" y="1055"/>
                  </a:cubicBezTo>
                  <a:cubicBezTo>
                    <a:pt x="323" y="616"/>
                    <a:pt x="323" y="616"/>
                    <a:pt x="323" y="616"/>
                  </a:cubicBezTo>
                  <a:cubicBezTo>
                    <a:pt x="290" y="582"/>
                    <a:pt x="235" y="582"/>
                    <a:pt x="200" y="615"/>
                  </a:cubicBezTo>
                  <a:cubicBezTo>
                    <a:pt x="35" y="779"/>
                    <a:pt x="35" y="779"/>
                    <a:pt x="35" y="779"/>
                  </a:cubicBezTo>
                  <a:cubicBezTo>
                    <a:pt x="1" y="813"/>
                    <a:pt x="0" y="868"/>
                    <a:pt x="34" y="903"/>
                  </a:cubicBezTo>
                  <a:cubicBezTo>
                    <a:pt x="695" y="1569"/>
                    <a:pt x="695" y="1569"/>
                    <a:pt x="695" y="1569"/>
                  </a:cubicBezTo>
                  <a:cubicBezTo>
                    <a:pt x="729" y="1603"/>
                    <a:pt x="784" y="1604"/>
                    <a:pt x="819" y="1570"/>
                  </a:cubicBezTo>
                  <a:cubicBezTo>
                    <a:pt x="2075" y="323"/>
                    <a:pt x="2075" y="323"/>
                    <a:pt x="2075" y="323"/>
                  </a:cubicBezTo>
                  <a:cubicBezTo>
                    <a:pt x="2110" y="290"/>
                    <a:pt x="2110" y="234"/>
                    <a:pt x="2077" y="200"/>
                  </a:cubicBezTo>
                  <a:lnTo>
                    <a:pt x="2076" y="200"/>
                  </a:lnTo>
                  <a:close/>
                </a:path>
              </a:pathLst>
            </a:custGeom>
            <a:solidFill>
              <a:srgbClr val="3ACC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2" name="iṧ1ïdê"/>
            <p:cNvSpPr/>
            <p:nvPr/>
          </p:nvSpPr>
          <p:spPr bwMode="auto">
            <a:xfrm>
              <a:off x="6927851" y="4672013"/>
              <a:ext cx="174625" cy="149225"/>
            </a:xfrm>
            <a:custGeom>
              <a:avLst/>
              <a:gdLst>
                <a:gd name="T0" fmla="*/ 122 w 125"/>
                <a:gd name="T1" fmla="*/ 7 h 107"/>
                <a:gd name="T2" fmla="*/ 14 w 125"/>
                <a:gd name="T3" fmla="*/ 85 h 107"/>
                <a:gd name="T4" fmla="*/ 25 w 125"/>
                <a:gd name="T5" fmla="*/ 107 h 107"/>
                <a:gd name="T6" fmla="*/ 38 w 125"/>
                <a:gd name="T7" fmla="*/ 103 h 107"/>
                <a:gd name="T8" fmla="*/ 51 w 125"/>
                <a:gd name="T9" fmla="*/ 104 h 107"/>
                <a:gd name="T10" fmla="*/ 67 w 125"/>
                <a:gd name="T11" fmla="*/ 97 h 107"/>
                <a:gd name="T12" fmla="*/ 115 w 125"/>
                <a:gd name="T13" fmla="*/ 27 h 107"/>
                <a:gd name="T14" fmla="*/ 124 w 125"/>
                <a:gd name="T15" fmla="*/ 11 h 107"/>
                <a:gd name="T16" fmla="*/ 104 w 125"/>
                <a:gd name="T17" fmla="*/ 20 h 107"/>
                <a:gd name="T18" fmla="*/ 105 w 125"/>
                <a:gd name="T19" fmla="*/ 47 h 107"/>
                <a:gd name="T20" fmla="*/ 101 w 125"/>
                <a:gd name="T21" fmla="*/ 21 h 107"/>
                <a:gd name="T22" fmla="*/ 90 w 125"/>
                <a:gd name="T23" fmla="*/ 26 h 107"/>
                <a:gd name="T24" fmla="*/ 93 w 125"/>
                <a:gd name="T25" fmla="*/ 71 h 107"/>
                <a:gd name="T26" fmla="*/ 86 w 125"/>
                <a:gd name="T27" fmla="*/ 28 h 107"/>
                <a:gd name="T28" fmla="*/ 72 w 125"/>
                <a:gd name="T29" fmla="*/ 37 h 107"/>
                <a:gd name="T30" fmla="*/ 76 w 125"/>
                <a:gd name="T31" fmla="*/ 85 h 107"/>
                <a:gd name="T32" fmla="*/ 68 w 125"/>
                <a:gd name="T33" fmla="*/ 39 h 107"/>
                <a:gd name="T34" fmla="*/ 55 w 125"/>
                <a:gd name="T35" fmla="*/ 49 h 107"/>
                <a:gd name="T36" fmla="*/ 60 w 125"/>
                <a:gd name="T37" fmla="*/ 94 h 107"/>
                <a:gd name="T38" fmla="*/ 52 w 125"/>
                <a:gd name="T39" fmla="*/ 52 h 107"/>
                <a:gd name="T40" fmla="*/ 39 w 125"/>
                <a:gd name="T41" fmla="*/ 66 h 107"/>
                <a:gd name="T42" fmla="*/ 43 w 125"/>
                <a:gd name="T43" fmla="*/ 95 h 107"/>
                <a:gd name="T44" fmla="*/ 36 w 125"/>
                <a:gd name="T45" fmla="*/ 69 h 107"/>
                <a:gd name="T46" fmla="*/ 24 w 125"/>
                <a:gd name="T47" fmla="*/ 98 h 107"/>
                <a:gd name="T48" fmla="*/ 34 w 125"/>
                <a:gd name="T49" fmla="*/ 68 h 107"/>
                <a:gd name="T50" fmla="*/ 16 w 125"/>
                <a:gd name="T51" fmla="*/ 77 h 107"/>
                <a:gd name="T52" fmla="*/ 36 w 125"/>
                <a:gd name="T53" fmla="*/ 63 h 107"/>
                <a:gd name="T54" fmla="*/ 48 w 125"/>
                <a:gd name="T55" fmla="*/ 50 h 107"/>
                <a:gd name="T56" fmla="*/ 19 w 125"/>
                <a:gd name="T57" fmla="*/ 53 h 107"/>
                <a:gd name="T58" fmla="*/ 52 w 125"/>
                <a:gd name="T59" fmla="*/ 47 h 107"/>
                <a:gd name="T60" fmla="*/ 65 w 125"/>
                <a:gd name="T61" fmla="*/ 36 h 107"/>
                <a:gd name="T62" fmla="*/ 30 w 125"/>
                <a:gd name="T63" fmla="*/ 36 h 107"/>
                <a:gd name="T64" fmla="*/ 68 w 125"/>
                <a:gd name="T65" fmla="*/ 34 h 107"/>
                <a:gd name="T66" fmla="*/ 82 w 125"/>
                <a:gd name="T67" fmla="*/ 25 h 107"/>
                <a:gd name="T68" fmla="*/ 49 w 125"/>
                <a:gd name="T69" fmla="*/ 22 h 107"/>
                <a:gd name="T70" fmla="*/ 87 w 125"/>
                <a:gd name="T71" fmla="*/ 23 h 107"/>
                <a:gd name="T72" fmla="*/ 97 w 125"/>
                <a:gd name="T73" fmla="*/ 18 h 107"/>
                <a:gd name="T74" fmla="*/ 77 w 125"/>
                <a:gd name="T75" fmla="*/ 15 h 107"/>
                <a:gd name="T76" fmla="*/ 72 w 125"/>
                <a:gd name="T77" fmla="*/ 13 h 107"/>
                <a:gd name="T78" fmla="*/ 101 w 125"/>
                <a:gd name="T79" fmla="*/ 16 h 107"/>
                <a:gd name="T80" fmla="*/ 122 w 125"/>
                <a:gd name="T81" fmla="*/ 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 h="107">
                  <a:moveTo>
                    <a:pt x="122" y="7"/>
                  </a:moveTo>
                  <a:cubicBezTo>
                    <a:pt x="122" y="7"/>
                    <a:pt x="0" y="0"/>
                    <a:pt x="14" y="85"/>
                  </a:cubicBezTo>
                  <a:cubicBezTo>
                    <a:pt x="13" y="94"/>
                    <a:pt x="17" y="103"/>
                    <a:pt x="25" y="107"/>
                  </a:cubicBezTo>
                  <a:cubicBezTo>
                    <a:pt x="25" y="107"/>
                    <a:pt x="25" y="101"/>
                    <a:pt x="38" y="103"/>
                  </a:cubicBezTo>
                  <a:cubicBezTo>
                    <a:pt x="42" y="104"/>
                    <a:pt x="46" y="104"/>
                    <a:pt x="51" y="104"/>
                  </a:cubicBezTo>
                  <a:cubicBezTo>
                    <a:pt x="57" y="103"/>
                    <a:pt x="63" y="101"/>
                    <a:pt x="67" y="97"/>
                  </a:cubicBezTo>
                  <a:cubicBezTo>
                    <a:pt x="67" y="97"/>
                    <a:pt x="101" y="83"/>
                    <a:pt x="115" y="27"/>
                  </a:cubicBezTo>
                  <a:cubicBezTo>
                    <a:pt x="115" y="27"/>
                    <a:pt x="125" y="14"/>
                    <a:pt x="124" y="11"/>
                  </a:cubicBezTo>
                  <a:cubicBezTo>
                    <a:pt x="104" y="20"/>
                    <a:pt x="104" y="20"/>
                    <a:pt x="104" y="20"/>
                  </a:cubicBezTo>
                  <a:cubicBezTo>
                    <a:pt x="104" y="20"/>
                    <a:pt x="111" y="35"/>
                    <a:pt x="105" y="47"/>
                  </a:cubicBezTo>
                  <a:cubicBezTo>
                    <a:pt x="105" y="47"/>
                    <a:pt x="105" y="21"/>
                    <a:pt x="101" y="21"/>
                  </a:cubicBezTo>
                  <a:cubicBezTo>
                    <a:pt x="100" y="21"/>
                    <a:pt x="90" y="26"/>
                    <a:pt x="90" y="26"/>
                  </a:cubicBezTo>
                  <a:cubicBezTo>
                    <a:pt x="90" y="26"/>
                    <a:pt x="102" y="52"/>
                    <a:pt x="93" y="71"/>
                  </a:cubicBezTo>
                  <a:cubicBezTo>
                    <a:pt x="93" y="71"/>
                    <a:pt x="96" y="39"/>
                    <a:pt x="86" y="28"/>
                  </a:cubicBezTo>
                  <a:cubicBezTo>
                    <a:pt x="72" y="37"/>
                    <a:pt x="72" y="37"/>
                    <a:pt x="72" y="37"/>
                  </a:cubicBezTo>
                  <a:cubicBezTo>
                    <a:pt x="72" y="37"/>
                    <a:pt x="86" y="64"/>
                    <a:pt x="76" y="85"/>
                  </a:cubicBezTo>
                  <a:cubicBezTo>
                    <a:pt x="76" y="85"/>
                    <a:pt x="79" y="52"/>
                    <a:pt x="68" y="39"/>
                  </a:cubicBezTo>
                  <a:cubicBezTo>
                    <a:pt x="55" y="49"/>
                    <a:pt x="55" y="49"/>
                    <a:pt x="55" y="49"/>
                  </a:cubicBezTo>
                  <a:cubicBezTo>
                    <a:pt x="55" y="49"/>
                    <a:pt x="69" y="76"/>
                    <a:pt x="60" y="94"/>
                  </a:cubicBezTo>
                  <a:cubicBezTo>
                    <a:pt x="60" y="94"/>
                    <a:pt x="59" y="55"/>
                    <a:pt x="52" y="52"/>
                  </a:cubicBezTo>
                  <a:cubicBezTo>
                    <a:pt x="52" y="52"/>
                    <a:pt x="41" y="62"/>
                    <a:pt x="39" y="66"/>
                  </a:cubicBezTo>
                  <a:cubicBezTo>
                    <a:pt x="39" y="66"/>
                    <a:pt x="48" y="85"/>
                    <a:pt x="43" y="95"/>
                  </a:cubicBezTo>
                  <a:cubicBezTo>
                    <a:pt x="43" y="95"/>
                    <a:pt x="39" y="69"/>
                    <a:pt x="36" y="69"/>
                  </a:cubicBezTo>
                  <a:cubicBezTo>
                    <a:pt x="36" y="69"/>
                    <a:pt x="25" y="86"/>
                    <a:pt x="24" y="98"/>
                  </a:cubicBezTo>
                  <a:cubicBezTo>
                    <a:pt x="24" y="87"/>
                    <a:pt x="28" y="77"/>
                    <a:pt x="34" y="68"/>
                  </a:cubicBezTo>
                  <a:cubicBezTo>
                    <a:pt x="27" y="69"/>
                    <a:pt x="21" y="72"/>
                    <a:pt x="16" y="77"/>
                  </a:cubicBezTo>
                  <a:cubicBezTo>
                    <a:pt x="16" y="77"/>
                    <a:pt x="18" y="65"/>
                    <a:pt x="36" y="63"/>
                  </a:cubicBezTo>
                  <a:cubicBezTo>
                    <a:pt x="36" y="63"/>
                    <a:pt x="46" y="50"/>
                    <a:pt x="48" y="50"/>
                  </a:cubicBezTo>
                  <a:cubicBezTo>
                    <a:pt x="48" y="50"/>
                    <a:pt x="30" y="48"/>
                    <a:pt x="19" y="53"/>
                  </a:cubicBezTo>
                  <a:cubicBezTo>
                    <a:pt x="19" y="53"/>
                    <a:pt x="29" y="41"/>
                    <a:pt x="52" y="47"/>
                  </a:cubicBezTo>
                  <a:cubicBezTo>
                    <a:pt x="65" y="36"/>
                    <a:pt x="65" y="36"/>
                    <a:pt x="65" y="36"/>
                  </a:cubicBezTo>
                  <a:cubicBezTo>
                    <a:pt x="65" y="36"/>
                    <a:pt x="40" y="33"/>
                    <a:pt x="30" y="36"/>
                  </a:cubicBezTo>
                  <a:cubicBezTo>
                    <a:pt x="30" y="36"/>
                    <a:pt x="42" y="26"/>
                    <a:pt x="68" y="34"/>
                  </a:cubicBezTo>
                  <a:cubicBezTo>
                    <a:pt x="82" y="25"/>
                    <a:pt x="82" y="25"/>
                    <a:pt x="82" y="25"/>
                  </a:cubicBezTo>
                  <a:cubicBezTo>
                    <a:pt x="82" y="25"/>
                    <a:pt x="62" y="21"/>
                    <a:pt x="49" y="22"/>
                  </a:cubicBezTo>
                  <a:cubicBezTo>
                    <a:pt x="49" y="22"/>
                    <a:pt x="62" y="15"/>
                    <a:pt x="87" y="23"/>
                  </a:cubicBezTo>
                  <a:cubicBezTo>
                    <a:pt x="97" y="18"/>
                    <a:pt x="97" y="18"/>
                    <a:pt x="97" y="18"/>
                  </a:cubicBezTo>
                  <a:cubicBezTo>
                    <a:pt x="97" y="18"/>
                    <a:pt x="81" y="15"/>
                    <a:pt x="77" y="15"/>
                  </a:cubicBezTo>
                  <a:cubicBezTo>
                    <a:pt x="73" y="14"/>
                    <a:pt x="72" y="13"/>
                    <a:pt x="72" y="13"/>
                  </a:cubicBezTo>
                  <a:cubicBezTo>
                    <a:pt x="82" y="12"/>
                    <a:pt x="92" y="13"/>
                    <a:pt x="101" y="16"/>
                  </a:cubicBezTo>
                  <a:cubicBezTo>
                    <a:pt x="101" y="16"/>
                    <a:pt x="122" y="8"/>
                    <a:pt x="122" y="7"/>
                  </a:cubicBezTo>
                  <a:close/>
                </a:path>
              </a:pathLst>
            </a:custGeom>
            <a:solidFill>
              <a:srgbClr val="6C63FF">
                <a:alpha val="20000"/>
              </a:srgbClr>
            </a:solidFill>
            <a:ln>
              <a:noFill/>
            </a:ln>
          </p:spPr>
          <p:txBody>
            <a:bodyPr anchor="ctr"/>
            <a:lstStyle/>
            <a:p>
              <a:pPr algn="ctr"/>
            </a:p>
          </p:txBody>
        </p:sp>
        <p:sp>
          <p:nvSpPr>
            <p:cNvPr id="253" name="îṥ1ïḓé"/>
            <p:cNvSpPr/>
            <p:nvPr/>
          </p:nvSpPr>
          <p:spPr bwMode="auto">
            <a:xfrm>
              <a:off x="6705601" y="3844925"/>
              <a:ext cx="168275" cy="193675"/>
            </a:xfrm>
            <a:custGeom>
              <a:avLst/>
              <a:gdLst>
                <a:gd name="T0" fmla="*/ 62 w 120"/>
                <a:gd name="T1" fmla="*/ 0 h 138"/>
                <a:gd name="T2" fmla="*/ 82 w 120"/>
                <a:gd name="T3" fmla="*/ 132 h 138"/>
                <a:gd name="T4" fmla="*/ 107 w 120"/>
                <a:gd name="T5" fmla="*/ 132 h 138"/>
                <a:gd name="T6" fmla="*/ 109 w 120"/>
                <a:gd name="T7" fmla="*/ 119 h 138"/>
                <a:gd name="T8" fmla="*/ 116 w 120"/>
                <a:gd name="T9" fmla="*/ 108 h 138"/>
                <a:gd name="T10" fmla="*/ 117 w 120"/>
                <a:gd name="T11" fmla="*/ 90 h 138"/>
                <a:gd name="T12" fmla="*/ 76 w 120"/>
                <a:gd name="T13" fmla="*/ 16 h 138"/>
                <a:gd name="T14" fmla="*/ 67 w 120"/>
                <a:gd name="T15" fmla="*/ 0 h 138"/>
                <a:gd name="T16" fmla="*/ 65 w 120"/>
                <a:gd name="T17" fmla="*/ 23 h 138"/>
                <a:gd name="T18" fmla="*/ 90 w 120"/>
                <a:gd name="T19" fmla="*/ 34 h 138"/>
                <a:gd name="T20" fmla="*/ 65 w 120"/>
                <a:gd name="T21" fmla="*/ 26 h 138"/>
                <a:gd name="T22" fmla="*/ 64 w 120"/>
                <a:gd name="T23" fmla="*/ 38 h 138"/>
                <a:gd name="T24" fmla="*/ 106 w 120"/>
                <a:gd name="T25" fmla="*/ 56 h 138"/>
                <a:gd name="T26" fmla="*/ 64 w 120"/>
                <a:gd name="T27" fmla="*/ 42 h 138"/>
                <a:gd name="T28" fmla="*/ 65 w 120"/>
                <a:gd name="T29" fmla="*/ 59 h 138"/>
                <a:gd name="T30" fmla="*/ 111 w 120"/>
                <a:gd name="T31" fmla="*/ 77 h 138"/>
                <a:gd name="T32" fmla="*/ 66 w 120"/>
                <a:gd name="T33" fmla="*/ 63 h 138"/>
                <a:gd name="T34" fmla="*/ 69 w 120"/>
                <a:gd name="T35" fmla="*/ 79 h 138"/>
                <a:gd name="T36" fmla="*/ 111 w 120"/>
                <a:gd name="T37" fmla="*/ 95 h 138"/>
                <a:gd name="T38" fmla="*/ 70 w 120"/>
                <a:gd name="T39" fmla="*/ 83 h 138"/>
                <a:gd name="T40" fmla="*/ 77 w 120"/>
                <a:gd name="T41" fmla="*/ 101 h 138"/>
                <a:gd name="T42" fmla="*/ 104 w 120"/>
                <a:gd name="T43" fmla="*/ 111 h 138"/>
                <a:gd name="T44" fmla="*/ 78 w 120"/>
                <a:gd name="T45" fmla="*/ 105 h 138"/>
                <a:gd name="T46" fmla="*/ 98 w 120"/>
                <a:gd name="T47" fmla="*/ 129 h 138"/>
                <a:gd name="T48" fmla="*/ 75 w 120"/>
                <a:gd name="T49" fmla="*/ 107 h 138"/>
                <a:gd name="T50" fmla="*/ 75 w 120"/>
                <a:gd name="T51" fmla="*/ 127 h 138"/>
                <a:gd name="T52" fmla="*/ 73 w 120"/>
                <a:gd name="T53" fmla="*/ 103 h 138"/>
                <a:gd name="T54" fmla="*/ 66 w 120"/>
                <a:gd name="T55" fmla="*/ 86 h 138"/>
                <a:gd name="T56" fmla="*/ 55 w 120"/>
                <a:gd name="T57" fmla="*/ 114 h 138"/>
                <a:gd name="T58" fmla="*/ 65 w 120"/>
                <a:gd name="T59" fmla="*/ 81 h 138"/>
                <a:gd name="T60" fmla="*/ 61 w 120"/>
                <a:gd name="T61" fmla="*/ 65 h 138"/>
                <a:gd name="T62" fmla="*/ 46 w 120"/>
                <a:gd name="T63" fmla="*/ 96 h 138"/>
                <a:gd name="T64" fmla="*/ 61 w 120"/>
                <a:gd name="T65" fmla="*/ 61 h 138"/>
                <a:gd name="T66" fmla="*/ 60 w 120"/>
                <a:gd name="T67" fmla="*/ 44 h 138"/>
                <a:gd name="T68" fmla="*/ 42 w 120"/>
                <a:gd name="T69" fmla="*/ 72 h 138"/>
                <a:gd name="T70" fmla="*/ 59 w 120"/>
                <a:gd name="T71" fmla="*/ 39 h 138"/>
                <a:gd name="T72" fmla="*/ 60 w 120"/>
                <a:gd name="T73" fmla="*/ 28 h 138"/>
                <a:gd name="T74" fmla="*/ 48 w 120"/>
                <a:gd name="T75" fmla="*/ 44 h 138"/>
                <a:gd name="T76" fmla="*/ 44 w 120"/>
                <a:gd name="T77" fmla="*/ 48 h 138"/>
                <a:gd name="T78" fmla="*/ 60 w 120"/>
                <a:gd name="T79" fmla="*/ 24 h 138"/>
                <a:gd name="T80" fmla="*/ 62 w 120"/>
                <a:gd name="T8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138">
                  <a:moveTo>
                    <a:pt x="62" y="0"/>
                  </a:moveTo>
                  <a:cubicBezTo>
                    <a:pt x="62" y="0"/>
                    <a:pt x="0" y="106"/>
                    <a:pt x="82" y="132"/>
                  </a:cubicBezTo>
                  <a:cubicBezTo>
                    <a:pt x="90" y="137"/>
                    <a:pt x="100" y="138"/>
                    <a:pt x="107" y="132"/>
                  </a:cubicBezTo>
                  <a:cubicBezTo>
                    <a:pt x="107" y="132"/>
                    <a:pt x="101" y="129"/>
                    <a:pt x="109" y="119"/>
                  </a:cubicBezTo>
                  <a:cubicBezTo>
                    <a:pt x="112" y="116"/>
                    <a:pt x="114" y="112"/>
                    <a:pt x="116" y="108"/>
                  </a:cubicBezTo>
                  <a:cubicBezTo>
                    <a:pt x="118" y="102"/>
                    <a:pt x="118" y="96"/>
                    <a:pt x="117" y="90"/>
                  </a:cubicBezTo>
                  <a:cubicBezTo>
                    <a:pt x="117" y="90"/>
                    <a:pt x="120" y="53"/>
                    <a:pt x="76" y="16"/>
                  </a:cubicBezTo>
                  <a:cubicBezTo>
                    <a:pt x="76" y="16"/>
                    <a:pt x="69" y="1"/>
                    <a:pt x="67" y="0"/>
                  </a:cubicBezTo>
                  <a:cubicBezTo>
                    <a:pt x="65" y="23"/>
                    <a:pt x="65" y="23"/>
                    <a:pt x="65" y="23"/>
                  </a:cubicBezTo>
                  <a:cubicBezTo>
                    <a:pt x="65" y="23"/>
                    <a:pt x="81" y="23"/>
                    <a:pt x="90" y="34"/>
                  </a:cubicBezTo>
                  <a:cubicBezTo>
                    <a:pt x="90" y="34"/>
                    <a:pt x="66" y="22"/>
                    <a:pt x="65" y="26"/>
                  </a:cubicBezTo>
                  <a:cubicBezTo>
                    <a:pt x="64" y="27"/>
                    <a:pt x="64" y="38"/>
                    <a:pt x="64" y="38"/>
                  </a:cubicBezTo>
                  <a:cubicBezTo>
                    <a:pt x="64" y="38"/>
                    <a:pt x="93" y="39"/>
                    <a:pt x="106" y="56"/>
                  </a:cubicBezTo>
                  <a:cubicBezTo>
                    <a:pt x="106" y="56"/>
                    <a:pt x="79" y="38"/>
                    <a:pt x="64" y="42"/>
                  </a:cubicBezTo>
                  <a:cubicBezTo>
                    <a:pt x="65" y="59"/>
                    <a:pt x="65" y="59"/>
                    <a:pt x="65" y="59"/>
                  </a:cubicBezTo>
                  <a:cubicBezTo>
                    <a:pt x="65" y="59"/>
                    <a:pt x="96" y="59"/>
                    <a:pt x="111" y="77"/>
                  </a:cubicBezTo>
                  <a:cubicBezTo>
                    <a:pt x="111" y="77"/>
                    <a:pt x="82" y="60"/>
                    <a:pt x="66" y="63"/>
                  </a:cubicBezTo>
                  <a:cubicBezTo>
                    <a:pt x="69" y="79"/>
                    <a:pt x="69" y="79"/>
                    <a:pt x="69" y="79"/>
                  </a:cubicBezTo>
                  <a:cubicBezTo>
                    <a:pt x="69" y="79"/>
                    <a:pt x="98" y="79"/>
                    <a:pt x="111" y="95"/>
                  </a:cubicBezTo>
                  <a:cubicBezTo>
                    <a:pt x="111" y="95"/>
                    <a:pt x="76" y="78"/>
                    <a:pt x="70" y="83"/>
                  </a:cubicBezTo>
                  <a:cubicBezTo>
                    <a:pt x="70" y="83"/>
                    <a:pt x="74" y="97"/>
                    <a:pt x="77" y="101"/>
                  </a:cubicBezTo>
                  <a:cubicBezTo>
                    <a:pt x="77" y="101"/>
                    <a:pt x="98" y="102"/>
                    <a:pt x="104" y="111"/>
                  </a:cubicBezTo>
                  <a:cubicBezTo>
                    <a:pt x="104" y="111"/>
                    <a:pt x="80" y="102"/>
                    <a:pt x="78" y="105"/>
                  </a:cubicBezTo>
                  <a:cubicBezTo>
                    <a:pt x="78" y="105"/>
                    <a:pt x="88" y="123"/>
                    <a:pt x="98" y="129"/>
                  </a:cubicBezTo>
                  <a:cubicBezTo>
                    <a:pt x="89" y="124"/>
                    <a:pt x="81" y="116"/>
                    <a:pt x="75" y="107"/>
                  </a:cubicBezTo>
                  <a:cubicBezTo>
                    <a:pt x="73" y="113"/>
                    <a:pt x="73" y="120"/>
                    <a:pt x="75" y="127"/>
                  </a:cubicBezTo>
                  <a:cubicBezTo>
                    <a:pt x="75" y="127"/>
                    <a:pt x="65" y="120"/>
                    <a:pt x="73" y="103"/>
                  </a:cubicBezTo>
                  <a:cubicBezTo>
                    <a:pt x="73" y="103"/>
                    <a:pt x="65" y="88"/>
                    <a:pt x="66" y="86"/>
                  </a:cubicBezTo>
                  <a:cubicBezTo>
                    <a:pt x="66" y="86"/>
                    <a:pt x="56" y="101"/>
                    <a:pt x="55" y="114"/>
                  </a:cubicBezTo>
                  <a:cubicBezTo>
                    <a:pt x="55" y="114"/>
                    <a:pt x="50" y="100"/>
                    <a:pt x="65" y="81"/>
                  </a:cubicBezTo>
                  <a:cubicBezTo>
                    <a:pt x="61" y="65"/>
                    <a:pt x="61" y="65"/>
                    <a:pt x="61" y="65"/>
                  </a:cubicBezTo>
                  <a:cubicBezTo>
                    <a:pt x="61" y="65"/>
                    <a:pt x="47" y="85"/>
                    <a:pt x="46" y="96"/>
                  </a:cubicBezTo>
                  <a:cubicBezTo>
                    <a:pt x="46" y="96"/>
                    <a:pt x="42" y="81"/>
                    <a:pt x="61" y="61"/>
                  </a:cubicBezTo>
                  <a:cubicBezTo>
                    <a:pt x="60" y="44"/>
                    <a:pt x="60" y="44"/>
                    <a:pt x="60" y="44"/>
                  </a:cubicBezTo>
                  <a:cubicBezTo>
                    <a:pt x="60" y="44"/>
                    <a:pt x="46" y="61"/>
                    <a:pt x="42" y="72"/>
                  </a:cubicBezTo>
                  <a:cubicBezTo>
                    <a:pt x="42" y="72"/>
                    <a:pt x="42" y="58"/>
                    <a:pt x="59" y="39"/>
                  </a:cubicBezTo>
                  <a:cubicBezTo>
                    <a:pt x="60" y="28"/>
                    <a:pt x="60" y="28"/>
                    <a:pt x="60" y="28"/>
                  </a:cubicBezTo>
                  <a:cubicBezTo>
                    <a:pt x="60" y="28"/>
                    <a:pt x="50" y="41"/>
                    <a:pt x="48" y="44"/>
                  </a:cubicBezTo>
                  <a:cubicBezTo>
                    <a:pt x="46" y="48"/>
                    <a:pt x="44" y="48"/>
                    <a:pt x="44" y="48"/>
                  </a:cubicBezTo>
                  <a:cubicBezTo>
                    <a:pt x="47" y="38"/>
                    <a:pt x="53" y="30"/>
                    <a:pt x="60" y="24"/>
                  </a:cubicBezTo>
                  <a:cubicBezTo>
                    <a:pt x="60" y="24"/>
                    <a:pt x="63" y="1"/>
                    <a:pt x="62" y="0"/>
                  </a:cubicBezTo>
                  <a:close/>
                </a:path>
              </a:pathLst>
            </a:custGeom>
            <a:solidFill>
              <a:srgbClr val="6C63FF">
                <a:alpha val="20000"/>
              </a:srgbClr>
            </a:solidFill>
            <a:ln>
              <a:noFill/>
            </a:ln>
          </p:spPr>
          <p:txBody>
            <a:bodyPr anchor="ctr"/>
            <a:lstStyle/>
            <a:p>
              <a:pPr algn="ctr"/>
            </a:p>
          </p:txBody>
        </p:sp>
        <p:sp>
          <p:nvSpPr>
            <p:cNvPr id="254" name="îṩḷïḓé"/>
            <p:cNvSpPr/>
            <p:nvPr/>
          </p:nvSpPr>
          <p:spPr bwMode="auto">
            <a:xfrm>
              <a:off x="6161088" y="2667000"/>
              <a:ext cx="168275" cy="192088"/>
            </a:xfrm>
            <a:custGeom>
              <a:avLst/>
              <a:gdLst>
                <a:gd name="T0" fmla="*/ 62 w 120"/>
                <a:gd name="T1" fmla="*/ 1 h 138"/>
                <a:gd name="T2" fmla="*/ 83 w 120"/>
                <a:gd name="T3" fmla="*/ 132 h 138"/>
                <a:gd name="T4" fmla="*/ 108 w 120"/>
                <a:gd name="T5" fmla="*/ 133 h 138"/>
                <a:gd name="T6" fmla="*/ 109 w 120"/>
                <a:gd name="T7" fmla="*/ 119 h 138"/>
                <a:gd name="T8" fmla="*/ 116 w 120"/>
                <a:gd name="T9" fmla="*/ 108 h 138"/>
                <a:gd name="T10" fmla="*/ 117 w 120"/>
                <a:gd name="T11" fmla="*/ 90 h 138"/>
                <a:gd name="T12" fmla="*/ 76 w 120"/>
                <a:gd name="T13" fmla="*/ 16 h 138"/>
                <a:gd name="T14" fmla="*/ 67 w 120"/>
                <a:gd name="T15" fmla="*/ 0 h 138"/>
                <a:gd name="T16" fmla="*/ 65 w 120"/>
                <a:gd name="T17" fmla="*/ 23 h 138"/>
                <a:gd name="T18" fmla="*/ 90 w 120"/>
                <a:gd name="T19" fmla="*/ 34 h 138"/>
                <a:gd name="T20" fmla="*/ 65 w 120"/>
                <a:gd name="T21" fmla="*/ 26 h 138"/>
                <a:gd name="T22" fmla="*/ 65 w 120"/>
                <a:gd name="T23" fmla="*/ 38 h 138"/>
                <a:gd name="T24" fmla="*/ 106 w 120"/>
                <a:gd name="T25" fmla="*/ 56 h 138"/>
                <a:gd name="T26" fmla="*/ 65 w 120"/>
                <a:gd name="T27" fmla="*/ 42 h 138"/>
                <a:gd name="T28" fmla="*/ 66 w 120"/>
                <a:gd name="T29" fmla="*/ 59 h 138"/>
                <a:gd name="T30" fmla="*/ 111 w 120"/>
                <a:gd name="T31" fmla="*/ 77 h 138"/>
                <a:gd name="T32" fmla="*/ 66 w 120"/>
                <a:gd name="T33" fmla="*/ 63 h 138"/>
                <a:gd name="T34" fmla="*/ 69 w 120"/>
                <a:gd name="T35" fmla="*/ 79 h 138"/>
                <a:gd name="T36" fmla="*/ 111 w 120"/>
                <a:gd name="T37" fmla="*/ 95 h 138"/>
                <a:gd name="T38" fmla="*/ 70 w 120"/>
                <a:gd name="T39" fmla="*/ 83 h 138"/>
                <a:gd name="T40" fmla="*/ 77 w 120"/>
                <a:gd name="T41" fmla="*/ 101 h 138"/>
                <a:gd name="T42" fmla="*/ 105 w 120"/>
                <a:gd name="T43" fmla="*/ 111 h 138"/>
                <a:gd name="T44" fmla="*/ 79 w 120"/>
                <a:gd name="T45" fmla="*/ 105 h 138"/>
                <a:gd name="T46" fmla="*/ 99 w 120"/>
                <a:gd name="T47" fmla="*/ 130 h 138"/>
                <a:gd name="T48" fmla="*/ 76 w 120"/>
                <a:gd name="T49" fmla="*/ 107 h 138"/>
                <a:gd name="T50" fmla="*/ 76 w 120"/>
                <a:gd name="T51" fmla="*/ 127 h 138"/>
                <a:gd name="T52" fmla="*/ 73 w 120"/>
                <a:gd name="T53" fmla="*/ 102 h 138"/>
                <a:gd name="T54" fmla="*/ 66 w 120"/>
                <a:gd name="T55" fmla="*/ 85 h 138"/>
                <a:gd name="T56" fmla="*/ 56 w 120"/>
                <a:gd name="T57" fmla="*/ 113 h 138"/>
                <a:gd name="T58" fmla="*/ 65 w 120"/>
                <a:gd name="T59" fmla="*/ 81 h 138"/>
                <a:gd name="T60" fmla="*/ 62 w 120"/>
                <a:gd name="T61" fmla="*/ 65 h 138"/>
                <a:gd name="T62" fmla="*/ 46 w 120"/>
                <a:gd name="T63" fmla="*/ 96 h 138"/>
                <a:gd name="T64" fmla="*/ 61 w 120"/>
                <a:gd name="T65" fmla="*/ 60 h 138"/>
                <a:gd name="T66" fmla="*/ 60 w 120"/>
                <a:gd name="T67" fmla="*/ 44 h 138"/>
                <a:gd name="T68" fmla="*/ 43 w 120"/>
                <a:gd name="T69" fmla="*/ 72 h 138"/>
                <a:gd name="T70" fmla="*/ 60 w 120"/>
                <a:gd name="T71" fmla="*/ 39 h 138"/>
                <a:gd name="T72" fmla="*/ 61 w 120"/>
                <a:gd name="T73" fmla="*/ 28 h 138"/>
                <a:gd name="T74" fmla="*/ 49 w 120"/>
                <a:gd name="T75" fmla="*/ 44 h 138"/>
                <a:gd name="T76" fmla="*/ 45 w 120"/>
                <a:gd name="T77" fmla="*/ 48 h 138"/>
                <a:gd name="T78" fmla="*/ 61 w 120"/>
                <a:gd name="T79" fmla="*/ 24 h 138"/>
                <a:gd name="T80" fmla="*/ 62 w 120"/>
                <a:gd name="T81" fmla="*/ 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138">
                  <a:moveTo>
                    <a:pt x="62" y="1"/>
                  </a:moveTo>
                  <a:cubicBezTo>
                    <a:pt x="62" y="1"/>
                    <a:pt x="0" y="106"/>
                    <a:pt x="83" y="132"/>
                  </a:cubicBezTo>
                  <a:cubicBezTo>
                    <a:pt x="90" y="138"/>
                    <a:pt x="100" y="138"/>
                    <a:pt x="108" y="133"/>
                  </a:cubicBezTo>
                  <a:cubicBezTo>
                    <a:pt x="108" y="133"/>
                    <a:pt x="102" y="129"/>
                    <a:pt x="109" y="119"/>
                  </a:cubicBezTo>
                  <a:cubicBezTo>
                    <a:pt x="112" y="116"/>
                    <a:pt x="114" y="112"/>
                    <a:pt x="116" y="108"/>
                  </a:cubicBezTo>
                  <a:cubicBezTo>
                    <a:pt x="118" y="102"/>
                    <a:pt x="119" y="96"/>
                    <a:pt x="117" y="90"/>
                  </a:cubicBezTo>
                  <a:cubicBezTo>
                    <a:pt x="117" y="90"/>
                    <a:pt x="120" y="53"/>
                    <a:pt x="76" y="16"/>
                  </a:cubicBezTo>
                  <a:cubicBezTo>
                    <a:pt x="76" y="16"/>
                    <a:pt x="70" y="2"/>
                    <a:pt x="67" y="0"/>
                  </a:cubicBezTo>
                  <a:cubicBezTo>
                    <a:pt x="65" y="23"/>
                    <a:pt x="65" y="23"/>
                    <a:pt x="65" y="23"/>
                  </a:cubicBezTo>
                  <a:cubicBezTo>
                    <a:pt x="65" y="23"/>
                    <a:pt x="82" y="23"/>
                    <a:pt x="90" y="34"/>
                  </a:cubicBezTo>
                  <a:cubicBezTo>
                    <a:pt x="90" y="34"/>
                    <a:pt x="66" y="22"/>
                    <a:pt x="65" y="26"/>
                  </a:cubicBezTo>
                  <a:cubicBezTo>
                    <a:pt x="65" y="27"/>
                    <a:pt x="65" y="38"/>
                    <a:pt x="65" y="38"/>
                  </a:cubicBezTo>
                  <a:cubicBezTo>
                    <a:pt x="65" y="38"/>
                    <a:pt x="93" y="39"/>
                    <a:pt x="106" y="56"/>
                  </a:cubicBezTo>
                  <a:cubicBezTo>
                    <a:pt x="106" y="56"/>
                    <a:pt x="79" y="38"/>
                    <a:pt x="65" y="42"/>
                  </a:cubicBezTo>
                  <a:cubicBezTo>
                    <a:pt x="66" y="59"/>
                    <a:pt x="66" y="59"/>
                    <a:pt x="66" y="59"/>
                  </a:cubicBezTo>
                  <a:cubicBezTo>
                    <a:pt x="66" y="59"/>
                    <a:pt x="96" y="59"/>
                    <a:pt x="111" y="77"/>
                  </a:cubicBezTo>
                  <a:cubicBezTo>
                    <a:pt x="111" y="77"/>
                    <a:pt x="82" y="60"/>
                    <a:pt x="66" y="63"/>
                  </a:cubicBezTo>
                  <a:cubicBezTo>
                    <a:pt x="69" y="79"/>
                    <a:pt x="69" y="79"/>
                    <a:pt x="69" y="79"/>
                  </a:cubicBezTo>
                  <a:cubicBezTo>
                    <a:pt x="69" y="79"/>
                    <a:pt x="99" y="79"/>
                    <a:pt x="111" y="95"/>
                  </a:cubicBezTo>
                  <a:cubicBezTo>
                    <a:pt x="111" y="95"/>
                    <a:pt x="76" y="78"/>
                    <a:pt x="70" y="83"/>
                  </a:cubicBezTo>
                  <a:cubicBezTo>
                    <a:pt x="70" y="83"/>
                    <a:pt x="74" y="98"/>
                    <a:pt x="77" y="101"/>
                  </a:cubicBezTo>
                  <a:cubicBezTo>
                    <a:pt x="77" y="101"/>
                    <a:pt x="98" y="102"/>
                    <a:pt x="105" y="111"/>
                  </a:cubicBezTo>
                  <a:cubicBezTo>
                    <a:pt x="105" y="111"/>
                    <a:pt x="80" y="103"/>
                    <a:pt x="79" y="105"/>
                  </a:cubicBezTo>
                  <a:cubicBezTo>
                    <a:pt x="79" y="105"/>
                    <a:pt x="89" y="123"/>
                    <a:pt x="99" y="130"/>
                  </a:cubicBezTo>
                  <a:cubicBezTo>
                    <a:pt x="89" y="124"/>
                    <a:pt x="81" y="116"/>
                    <a:pt x="76" y="107"/>
                  </a:cubicBezTo>
                  <a:cubicBezTo>
                    <a:pt x="74" y="113"/>
                    <a:pt x="74" y="120"/>
                    <a:pt x="76" y="127"/>
                  </a:cubicBezTo>
                  <a:cubicBezTo>
                    <a:pt x="76" y="127"/>
                    <a:pt x="66" y="119"/>
                    <a:pt x="73" y="102"/>
                  </a:cubicBezTo>
                  <a:cubicBezTo>
                    <a:pt x="73" y="102"/>
                    <a:pt x="66" y="88"/>
                    <a:pt x="66" y="85"/>
                  </a:cubicBezTo>
                  <a:cubicBezTo>
                    <a:pt x="66" y="85"/>
                    <a:pt x="57" y="101"/>
                    <a:pt x="56" y="113"/>
                  </a:cubicBezTo>
                  <a:cubicBezTo>
                    <a:pt x="56" y="113"/>
                    <a:pt x="50" y="99"/>
                    <a:pt x="65" y="81"/>
                  </a:cubicBezTo>
                  <a:cubicBezTo>
                    <a:pt x="62" y="65"/>
                    <a:pt x="62" y="65"/>
                    <a:pt x="62" y="65"/>
                  </a:cubicBezTo>
                  <a:cubicBezTo>
                    <a:pt x="62" y="65"/>
                    <a:pt x="48" y="85"/>
                    <a:pt x="46" y="96"/>
                  </a:cubicBezTo>
                  <a:cubicBezTo>
                    <a:pt x="46" y="96"/>
                    <a:pt x="43" y="80"/>
                    <a:pt x="61" y="60"/>
                  </a:cubicBezTo>
                  <a:cubicBezTo>
                    <a:pt x="60" y="44"/>
                    <a:pt x="60" y="44"/>
                    <a:pt x="60" y="44"/>
                  </a:cubicBezTo>
                  <a:cubicBezTo>
                    <a:pt x="60" y="44"/>
                    <a:pt x="47" y="60"/>
                    <a:pt x="43" y="72"/>
                  </a:cubicBezTo>
                  <a:cubicBezTo>
                    <a:pt x="43" y="72"/>
                    <a:pt x="42" y="57"/>
                    <a:pt x="60" y="39"/>
                  </a:cubicBezTo>
                  <a:cubicBezTo>
                    <a:pt x="61" y="28"/>
                    <a:pt x="61" y="28"/>
                    <a:pt x="61" y="28"/>
                  </a:cubicBezTo>
                  <a:cubicBezTo>
                    <a:pt x="61" y="28"/>
                    <a:pt x="51" y="40"/>
                    <a:pt x="49" y="44"/>
                  </a:cubicBezTo>
                  <a:cubicBezTo>
                    <a:pt x="46" y="48"/>
                    <a:pt x="45" y="48"/>
                    <a:pt x="45" y="48"/>
                  </a:cubicBezTo>
                  <a:cubicBezTo>
                    <a:pt x="48" y="38"/>
                    <a:pt x="53" y="30"/>
                    <a:pt x="61" y="24"/>
                  </a:cubicBezTo>
                  <a:cubicBezTo>
                    <a:pt x="61" y="24"/>
                    <a:pt x="63" y="1"/>
                    <a:pt x="62" y="1"/>
                  </a:cubicBezTo>
                  <a:close/>
                </a:path>
              </a:pathLst>
            </a:custGeom>
            <a:solidFill>
              <a:srgbClr val="6C63FF">
                <a:alpha val="20000"/>
              </a:srgbClr>
            </a:solidFill>
            <a:ln>
              <a:noFill/>
            </a:ln>
          </p:spPr>
          <p:txBody>
            <a:bodyPr anchor="ctr"/>
            <a:lstStyle/>
            <a:p>
              <a:pPr algn="ctr"/>
            </a:p>
          </p:txBody>
        </p:sp>
        <p:sp>
          <p:nvSpPr>
            <p:cNvPr id="255" name="îšļíḍê"/>
            <p:cNvSpPr/>
            <p:nvPr/>
          </p:nvSpPr>
          <p:spPr bwMode="auto">
            <a:xfrm>
              <a:off x="4052888" y="1547813"/>
              <a:ext cx="430213" cy="466725"/>
            </a:xfrm>
            <a:custGeom>
              <a:avLst/>
              <a:gdLst>
                <a:gd name="T0" fmla="*/ 232 w 307"/>
                <a:gd name="T1" fmla="*/ 0 h 333"/>
                <a:gd name="T2" fmla="*/ 154 w 307"/>
                <a:gd name="T3" fmla="*/ 301 h 333"/>
                <a:gd name="T4" fmla="*/ 206 w 307"/>
                <a:gd name="T5" fmla="*/ 325 h 333"/>
                <a:gd name="T6" fmla="*/ 222 w 307"/>
                <a:gd name="T7" fmla="*/ 299 h 333"/>
                <a:gd name="T8" fmla="*/ 247 w 307"/>
                <a:gd name="T9" fmla="*/ 280 h 333"/>
                <a:gd name="T10" fmla="*/ 266 w 307"/>
                <a:gd name="T11" fmla="*/ 244 h 333"/>
                <a:gd name="T12" fmla="*/ 248 w 307"/>
                <a:gd name="T13" fmla="*/ 46 h 333"/>
                <a:gd name="T14" fmla="*/ 242 w 307"/>
                <a:gd name="T15" fmla="*/ 5 h 333"/>
                <a:gd name="T16" fmla="*/ 218 w 307"/>
                <a:gd name="T17" fmla="*/ 51 h 333"/>
                <a:gd name="T18" fmla="*/ 261 w 307"/>
                <a:gd name="T19" fmla="*/ 98 h 333"/>
                <a:gd name="T20" fmla="*/ 214 w 307"/>
                <a:gd name="T21" fmla="*/ 58 h 333"/>
                <a:gd name="T22" fmla="*/ 203 w 307"/>
                <a:gd name="T23" fmla="*/ 83 h 333"/>
                <a:gd name="T24" fmla="*/ 274 w 307"/>
                <a:gd name="T25" fmla="*/ 159 h 333"/>
                <a:gd name="T26" fmla="*/ 198 w 307"/>
                <a:gd name="T27" fmla="*/ 92 h 333"/>
                <a:gd name="T28" fmla="*/ 185 w 307"/>
                <a:gd name="T29" fmla="*/ 129 h 333"/>
                <a:gd name="T30" fmla="*/ 265 w 307"/>
                <a:gd name="T31" fmla="*/ 210 h 333"/>
                <a:gd name="T32" fmla="*/ 182 w 307"/>
                <a:gd name="T33" fmla="*/ 137 h 333"/>
                <a:gd name="T34" fmla="*/ 174 w 307"/>
                <a:gd name="T35" fmla="*/ 175 h 333"/>
                <a:gd name="T36" fmla="*/ 249 w 307"/>
                <a:gd name="T37" fmla="*/ 248 h 333"/>
                <a:gd name="T38" fmla="*/ 173 w 307"/>
                <a:gd name="T39" fmla="*/ 184 h 333"/>
                <a:gd name="T40" fmla="*/ 170 w 307"/>
                <a:gd name="T41" fmla="*/ 230 h 333"/>
                <a:gd name="T42" fmla="*/ 220 w 307"/>
                <a:gd name="T43" fmla="*/ 277 h 333"/>
                <a:gd name="T44" fmla="*/ 169 w 307"/>
                <a:gd name="T45" fmla="*/ 240 h 333"/>
                <a:gd name="T46" fmla="*/ 190 w 307"/>
                <a:gd name="T47" fmla="*/ 311 h 333"/>
                <a:gd name="T48" fmla="*/ 162 w 307"/>
                <a:gd name="T49" fmla="*/ 241 h 333"/>
                <a:gd name="T50" fmla="*/ 144 w 307"/>
                <a:gd name="T51" fmla="*/ 283 h 333"/>
                <a:gd name="T52" fmla="*/ 161 w 307"/>
                <a:gd name="T53" fmla="*/ 229 h 333"/>
                <a:gd name="T54" fmla="*/ 162 w 307"/>
                <a:gd name="T55" fmla="*/ 186 h 333"/>
                <a:gd name="T56" fmla="*/ 114 w 307"/>
                <a:gd name="T57" fmla="*/ 236 h 333"/>
                <a:gd name="T58" fmla="*/ 164 w 307"/>
                <a:gd name="T59" fmla="*/ 176 h 333"/>
                <a:gd name="T60" fmla="*/ 172 w 307"/>
                <a:gd name="T61" fmla="*/ 138 h 333"/>
                <a:gd name="T62" fmla="*/ 110 w 307"/>
                <a:gd name="T63" fmla="*/ 190 h 333"/>
                <a:gd name="T64" fmla="*/ 174 w 307"/>
                <a:gd name="T65" fmla="*/ 128 h 333"/>
                <a:gd name="T66" fmla="*/ 187 w 307"/>
                <a:gd name="T67" fmla="*/ 92 h 333"/>
                <a:gd name="T68" fmla="*/ 123 w 307"/>
                <a:gd name="T69" fmla="*/ 136 h 333"/>
                <a:gd name="T70" fmla="*/ 191 w 307"/>
                <a:gd name="T71" fmla="*/ 82 h 333"/>
                <a:gd name="T72" fmla="*/ 203 w 307"/>
                <a:gd name="T73" fmla="*/ 58 h 333"/>
                <a:gd name="T74" fmla="*/ 162 w 307"/>
                <a:gd name="T75" fmla="*/ 81 h 333"/>
                <a:gd name="T76" fmla="*/ 151 w 307"/>
                <a:gd name="T77" fmla="*/ 85 h 333"/>
                <a:gd name="T78" fmla="*/ 207 w 307"/>
                <a:gd name="T79" fmla="*/ 49 h 333"/>
                <a:gd name="T80" fmla="*/ 232 w 307"/>
                <a:gd name="T81"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7" h="333">
                  <a:moveTo>
                    <a:pt x="232" y="0"/>
                  </a:moveTo>
                  <a:cubicBezTo>
                    <a:pt x="232" y="0"/>
                    <a:pt x="0" y="168"/>
                    <a:pt x="154" y="301"/>
                  </a:cubicBezTo>
                  <a:cubicBezTo>
                    <a:pt x="154" y="301"/>
                    <a:pt x="171" y="333"/>
                    <a:pt x="206" y="325"/>
                  </a:cubicBezTo>
                  <a:cubicBezTo>
                    <a:pt x="206" y="325"/>
                    <a:pt x="197" y="313"/>
                    <a:pt x="222" y="299"/>
                  </a:cubicBezTo>
                  <a:cubicBezTo>
                    <a:pt x="231" y="293"/>
                    <a:pt x="239" y="287"/>
                    <a:pt x="247" y="280"/>
                  </a:cubicBezTo>
                  <a:cubicBezTo>
                    <a:pt x="257" y="270"/>
                    <a:pt x="264" y="258"/>
                    <a:pt x="266" y="244"/>
                  </a:cubicBezTo>
                  <a:cubicBezTo>
                    <a:pt x="266" y="244"/>
                    <a:pt x="307" y="168"/>
                    <a:pt x="248" y="46"/>
                  </a:cubicBezTo>
                  <a:cubicBezTo>
                    <a:pt x="248" y="46"/>
                    <a:pt x="248" y="10"/>
                    <a:pt x="242" y="5"/>
                  </a:cubicBezTo>
                  <a:cubicBezTo>
                    <a:pt x="218" y="51"/>
                    <a:pt x="218" y="51"/>
                    <a:pt x="218" y="51"/>
                  </a:cubicBezTo>
                  <a:cubicBezTo>
                    <a:pt x="218" y="51"/>
                    <a:pt x="253" y="67"/>
                    <a:pt x="261" y="98"/>
                  </a:cubicBezTo>
                  <a:cubicBezTo>
                    <a:pt x="261" y="98"/>
                    <a:pt x="220" y="51"/>
                    <a:pt x="214" y="58"/>
                  </a:cubicBezTo>
                  <a:cubicBezTo>
                    <a:pt x="213" y="59"/>
                    <a:pt x="203" y="83"/>
                    <a:pt x="203" y="83"/>
                  </a:cubicBezTo>
                  <a:cubicBezTo>
                    <a:pt x="203" y="83"/>
                    <a:pt x="263" y="112"/>
                    <a:pt x="274" y="159"/>
                  </a:cubicBezTo>
                  <a:cubicBezTo>
                    <a:pt x="274" y="159"/>
                    <a:pt x="233" y="97"/>
                    <a:pt x="198" y="92"/>
                  </a:cubicBezTo>
                  <a:cubicBezTo>
                    <a:pt x="185" y="129"/>
                    <a:pt x="185" y="129"/>
                    <a:pt x="185" y="129"/>
                  </a:cubicBezTo>
                  <a:cubicBezTo>
                    <a:pt x="185" y="129"/>
                    <a:pt x="250" y="156"/>
                    <a:pt x="265" y="210"/>
                  </a:cubicBezTo>
                  <a:cubicBezTo>
                    <a:pt x="265" y="210"/>
                    <a:pt x="220" y="146"/>
                    <a:pt x="182" y="137"/>
                  </a:cubicBezTo>
                  <a:cubicBezTo>
                    <a:pt x="174" y="175"/>
                    <a:pt x="174" y="175"/>
                    <a:pt x="174" y="175"/>
                  </a:cubicBezTo>
                  <a:cubicBezTo>
                    <a:pt x="174" y="175"/>
                    <a:pt x="237" y="203"/>
                    <a:pt x="249" y="248"/>
                  </a:cubicBezTo>
                  <a:cubicBezTo>
                    <a:pt x="249" y="248"/>
                    <a:pt x="189" y="179"/>
                    <a:pt x="173" y="184"/>
                  </a:cubicBezTo>
                  <a:cubicBezTo>
                    <a:pt x="173" y="184"/>
                    <a:pt x="167" y="219"/>
                    <a:pt x="170" y="230"/>
                  </a:cubicBezTo>
                  <a:cubicBezTo>
                    <a:pt x="170" y="230"/>
                    <a:pt x="215" y="251"/>
                    <a:pt x="220" y="277"/>
                  </a:cubicBezTo>
                  <a:cubicBezTo>
                    <a:pt x="220" y="277"/>
                    <a:pt x="175" y="236"/>
                    <a:pt x="169" y="240"/>
                  </a:cubicBezTo>
                  <a:cubicBezTo>
                    <a:pt x="169" y="240"/>
                    <a:pt x="174" y="288"/>
                    <a:pt x="190" y="311"/>
                  </a:cubicBezTo>
                  <a:cubicBezTo>
                    <a:pt x="190" y="311"/>
                    <a:pt x="165" y="278"/>
                    <a:pt x="162" y="241"/>
                  </a:cubicBezTo>
                  <a:cubicBezTo>
                    <a:pt x="162" y="241"/>
                    <a:pt x="145" y="261"/>
                    <a:pt x="144" y="283"/>
                  </a:cubicBezTo>
                  <a:cubicBezTo>
                    <a:pt x="144" y="283"/>
                    <a:pt x="129" y="259"/>
                    <a:pt x="161" y="229"/>
                  </a:cubicBezTo>
                  <a:cubicBezTo>
                    <a:pt x="161" y="229"/>
                    <a:pt x="159" y="191"/>
                    <a:pt x="162" y="186"/>
                  </a:cubicBezTo>
                  <a:cubicBezTo>
                    <a:pt x="162" y="186"/>
                    <a:pt x="126" y="211"/>
                    <a:pt x="114" y="236"/>
                  </a:cubicBezTo>
                  <a:cubicBezTo>
                    <a:pt x="114" y="236"/>
                    <a:pt x="114" y="201"/>
                    <a:pt x="164" y="176"/>
                  </a:cubicBezTo>
                  <a:cubicBezTo>
                    <a:pt x="172" y="138"/>
                    <a:pt x="172" y="138"/>
                    <a:pt x="172" y="138"/>
                  </a:cubicBezTo>
                  <a:cubicBezTo>
                    <a:pt x="172" y="138"/>
                    <a:pt x="123" y="168"/>
                    <a:pt x="110" y="190"/>
                  </a:cubicBezTo>
                  <a:cubicBezTo>
                    <a:pt x="110" y="190"/>
                    <a:pt x="116" y="154"/>
                    <a:pt x="174" y="128"/>
                  </a:cubicBezTo>
                  <a:cubicBezTo>
                    <a:pt x="187" y="92"/>
                    <a:pt x="187" y="92"/>
                    <a:pt x="187" y="92"/>
                  </a:cubicBezTo>
                  <a:cubicBezTo>
                    <a:pt x="187" y="92"/>
                    <a:pt x="143" y="115"/>
                    <a:pt x="123" y="136"/>
                  </a:cubicBezTo>
                  <a:cubicBezTo>
                    <a:pt x="123" y="136"/>
                    <a:pt x="136" y="104"/>
                    <a:pt x="191" y="82"/>
                  </a:cubicBezTo>
                  <a:cubicBezTo>
                    <a:pt x="203" y="58"/>
                    <a:pt x="203" y="58"/>
                    <a:pt x="203" y="58"/>
                  </a:cubicBezTo>
                  <a:cubicBezTo>
                    <a:pt x="203" y="58"/>
                    <a:pt x="171" y="76"/>
                    <a:pt x="162" y="81"/>
                  </a:cubicBezTo>
                  <a:cubicBezTo>
                    <a:pt x="154" y="87"/>
                    <a:pt x="151" y="85"/>
                    <a:pt x="151" y="85"/>
                  </a:cubicBezTo>
                  <a:cubicBezTo>
                    <a:pt x="166" y="68"/>
                    <a:pt x="186" y="55"/>
                    <a:pt x="207" y="49"/>
                  </a:cubicBezTo>
                  <a:cubicBezTo>
                    <a:pt x="207" y="49"/>
                    <a:pt x="234" y="2"/>
                    <a:pt x="232" y="0"/>
                  </a:cubicBezTo>
                  <a:close/>
                </a:path>
              </a:pathLst>
            </a:custGeom>
            <a:solidFill>
              <a:srgbClr val="6C63FF">
                <a:alpha val="20000"/>
              </a:srgbClr>
            </a:solidFill>
            <a:ln>
              <a:noFill/>
            </a:ln>
          </p:spPr>
          <p:txBody>
            <a:bodyPr anchor="ctr"/>
            <a:lstStyle/>
            <a:p>
              <a:pPr algn="ctr"/>
            </a:p>
          </p:txBody>
        </p:sp>
        <p:sp>
          <p:nvSpPr>
            <p:cNvPr id="256" name="išľiḍe"/>
            <p:cNvSpPr/>
            <p:nvPr/>
          </p:nvSpPr>
          <p:spPr bwMode="auto">
            <a:xfrm>
              <a:off x="3560763" y="2147888"/>
              <a:ext cx="504825" cy="431800"/>
            </a:xfrm>
            <a:custGeom>
              <a:avLst/>
              <a:gdLst>
                <a:gd name="T0" fmla="*/ 359 w 361"/>
                <a:gd name="T1" fmla="*/ 126 h 309"/>
                <a:gd name="T2" fmla="*/ 21 w 361"/>
                <a:gd name="T3" fmla="*/ 227 h 309"/>
                <a:gd name="T4" fmla="*/ 29 w 361"/>
                <a:gd name="T5" fmla="*/ 291 h 309"/>
                <a:gd name="T6" fmla="*/ 64 w 361"/>
                <a:gd name="T7" fmla="*/ 292 h 309"/>
                <a:gd name="T8" fmla="*/ 96 w 361"/>
                <a:gd name="T9" fmla="*/ 305 h 309"/>
                <a:gd name="T10" fmla="*/ 143 w 361"/>
                <a:gd name="T11" fmla="*/ 302 h 309"/>
                <a:gd name="T12" fmla="*/ 324 w 361"/>
                <a:gd name="T13" fmla="*/ 168 h 309"/>
                <a:gd name="T14" fmla="*/ 361 w 361"/>
                <a:gd name="T15" fmla="*/ 138 h 309"/>
                <a:gd name="T16" fmla="*/ 302 w 361"/>
                <a:gd name="T17" fmla="*/ 142 h 309"/>
                <a:gd name="T18" fmla="*/ 282 w 361"/>
                <a:gd name="T19" fmla="*/ 212 h 309"/>
                <a:gd name="T20" fmla="*/ 293 w 361"/>
                <a:gd name="T21" fmla="*/ 142 h 309"/>
                <a:gd name="T22" fmla="*/ 262 w 361"/>
                <a:gd name="T23" fmla="*/ 146 h 309"/>
                <a:gd name="T24" fmla="*/ 230 w 361"/>
                <a:gd name="T25" fmla="*/ 260 h 309"/>
                <a:gd name="T26" fmla="*/ 251 w 361"/>
                <a:gd name="T27" fmla="*/ 147 h 309"/>
                <a:gd name="T28" fmla="*/ 207 w 361"/>
                <a:gd name="T29" fmla="*/ 156 h 309"/>
                <a:gd name="T30" fmla="*/ 176 w 361"/>
                <a:gd name="T31" fmla="*/ 281 h 309"/>
                <a:gd name="T32" fmla="*/ 198 w 361"/>
                <a:gd name="T33" fmla="*/ 158 h 309"/>
                <a:gd name="T34" fmla="*/ 156 w 361"/>
                <a:gd name="T35" fmla="*/ 172 h 309"/>
                <a:gd name="T36" fmla="*/ 130 w 361"/>
                <a:gd name="T37" fmla="*/ 288 h 309"/>
                <a:gd name="T38" fmla="*/ 146 w 361"/>
                <a:gd name="T39" fmla="*/ 176 h 309"/>
                <a:gd name="T40" fmla="*/ 100 w 361"/>
                <a:gd name="T41" fmla="*/ 200 h 309"/>
                <a:gd name="T42" fmla="*/ 83 w 361"/>
                <a:gd name="T43" fmla="*/ 276 h 309"/>
                <a:gd name="T44" fmla="*/ 91 w 361"/>
                <a:gd name="T45" fmla="*/ 206 h 309"/>
                <a:gd name="T46" fmla="*/ 33 w 361"/>
                <a:gd name="T47" fmla="*/ 267 h 309"/>
                <a:gd name="T48" fmla="*/ 85 w 361"/>
                <a:gd name="T49" fmla="*/ 199 h 309"/>
                <a:gd name="T50" fmla="*/ 33 w 361"/>
                <a:gd name="T51" fmla="*/ 206 h 309"/>
                <a:gd name="T52" fmla="*/ 96 w 361"/>
                <a:gd name="T53" fmla="*/ 191 h 309"/>
                <a:gd name="T54" fmla="*/ 138 w 361"/>
                <a:gd name="T55" fmla="*/ 167 h 309"/>
                <a:gd name="T56" fmla="*/ 61 w 361"/>
                <a:gd name="T57" fmla="*/ 150 h 309"/>
                <a:gd name="T58" fmla="*/ 149 w 361"/>
                <a:gd name="T59" fmla="*/ 163 h 309"/>
                <a:gd name="T60" fmla="*/ 191 w 361"/>
                <a:gd name="T61" fmla="*/ 148 h 309"/>
                <a:gd name="T62" fmla="*/ 104 w 361"/>
                <a:gd name="T63" fmla="*/ 118 h 309"/>
                <a:gd name="T64" fmla="*/ 201 w 361"/>
                <a:gd name="T65" fmla="*/ 145 h 309"/>
                <a:gd name="T66" fmla="*/ 244 w 361"/>
                <a:gd name="T67" fmla="*/ 136 h 309"/>
                <a:gd name="T68" fmla="*/ 164 w 361"/>
                <a:gd name="T69" fmla="*/ 100 h 309"/>
                <a:gd name="T70" fmla="*/ 257 w 361"/>
                <a:gd name="T71" fmla="*/ 134 h 309"/>
                <a:gd name="T72" fmla="*/ 286 w 361"/>
                <a:gd name="T73" fmla="*/ 132 h 309"/>
                <a:gd name="T74" fmla="*/ 240 w 361"/>
                <a:gd name="T75" fmla="*/ 106 h 309"/>
                <a:gd name="T76" fmla="*/ 229 w 361"/>
                <a:gd name="T77" fmla="*/ 97 h 309"/>
                <a:gd name="T78" fmla="*/ 298 w 361"/>
                <a:gd name="T79" fmla="*/ 130 h 309"/>
                <a:gd name="T80" fmla="*/ 359 w 361"/>
                <a:gd name="T81" fmla="*/ 12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61" h="309">
                  <a:moveTo>
                    <a:pt x="359" y="126"/>
                  </a:moveTo>
                  <a:cubicBezTo>
                    <a:pt x="359" y="126"/>
                    <a:pt x="60" y="0"/>
                    <a:pt x="21" y="227"/>
                  </a:cubicBezTo>
                  <a:cubicBezTo>
                    <a:pt x="21" y="227"/>
                    <a:pt x="0" y="262"/>
                    <a:pt x="29" y="291"/>
                  </a:cubicBezTo>
                  <a:cubicBezTo>
                    <a:pt x="29" y="291"/>
                    <a:pt x="35" y="275"/>
                    <a:pt x="64" y="292"/>
                  </a:cubicBezTo>
                  <a:cubicBezTo>
                    <a:pt x="74" y="297"/>
                    <a:pt x="85" y="302"/>
                    <a:pt x="96" y="305"/>
                  </a:cubicBezTo>
                  <a:cubicBezTo>
                    <a:pt x="112" y="309"/>
                    <a:pt x="128" y="308"/>
                    <a:pt x="143" y="302"/>
                  </a:cubicBezTo>
                  <a:cubicBezTo>
                    <a:pt x="143" y="302"/>
                    <a:pt x="241" y="297"/>
                    <a:pt x="324" y="168"/>
                  </a:cubicBezTo>
                  <a:cubicBezTo>
                    <a:pt x="324" y="168"/>
                    <a:pt x="359" y="146"/>
                    <a:pt x="361" y="138"/>
                  </a:cubicBezTo>
                  <a:cubicBezTo>
                    <a:pt x="302" y="142"/>
                    <a:pt x="302" y="142"/>
                    <a:pt x="302" y="142"/>
                  </a:cubicBezTo>
                  <a:cubicBezTo>
                    <a:pt x="302" y="142"/>
                    <a:pt x="307" y="186"/>
                    <a:pt x="282" y="212"/>
                  </a:cubicBezTo>
                  <a:cubicBezTo>
                    <a:pt x="282" y="212"/>
                    <a:pt x="304" y="144"/>
                    <a:pt x="293" y="142"/>
                  </a:cubicBezTo>
                  <a:cubicBezTo>
                    <a:pt x="291" y="142"/>
                    <a:pt x="262" y="146"/>
                    <a:pt x="262" y="146"/>
                  </a:cubicBezTo>
                  <a:cubicBezTo>
                    <a:pt x="262" y="146"/>
                    <a:pt x="270" y="221"/>
                    <a:pt x="230" y="260"/>
                  </a:cubicBezTo>
                  <a:cubicBezTo>
                    <a:pt x="230" y="260"/>
                    <a:pt x="267" y="184"/>
                    <a:pt x="251" y="147"/>
                  </a:cubicBezTo>
                  <a:cubicBezTo>
                    <a:pt x="207" y="156"/>
                    <a:pt x="207" y="156"/>
                    <a:pt x="207" y="156"/>
                  </a:cubicBezTo>
                  <a:cubicBezTo>
                    <a:pt x="207" y="156"/>
                    <a:pt x="219" y="235"/>
                    <a:pt x="176" y="281"/>
                  </a:cubicBezTo>
                  <a:cubicBezTo>
                    <a:pt x="176" y="281"/>
                    <a:pt x="211" y="200"/>
                    <a:pt x="198" y="158"/>
                  </a:cubicBezTo>
                  <a:cubicBezTo>
                    <a:pt x="156" y="172"/>
                    <a:pt x="156" y="172"/>
                    <a:pt x="156" y="172"/>
                  </a:cubicBezTo>
                  <a:cubicBezTo>
                    <a:pt x="156" y="172"/>
                    <a:pt x="166" y="250"/>
                    <a:pt x="130" y="288"/>
                  </a:cubicBezTo>
                  <a:cubicBezTo>
                    <a:pt x="130" y="288"/>
                    <a:pt x="161" y="190"/>
                    <a:pt x="146" y="176"/>
                  </a:cubicBezTo>
                  <a:cubicBezTo>
                    <a:pt x="146" y="176"/>
                    <a:pt x="109" y="192"/>
                    <a:pt x="100" y="200"/>
                  </a:cubicBezTo>
                  <a:cubicBezTo>
                    <a:pt x="100" y="200"/>
                    <a:pt x="106" y="256"/>
                    <a:pt x="83" y="276"/>
                  </a:cubicBezTo>
                  <a:cubicBezTo>
                    <a:pt x="83" y="276"/>
                    <a:pt x="98" y="208"/>
                    <a:pt x="91" y="206"/>
                  </a:cubicBezTo>
                  <a:cubicBezTo>
                    <a:pt x="91" y="206"/>
                    <a:pt x="47" y="239"/>
                    <a:pt x="33" y="267"/>
                  </a:cubicBezTo>
                  <a:cubicBezTo>
                    <a:pt x="33" y="267"/>
                    <a:pt x="50" y="224"/>
                    <a:pt x="85" y="199"/>
                  </a:cubicBezTo>
                  <a:cubicBezTo>
                    <a:pt x="85" y="199"/>
                    <a:pt x="56" y="194"/>
                    <a:pt x="33" y="206"/>
                  </a:cubicBezTo>
                  <a:cubicBezTo>
                    <a:pt x="33" y="206"/>
                    <a:pt x="48" y="178"/>
                    <a:pt x="96" y="191"/>
                  </a:cubicBezTo>
                  <a:cubicBezTo>
                    <a:pt x="96" y="191"/>
                    <a:pt x="131" y="167"/>
                    <a:pt x="138" y="167"/>
                  </a:cubicBezTo>
                  <a:cubicBezTo>
                    <a:pt x="138" y="167"/>
                    <a:pt x="93" y="147"/>
                    <a:pt x="61" y="150"/>
                  </a:cubicBezTo>
                  <a:cubicBezTo>
                    <a:pt x="61" y="150"/>
                    <a:pt x="95" y="130"/>
                    <a:pt x="149" y="163"/>
                  </a:cubicBezTo>
                  <a:cubicBezTo>
                    <a:pt x="191" y="148"/>
                    <a:pt x="191" y="148"/>
                    <a:pt x="191" y="148"/>
                  </a:cubicBezTo>
                  <a:cubicBezTo>
                    <a:pt x="191" y="148"/>
                    <a:pt x="133" y="118"/>
                    <a:pt x="104" y="118"/>
                  </a:cubicBezTo>
                  <a:cubicBezTo>
                    <a:pt x="104" y="118"/>
                    <a:pt x="142" y="103"/>
                    <a:pt x="201" y="145"/>
                  </a:cubicBezTo>
                  <a:cubicBezTo>
                    <a:pt x="244" y="136"/>
                    <a:pt x="244" y="136"/>
                    <a:pt x="244" y="136"/>
                  </a:cubicBezTo>
                  <a:cubicBezTo>
                    <a:pt x="244" y="136"/>
                    <a:pt x="196" y="107"/>
                    <a:pt x="164" y="100"/>
                  </a:cubicBezTo>
                  <a:cubicBezTo>
                    <a:pt x="164" y="100"/>
                    <a:pt x="203" y="94"/>
                    <a:pt x="257" y="134"/>
                  </a:cubicBezTo>
                  <a:cubicBezTo>
                    <a:pt x="286" y="132"/>
                    <a:pt x="286" y="132"/>
                    <a:pt x="286" y="132"/>
                  </a:cubicBezTo>
                  <a:cubicBezTo>
                    <a:pt x="286" y="132"/>
                    <a:pt x="250" y="111"/>
                    <a:pt x="240" y="106"/>
                  </a:cubicBezTo>
                  <a:cubicBezTo>
                    <a:pt x="229" y="101"/>
                    <a:pt x="229" y="97"/>
                    <a:pt x="229" y="97"/>
                  </a:cubicBezTo>
                  <a:cubicBezTo>
                    <a:pt x="255" y="102"/>
                    <a:pt x="279" y="113"/>
                    <a:pt x="298" y="130"/>
                  </a:cubicBezTo>
                  <a:cubicBezTo>
                    <a:pt x="298" y="130"/>
                    <a:pt x="359" y="129"/>
                    <a:pt x="359" y="126"/>
                  </a:cubicBezTo>
                  <a:close/>
                </a:path>
              </a:pathLst>
            </a:custGeom>
            <a:solidFill>
              <a:srgbClr val="6C63FF">
                <a:alpha val="20000"/>
              </a:srgbClr>
            </a:solidFill>
            <a:ln>
              <a:noFill/>
            </a:ln>
          </p:spPr>
          <p:txBody>
            <a:bodyPr anchor="ctr"/>
            <a:lstStyle/>
            <a:p>
              <a:pPr algn="ctr"/>
            </a:p>
          </p:txBody>
        </p:sp>
        <p:sp>
          <p:nvSpPr>
            <p:cNvPr id="257" name="îŝľiḑê"/>
            <p:cNvSpPr/>
            <p:nvPr/>
          </p:nvSpPr>
          <p:spPr bwMode="auto">
            <a:xfrm>
              <a:off x="3405188" y="1536700"/>
              <a:ext cx="407988" cy="392113"/>
            </a:xfrm>
            <a:custGeom>
              <a:avLst/>
              <a:gdLst>
                <a:gd name="T0" fmla="*/ 291 w 291"/>
                <a:gd name="T1" fmla="*/ 245 h 280"/>
                <a:gd name="T2" fmla="*/ 33 w 291"/>
                <a:gd name="T3" fmla="*/ 112 h 280"/>
                <a:gd name="T4" fmla="*/ 1 w 291"/>
                <a:gd name="T5" fmla="*/ 155 h 280"/>
                <a:gd name="T6" fmla="*/ 21 w 291"/>
                <a:gd name="T7" fmla="*/ 175 h 280"/>
                <a:gd name="T8" fmla="*/ 33 w 291"/>
                <a:gd name="T9" fmla="*/ 202 h 280"/>
                <a:gd name="T10" fmla="*/ 62 w 291"/>
                <a:gd name="T11" fmla="*/ 227 h 280"/>
                <a:gd name="T12" fmla="*/ 246 w 291"/>
                <a:gd name="T13" fmla="*/ 250 h 280"/>
                <a:gd name="T14" fmla="*/ 285 w 291"/>
                <a:gd name="T15" fmla="*/ 254 h 280"/>
                <a:gd name="T16" fmla="*/ 248 w 291"/>
                <a:gd name="T17" fmla="*/ 222 h 280"/>
                <a:gd name="T18" fmla="*/ 196 w 291"/>
                <a:gd name="T19" fmla="*/ 252 h 280"/>
                <a:gd name="T20" fmla="*/ 243 w 291"/>
                <a:gd name="T21" fmla="*/ 217 h 280"/>
                <a:gd name="T22" fmla="*/ 222 w 291"/>
                <a:gd name="T23" fmla="*/ 202 h 280"/>
                <a:gd name="T24" fmla="*/ 138 w 291"/>
                <a:gd name="T25" fmla="*/ 251 h 280"/>
                <a:gd name="T26" fmla="*/ 215 w 291"/>
                <a:gd name="T27" fmla="*/ 196 h 280"/>
                <a:gd name="T28" fmla="*/ 184 w 291"/>
                <a:gd name="T29" fmla="*/ 176 h 280"/>
                <a:gd name="T30" fmla="*/ 93 w 291"/>
                <a:gd name="T31" fmla="*/ 233 h 280"/>
                <a:gd name="T32" fmla="*/ 176 w 291"/>
                <a:gd name="T33" fmla="*/ 172 h 280"/>
                <a:gd name="T34" fmla="*/ 143 w 291"/>
                <a:gd name="T35" fmla="*/ 157 h 280"/>
                <a:gd name="T36" fmla="*/ 62 w 291"/>
                <a:gd name="T37" fmla="*/ 211 h 280"/>
                <a:gd name="T38" fmla="*/ 136 w 291"/>
                <a:gd name="T39" fmla="*/ 154 h 280"/>
                <a:gd name="T40" fmla="*/ 95 w 291"/>
                <a:gd name="T41" fmla="*/ 142 h 280"/>
                <a:gd name="T42" fmla="*/ 41 w 291"/>
                <a:gd name="T43" fmla="*/ 178 h 280"/>
                <a:gd name="T44" fmla="*/ 86 w 291"/>
                <a:gd name="T45" fmla="*/ 140 h 280"/>
                <a:gd name="T46" fmla="*/ 17 w 291"/>
                <a:gd name="T47" fmla="*/ 144 h 280"/>
                <a:gd name="T48" fmla="*/ 86 w 291"/>
                <a:gd name="T49" fmla="*/ 133 h 280"/>
                <a:gd name="T50" fmla="*/ 51 w 291"/>
                <a:gd name="T51" fmla="*/ 108 h 280"/>
                <a:gd name="T52" fmla="*/ 97 w 291"/>
                <a:gd name="T53" fmla="*/ 134 h 280"/>
                <a:gd name="T54" fmla="*/ 136 w 291"/>
                <a:gd name="T55" fmla="*/ 144 h 280"/>
                <a:gd name="T56" fmla="*/ 100 w 291"/>
                <a:gd name="T57" fmla="*/ 90 h 280"/>
                <a:gd name="T58" fmla="*/ 145 w 291"/>
                <a:gd name="T59" fmla="*/ 148 h 280"/>
                <a:gd name="T60" fmla="*/ 178 w 291"/>
                <a:gd name="T61" fmla="*/ 163 h 280"/>
                <a:gd name="T62" fmla="*/ 143 w 291"/>
                <a:gd name="T63" fmla="*/ 96 h 280"/>
                <a:gd name="T64" fmla="*/ 186 w 291"/>
                <a:gd name="T65" fmla="*/ 167 h 280"/>
                <a:gd name="T66" fmla="*/ 217 w 291"/>
                <a:gd name="T67" fmla="*/ 186 h 280"/>
                <a:gd name="T68" fmla="*/ 190 w 291"/>
                <a:gd name="T69" fmla="*/ 119 h 280"/>
                <a:gd name="T70" fmla="*/ 225 w 291"/>
                <a:gd name="T71" fmla="*/ 192 h 280"/>
                <a:gd name="T72" fmla="*/ 244 w 291"/>
                <a:gd name="T73" fmla="*/ 207 h 280"/>
                <a:gd name="T74" fmla="*/ 231 w 291"/>
                <a:gd name="T75" fmla="*/ 166 h 280"/>
                <a:gd name="T76" fmla="*/ 230 w 291"/>
                <a:gd name="T77" fmla="*/ 155 h 280"/>
                <a:gd name="T78" fmla="*/ 252 w 291"/>
                <a:gd name="T79" fmla="*/ 214 h 280"/>
                <a:gd name="T80" fmla="*/ 291 w 291"/>
                <a:gd name="T81" fmla="*/ 24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1" h="280">
                  <a:moveTo>
                    <a:pt x="291" y="245"/>
                  </a:moveTo>
                  <a:cubicBezTo>
                    <a:pt x="291" y="245"/>
                    <a:pt x="185" y="0"/>
                    <a:pt x="33" y="112"/>
                  </a:cubicBezTo>
                  <a:cubicBezTo>
                    <a:pt x="33" y="112"/>
                    <a:pt x="0" y="122"/>
                    <a:pt x="1" y="155"/>
                  </a:cubicBezTo>
                  <a:cubicBezTo>
                    <a:pt x="1" y="155"/>
                    <a:pt x="13" y="149"/>
                    <a:pt x="21" y="175"/>
                  </a:cubicBezTo>
                  <a:cubicBezTo>
                    <a:pt x="24" y="185"/>
                    <a:pt x="28" y="194"/>
                    <a:pt x="33" y="202"/>
                  </a:cubicBezTo>
                  <a:cubicBezTo>
                    <a:pt x="40" y="213"/>
                    <a:pt x="50" y="222"/>
                    <a:pt x="62" y="227"/>
                  </a:cubicBezTo>
                  <a:cubicBezTo>
                    <a:pt x="62" y="227"/>
                    <a:pt x="123" y="280"/>
                    <a:pt x="246" y="250"/>
                  </a:cubicBezTo>
                  <a:cubicBezTo>
                    <a:pt x="246" y="250"/>
                    <a:pt x="280" y="258"/>
                    <a:pt x="285" y="254"/>
                  </a:cubicBezTo>
                  <a:cubicBezTo>
                    <a:pt x="248" y="222"/>
                    <a:pt x="248" y="222"/>
                    <a:pt x="248" y="222"/>
                  </a:cubicBezTo>
                  <a:cubicBezTo>
                    <a:pt x="248" y="222"/>
                    <a:pt x="226" y="251"/>
                    <a:pt x="196" y="252"/>
                  </a:cubicBezTo>
                  <a:cubicBezTo>
                    <a:pt x="196" y="252"/>
                    <a:pt x="248" y="224"/>
                    <a:pt x="243" y="217"/>
                  </a:cubicBezTo>
                  <a:cubicBezTo>
                    <a:pt x="241" y="216"/>
                    <a:pt x="222" y="202"/>
                    <a:pt x="222" y="202"/>
                  </a:cubicBezTo>
                  <a:cubicBezTo>
                    <a:pt x="222" y="202"/>
                    <a:pt x="183" y="251"/>
                    <a:pt x="138" y="251"/>
                  </a:cubicBezTo>
                  <a:cubicBezTo>
                    <a:pt x="138" y="251"/>
                    <a:pt x="204" y="227"/>
                    <a:pt x="215" y="196"/>
                  </a:cubicBezTo>
                  <a:cubicBezTo>
                    <a:pt x="184" y="176"/>
                    <a:pt x="184" y="176"/>
                    <a:pt x="184" y="176"/>
                  </a:cubicBezTo>
                  <a:cubicBezTo>
                    <a:pt x="184" y="176"/>
                    <a:pt x="145" y="230"/>
                    <a:pt x="93" y="233"/>
                  </a:cubicBezTo>
                  <a:cubicBezTo>
                    <a:pt x="93" y="233"/>
                    <a:pt x="161" y="205"/>
                    <a:pt x="176" y="172"/>
                  </a:cubicBezTo>
                  <a:cubicBezTo>
                    <a:pt x="143" y="157"/>
                    <a:pt x="143" y="157"/>
                    <a:pt x="143" y="157"/>
                  </a:cubicBezTo>
                  <a:cubicBezTo>
                    <a:pt x="143" y="157"/>
                    <a:pt x="105" y="209"/>
                    <a:pt x="62" y="211"/>
                  </a:cubicBezTo>
                  <a:cubicBezTo>
                    <a:pt x="62" y="211"/>
                    <a:pt x="137" y="170"/>
                    <a:pt x="136" y="154"/>
                  </a:cubicBezTo>
                  <a:cubicBezTo>
                    <a:pt x="136" y="154"/>
                    <a:pt x="105" y="142"/>
                    <a:pt x="95" y="142"/>
                  </a:cubicBezTo>
                  <a:cubicBezTo>
                    <a:pt x="95" y="142"/>
                    <a:pt x="66" y="179"/>
                    <a:pt x="41" y="178"/>
                  </a:cubicBezTo>
                  <a:cubicBezTo>
                    <a:pt x="41" y="178"/>
                    <a:pt x="88" y="145"/>
                    <a:pt x="86" y="140"/>
                  </a:cubicBezTo>
                  <a:cubicBezTo>
                    <a:pt x="86" y="140"/>
                    <a:pt x="41" y="134"/>
                    <a:pt x="17" y="144"/>
                  </a:cubicBezTo>
                  <a:cubicBezTo>
                    <a:pt x="17" y="144"/>
                    <a:pt x="51" y="128"/>
                    <a:pt x="86" y="133"/>
                  </a:cubicBezTo>
                  <a:cubicBezTo>
                    <a:pt x="86" y="133"/>
                    <a:pt x="72" y="113"/>
                    <a:pt x="51" y="108"/>
                  </a:cubicBezTo>
                  <a:cubicBezTo>
                    <a:pt x="51" y="108"/>
                    <a:pt x="77" y="99"/>
                    <a:pt x="97" y="134"/>
                  </a:cubicBezTo>
                  <a:cubicBezTo>
                    <a:pt x="97" y="134"/>
                    <a:pt x="132" y="140"/>
                    <a:pt x="136" y="144"/>
                  </a:cubicBezTo>
                  <a:cubicBezTo>
                    <a:pt x="136" y="144"/>
                    <a:pt x="121" y="106"/>
                    <a:pt x="100" y="90"/>
                  </a:cubicBezTo>
                  <a:cubicBezTo>
                    <a:pt x="100" y="90"/>
                    <a:pt x="132" y="98"/>
                    <a:pt x="145" y="148"/>
                  </a:cubicBezTo>
                  <a:cubicBezTo>
                    <a:pt x="178" y="163"/>
                    <a:pt x="178" y="163"/>
                    <a:pt x="178" y="163"/>
                  </a:cubicBezTo>
                  <a:cubicBezTo>
                    <a:pt x="178" y="163"/>
                    <a:pt x="161" y="112"/>
                    <a:pt x="143" y="96"/>
                  </a:cubicBezTo>
                  <a:cubicBezTo>
                    <a:pt x="143" y="96"/>
                    <a:pt x="175" y="109"/>
                    <a:pt x="186" y="167"/>
                  </a:cubicBezTo>
                  <a:cubicBezTo>
                    <a:pt x="217" y="186"/>
                    <a:pt x="217" y="186"/>
                    <a:pt x="217" y="186"/>
                  </a:cubicBezTo>
                  <a:cubicBezTo>
                    <a:pt x="217" y="186"/>
                    <a:pt x="205" y="141"/>
                    <a:pt x="190" y="119"/>
                  </a:cubicBezTo>
                  <a:cubicBezTo>
                    <a:pt x="190" y="119"/>
                    <a:pt x="216" y="137"/>
                    <a:pt x="225" y="192"/>
                  </a:cubicBezTo>
                  <a:cubicBezTo>
                    <a:pt x="244" y="207"/>
                    <a:pt x="244" y="207"/>
                    <a:pt x="244" y="207"/>
                  </a:cubicBezTo>
                  <a:cubicBezTo>
                    <a:pt x="244" y="207"/>
                    <a:pt x="235" y="175"/>
                    <a:pt x="231" y="166"/>
                  </a:cubicBezTo>
                  <a:cubicBezTo>
                    <a:pt x="228" y="157"/>
                    <a:pt x="230" y="155"/>
                    <a:pt x="230" y="155"/>
                  </a:cubicBezTo>
                  <a:cubicBezTo>
                    <a:pt x="243" y="172"/>
                    <a:pt x="250" y="192"/>
                    <a:pt x="252" y="214"/>
                  </a:cubicBezTo>
                  <a:cubicBezTo>
                    <a:pt x="252" y="214"/>
                    <a:pt x="289" y="247"/>
                    <a:pt x="291" y="245"/>
                  </a:cubicBezTo>
                  <a:close/>
                </a:path>
              </a:pathLst>
            </a:custGeom>
            <a:solidFill>
              <a:srgbClr val="6C63FF">
                <a:alpha val="20000"/>
              </a:srgbClr>
            </a:solidFill>
            <a:ln>
              <a:noFill/>
            </a:ln>
          </p:spPr>
          <p:txBody>
            <a:bodyPr anchor="ctr"/>
            <a:lstStyle/>
            <a:p>
              <a:pPr algn="ctr"/>
            </a:p>
          </p:txBody>
        </p:sp>
        <p:sp>
          <p:nvSpPr>
            <p:cNvPr id="258" name="iś1iḑe"/>
            <p:cNvSpPr/>
            <p:nvPr/>
          </p:nvSpPr>
          <p:spPr bwMode="auto">
            <a:xfrm>
              <a:off x="6532563" y="1890713"/>
              <a:ext cx="171450" cy="173038"/>
            </a:xfrm>
            <a:custGeom>
              <a:avLst/>
              <a:gdLst>
                <a:gd name="T0" fmla="*/ 123 w 123"/>
                <a:gd name="T1" fmla="*/ 120 h 124"/>
                <a:gd name="T2" fmla="*/ 19 w 123"/>
                <a:gd name="T3" fmla="*/ 36 h 124"/>
                <a:gd name="T4" fmla="*/ 0 w 123"/>
                <a:gd name="T5" fmla="*/ 52 h 124"/>
                <a:gd name="T6" fmla="*/ 8 w 123"/>
                <a:gd name="T7" fmla="*/ 63 h 124"/>
                <a:gd name="T8" fmla="*/ 11 w 123"/>
                <a:gd name="T9" fmla="*/ 76 h 124"/>
                <a:gd name="T10" fmla="*/ 21 w 123"/>
                <a:gd name="T11" fmla="*/ 90 h 124"/>
                <a:gd name="T12" fmla="*/ 102 w 123"/>
                <a:gd name="T13" fmla="*/ 118 h 124"/>
                <a:gd name="T14" fmla="*/ 119 w 123"/>
                <a:gd name="T15" fmla="*/ 123 h 124"/>
                <a:gd name="T16" fmla="*/ 105 w 123"/>
                <a:gd name="T17" fmla="*/ 105 h 124"/>
                <a:gd name="T18" fmla="*/ 79 w 123"/>
                <a:gd name="T19" fmla="*/ 114 h 124"/>
                <a:gd name="T20" fmla="*/ 103 w 123"/>
                <a:gd name="T21" fmla="*/ 103 h 124"/>
                <a:gd name="T22" fmla="*/ 95 w 123"/>
                <a:gd name="T23" fmla="*/ 94 h 124"/>
                <a:gd name="T24" fmla="*/ 53 w 123"/>
                <a:gd name="T25" fmla="*/ 108 h 124"/>
                <a:gd name="T26" fmla="*/ 93 w 123"/>
                <a:gd name="T27" fmla="*/ 90 h 124"/>
                <a:gd name="T28" fmla="*/ 81 w 123"/>
                <a:gd name="T29" fmla="*/ 79 h 124"/>
                <a:gd name="T30" fmla="*/ 35 w 123"/>
                <a:gd name="T31" fmla="*/ 96 h 124"/>
                <a:gd name="T32" fmla="*/ 78 w 123"/>
                <a:gd name="T33" fmla="*/ 76 h 124"/>
                <a:gd name="T34" fmla="*/ 65 w 123"/>
                <a:gd name="T35" fmla="*/ 66 h 124"/>
                <a:gd name="T36" fmla="*/ 23 w 123"/>
                <a:gd name="T37" fmla="*/ 83 h 124"/>
                <a:gd name="T38" fmla="*/ 61 w 123"/>
                <a:gd name="T39" fmla="*/ 64 h 124"/>
                <a:gd name="T40" fmla="*/ 44 w 123"/>
                <a:gd name="T41" fmla="*/ 55 h 124"/>
                <a:gd name="T42" fmla="*/ 17 w 123"/>
                <a:gd name="T43" fmla="*/ 66 h 124"/>
                <a:gd name="T44" fmla="*/ 40 w 123"/>
                <a:gd name="T45" fmla="*/ 53 h 124"/>
                <a:gd name="T46" fmla="*/ 9 w 123"/>
                <a:gd name="T47" fmla="*/ 49 h 124"/>
                <a:gd name="T48" fmla="*/ 41 w 123"/>
                <a:gd name="T49" fmla="*/ 50 h 124"/>
                <a:gd name="T50" fmla="*/ 28 w 123"/>
                <a:gd name="T51" fmla="*/ 35 h 124"/>
                <a:gd name="T52" fmla="*/ 46 w 123"/>
                <a:gd name="T53" fmla="*/ 51 h 124"/>
                <a:gd name="T54" fmla="*/ 62 w 123"/>
                <a:gd name="T55" fmla="*/ 59 h 124"/>
                <a:gd name="T56" fmla="*/ 51 w 123"/>
                <a:gd name="T57" fmla="*/ 31 h 124"/>
                <a:gd name="T58" fmla="*/ 66 w 123"/>
                <a:gd name="T59" fmla="*/ 62 h 124"/>
                <a:gd name="T60" fmla="*/ 80 w 123"/>
                <a:gd name="T61" fmla="*/ 72 h 124"/>
                <a:gd name="T62" fmla="*/ 70 w 123"/>
                <a:gd name="T63" fmla="*/ 38 h 124"/>
                <a:gd name="T64" fmla="*/ 83 w 123"/>
                <a:gd name="T65" fmla="*/ 74 h 124"/>
                <a:gd name="T66" fmla="*/ 95 w 123"/>
                <a:gd name="T67" fmla="*/ 86 h 124"/>
                <a:gd name="T68" fmla="*/ 89 w 123"/>
                <a:gd name="T69" fmla="*/ 53 h 124"/>
                <a:gd name="T70" fmla="*/ 98 w 123"/>
                <a:gd name="T71" fmla="*/ 89 h 124"/>
                <a:gd name="T72" fmla="*/ 105 w 123"/>
                <a:gd name="T73" fmla="*/ 97 h 124"/>
                <a:gd name="T74" fmla="*/ 103 w 123"/>
                <a:gd name="T75" fmla="*/ 77 h 124"/>
                <a:gd name="T76" fmla="*/ 104 w 123"/>
                <a:gd name="T77" fmla="*/ 72 h 124"/>
                <a:gd name="T78" fmla="*/ 108 w 123"/>
                <a:gd name="T79" fmla="*/ 101 h 124"/>
                <a:gd name="T80" fmla="*/ 123 w 123"/>
                <a:gd name="T81" fmla="*/ 12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3" h="124">
                  <a:moveTo>
                    <a:pt x="123" y="120"/>
                  </a:moveTo>
                  <a:cubicBezTo>
                    <a:pt x="123" y="120"/>
                    <a:pt x="98" y="0"/>
                    <a:pt x="19" y="36"/>
                  </a:cubicBezTo>
                  <a:cubicBezTo>
                    <a:pt x="10" y="37"/>
                    <a:pt x="2" y="43"/>
                    <a:pt x="0" y="52"/>
                  </a:cubicBezTo>
                  <a:cubicBezTo>
                    <a:pt x="0" y="52"/>
                    <a:pt x="7" y="51"/>
                    <a:pt x="8" y="63"/>
                  </a:cubicBezTo>
                  <a:cubicBezTo>
                    <a:pt x="8" y="68"/>
                    <a:pt x="9" y="72"/>
                    <a:pt x="11" y="76"/>
                  </a:cubicBezTo>
                  <a:cubicBezTo>
                    <a:pt x="13" y="82"/>
                    <a:pt x="16" y="87"/>
                    <a:pt x="21" y="90"/>
                  </a:cubicBezTo>
                  <a:cubicBezTo>
                    <a:pt x="21" y="90"/>
                    <a:pt x="44" y="120"/>
                    <a:pt x="102" y="118"/>
                  </a:cubicBezTo>
                  <a:cubicBezTo>
                    <a:pt x="102" y="118"/>
                    <a:pt x="116" y="124"/>
                    <a:pt x="119" y="123"/>
                  </a:cubicBezTo>
                  <a:cubicBezTo>
                    <a:pt x="105" y="105"/>
                    <a:pt x="105" y="105"/>
                    <a:pt x="105" y="105"/>
                  </a:cubicBezTo>
                  <a:cubicBezTo>
                    <a:pt x="105" y="105"/>
                    <a:pt x="93" y="116"/>
                    <a:pt x="79" y="114"/>
                  </a:cubicBezTo>
                  <a:cubicBezTo>
                    <a:pt x="79" y="114"/>
                    <a:pt x="105" y="106"/>
                    <a:pt x="103" y="103"/>
                  </a:cubicBezTo>
                  <a:cubicBezTo>
                    <a:pt x="103" y="102"/>
                    <a:pt x="95" y="94"/>
                    <a:pt x="95" y="94"/>
                  </a:cubicBezTo>
                  <a:cubicBezTo>
                    <a:pt x="95" y="94"/>
                    <a:pt x="74" y="112"/>
                    <a:pt x="53" y="108"/>
                  </a:cubicBezTo>
                  <a:cubicBezTo>
                    <a:pt x="53" y="108"/>
                    <a:pt x="85" y="103"/>
                    <a:pt x="93" y="90"/>
                  </a:cubicBezTo>
                  <a:cubicBezTo>
                    <a:pt x="81" y="79"/>
                    <a:pt x="81" y="79"/>
                    <a:pt x="81" y="79"/>
                  </a:cubicBezTo>
                  <a:cubicBezTo>
                    <a:pt x="81" y="79"/>
                    <a:pt x="59" y="99"/>
                    <a:pt x="35" y="96"/>
                  </a:cubicBezTo>
                  <a:cubicBezTo>
                    <a:pt x="35" y="96"/>
                    <a:pt x="68" y="89"/>
                    <a:pt x="78" y="76"/>
                  </a:cubicBezTo>
                  <a:cubicBezTo>
                    <a:pt x="65" y="66"/>
                    <a:pt x="65" y="66"/>
                    <a:pt x="65" y="66"/>
                  </a:cubicBezTo>
                  <a:cubicBezTo>
                    <a:pt x="65" y="66"/>
                    <a:pt x="43" y="86"/>
                    <a:pt x="23" y="83"/>
                  </a:cubicBezTo>
                  <a:cubicBezTo>
                    <a:pt x="23" y="83"/>
                    <a:pt x="60" y="72"/>
                    <a:pt x="61" y="64"/>
                  </a:cubicBezTo>
                  <a:cubicBezTo>
                    <a:pt x="61" y="64"/>
                    <a:pt x="48" y="56"/>
                    <a:pt x="44" y="55"/>
                  </a:cubicBezTo>
                  <a:cubicBezTo>
                    <a:pt x="44" y="55"/>
                    <a:pt x="28" y="69"/>
                    <a:pt x="17" y="66"/>
                  </a:cubicBezTo>
                  <a:cubicBezTo>
                    <a:pt x="17" y="66"/>
                    <a:pt x="41" y="56"/>
                    <a:pt x="40" y="53"/>
                  </a:cubicBezTo>
                  <a:cubicBezTo>
                    <a:pt x="40" y="53"/>
                    <a:pt x="21" y="47"/>
                    <a:pt x="9" y="49"/>
                  </a:cubicBezTo>
                  <a:cubicBezTo>
                    <a:pt x="20" y="46"/>
                    <a:pt x="31" y="47"/>
                    <a:pt x="41" y="50"/>
                  </a:cubicBezTo>
                  <a:cubicBezTo>
                    <a:pt x="38" y="44"/>
                    <a:pt x="33" y="39"/>
                    <a:pt x="28" y="35"/>
                  </a:cubicBezTo>
                  <a:cubicBezTo>
                    <a:pt x="28" y="35"/>
                    <a:pt x="40" y="34"/>
                    <a:pt x="46" y="51"/>
                  </a:cubicBezTo>
                  <a:cubicBezTo>
                    <a:pt x="46" y="51"/>
                    <a:pt x="61" y="57"/>
                    <a:pt x="62" y="59"/>
                  </a:cubicBezTo>
                  <a:cubicBezTo>
                    <a:pt x="62" y="59"/>
                    <a:pt x="59" y="41"/>
                    <a:pt x="51" y="31"/>
                  </a:cubicBezTo>
                  <a:cubicBezTo>
                    <a:pt x="51" y="31"/>
                    <a:pt x="65" y="38"/>
                    <a:pt x="66" y="62"/>
                  </a:cubicBezTo>
                  <a:cubicBezTo>
                    <a:pt x="80" y="72"/>
                    <a:pt x="80" y="72"/>
                    <a:pt x="80" y="72"/>
                  </a:cubicBezTo>
                  <a:cubicBezTo>
                    <a:pt x="80" y="72"/>
                    <a:pt x="76" y="47"/>
                    <a:pt x="70" y="38"/>
                  </a:cubicBezTo>
                  <a:cubicBezTo>
                    <a:pt x="70" y="38"/>
                    <a:pt x="83" y="47"/>
                    <a:pt x="83" y="74"/>
                  </a:cubicBezTo>
                  <a:cubicBezTo>
                    <a:pt x="95" y="86"/>
                    <a:pt x="95" y="86"/>
                    <a:pt x="95" y="86"/>
                  </a:cubicBezTo>
                  <a:cubicBezTo>
                    <a:pt x="95" y="86"/>
                    <a:pt x="94" y="64"/>
                    <a:pt x="89" y="53"/>
                  </a:cubicBezTo>
                  <a:cubicBezTo>
                    <a:pt x="89" y="53"/>
                    <a:pt x="99" y="64"/>
                    <a:pt x="98" y="89"/>
                  </a:cubicBezTo>
                  <a:cubicBezTo>
                    <a:pt x="105" y="97"/>
                    <a:pt x="105" y="97"/>
                    <a:pt x="105" y="97"/>
                  </a:cubicBezTo>
                  <a:cubicBezTo>
                    <a:pt x="105" y="97"/>
                    <a:pt x="104" y="82"/>
                    <a:pt x="103" y="77"/>
                  </a:cubicBezTo>
                  <a:cubicBezTo>
                    <a:pt x="103" y="73"/>
                    <a:pt x="104" y="72"/>
                    <a:pt x="104" y="72"/>
                  </a:cubicBezTo>
                  <a:cubicBezTo>
                    <a:pt x="108" y="81"/>
                    <a:pt x="109" y="91"/>
                    <a:pt x="108" y="101"/>
                  </a:cubicBezTo>
                  <a:cubicBezTo>
                    <a:pt x="108" y="101"/>
                    <a:pt x="122" y="120"/>
                    <a:pt x="123" y="120"/>
                  </a:cubicBezTo>
                  <a:close/>
                </a:path>
              </a:pathLst>
            </a:custGeom>
            <a:solidFill>
              <a:srgbClr val="6C63FF">
                <a:alpha val="20000"/>
              </a:srgbClr>
            </a:solidFill>
            <a:ln>
              <a:noFill/>
            </a:ln>
          </p:spPr>
          <p:txBody>
            <a:bodyPr anchor="ctr"/>
            <a:lstStyle/>
            <a:p>
              <a:pPr algn="ctr"/>
            </a:p>
          </p:txBody>
        </p:sp>
        <p:sp>
          <p:nvSpPr>
            <p:cNvPr id="259" name="işḻïḋe"/>
            <p:cNvSpPr/>
            <p:nvPr/>
          </p:nvSpPr>
          <p:spPr bwMode="auto">
            <a:xfrm>
              <a:off x="5930901" y="4999038"/>
              <a:ext cx="171450" cy="174625"/>
            </a:xfrm>
            <a:custGeom>
              <a:avLst/>
              <a:gdLst>
                <a:gd name="T0" fmla="*/ 122 w 122"/>
                <a:gd name="T1" fmla="*/ 120 h 125"/>
                <a:gd name="T2" fmla="*/ 18 w 122"/>
                <a:gd name="T3" fmla="*/ 36 h 125"/>
                <a:gd name="T4" fmla="*/ 0 w 122"/>
                <a:gd name="T5" fmla="*/ 53 h 125"/>
                <a:gd name="T6" fmla="*/ 7 w 122"/>
                <a:gd name="T7" fmla="*/ 64 h 125"/>
                <a:gd name="T8" fmla="*/ 10 w 122"/>
                <a:gd name="T9" fmla="*/ 77 h 125"/>
                <a:gd name="T10" fmla="*/ 21 w 122"/>
                <a:gd name="T11" fmla="*/ 91 h 125"/>
                <a:gd name="T12" fmla="*/ 101 w 122"/>
                <a:gd name="T13" fmla="*/ 118 h 125"/>
                <a:gd name="T14" fmla="*/ 119 w 122"/>
                <a:gd name="T15" fmla="*/ 123 h 125"/>
                <a:gd name="T16" fmla="*/ 105 w 122"/>
                <a:gd name="T17" fmla="*/ 106 h 125"/>
                <a:gd name="T18" fmla="*/ 79 w 122"/>
                <a:gd name="T19" fmla="*/ 114 h 125"/>
                <a:gd name="T20" fmla="*/ 103 w 122"/>
                <a:gd name="T21" fmla="*/ 103 h 125"/>
                <a:gd name="T22" fmla="*/ 95 w 122"/>
                <a:gd name="T23" fmla="*/ 94 h 125"/>
                <a:gd name="T24" fmla="*/ 53 w 122"/>
                <a:gd name="T25" fmla="*/ 109 h 125"/>
                <a:gd name="T26" fmla="*/ 92 w 122"/>
                <a:gd name="T27" fmla="*/ 91 h 125"/>
                <a:gd name="T28" fmla="*/ 80 w 122"/>
                <a:gd name="T29" fmla="*/ 79 h 125"/>
                <a:gd name="T30" fmla="*/ 35 w 122"/>
                <a:gd name="T31" fmla="*/ 96 h 125"/>
                <a:gd name="T32" fmla="*/ 78 w 122"/>
                <a:gd name="T33" fmla="*/ 76 h 125"/>
                <a:gd name="T34" fmla="*/ 64 w 122"/>
                <a:gd name="T35" fmla="*/ 66 h 125"/>
                <a:gd name="T36" fmla="*/ 23 w 122"/>
                <a:gd name="T37" fmla="*/ 83 h 125"/>
                <a:gd name="T38" fmla="*/ 61 w 122"/>
                <a:gd name="T39" fmla="*/ 64 h 125"/>
                <a:gd name="T40" fmla="*/ 44 w 122"/>
                <a:gd name="T41" fmla="*/ 55 h 125"/>
                <a:gd name="T42" fmla="*/ 16 w 122"/>
                <a:gd name="T43" fmla="*/ 66 h 125"/>
                <a:gd name="T44" fmla="*/ 40 w 122"/>
                <a:gd name="T45" fmla="*/ 53 h 125"/>
                <a:gd name="T46" fmla="*/ 8 w 122"/>
                <a:gd name="T47" fmla="*/ 49 h 125"/>
                <a:gd name="T48" fmla="*/ 41 w 122"/>
                <a:gd name="T49" fmla="*/ 50 h 125"/>
                <a:gd name="T50" fmla="*/ 27 w 122"/>
                <a:gd name="T51" fmla="*/ 36 h 125"/>
                <a:gd name="T52" fmla="*/ 45 w 122"/>
                <a:gd name="T53" fmla="*/ 52 h 125"/>
                <a:gd name="T54" fmla="*/ 62 w 122"/>
                <a:gd name="T55" fmla="*/ 60 h 125"/>
                <a:gd name="T56" fmla="*/ 51 w 122"/>
                <a:gd name="T57" fmla="*/ 32 h 125"/>
                <a:gd name="T58" fmla="*/ 66 w 122"/>
                <a:gd name="T59" fmla="*/ 62 h 125"/>
                <a:gd name="T60" fmla="*/ 79 w 122"/>
                <a:gd name="T61" fmla="*/ 72 h 125"/>
                <a:gd name="T62" fmla="*/ 70 w 122"/>
                <a:gd name="T63" fmla="*/ 38 h 125"/>
                <a:gd name="T64" fmla="*/ 83 w 122"/>
                <a:gd name="T65" fmla="*/ 74 h 125"/>
                <a:gd name="T66" fmla="*/ 95 w 122"/>
                <a:gd name="T67" fmla="*/ 86 h 125"/>
                <a:gd name="T68" fmla="*/ 89 w 122"/>
                <a:gd name="T69" fmla="*/ 53 h 125"/>
                <a:gd name="T70" fmla="*/ 98 w 122"/>
                <a:gd name="T71" fmla="*/ 89 h 125"/>
                <a:gd name="T72" fmla="*/ 105 w 122"/>
                <a:gd name="T73" fmla="*/ 98 h 125"/>
                <a:gd name="T74" fmla="*/ 103 w 122"/>
                <a:gd name="T75" fmla="*/ 78 h 125"/>
                <a:gd name="T76" fmla="*/ 103 w 122"/>
                <a:gd name="T77" fmla="*/ 73 h 125"/>
                <a:gd name="T78" fmla="*/ 108 w 122"/>
                <a:gd name="T79" fmla="*/ 101 h 125"/>
                <a:gd name="T80" fmla="*/ 122 w 122"/>
                <a:gd name="T81" fmla="*/ 12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2" h="125">
                  <a:moveTo>
                    <a:pt x="122" y="120"/>
                  </a:moveTo>
                  <a:cubicBezTo>
                    <a:pt x="122" y="120"/>
                    <a:pt x="97" y="0"/>
                    <a:pt x="18" y="36"/>
                  </a:cubicBezTo>
                  <a:cubicBezTo>
                    <a:pt x="9" y="37"/>
                    <a:pt x="2" y="44"/>
                    <a:pt x="0" y="53"/>
                  </a:cubicBezTo>
                  <a:cubicBezTo>
                    <a:pt x="0" y="53"/>
                    <a:pt x="6" y="51"/>
                    <a:pt x="7" y="64"/>
                  </a:cubicBezTo>
                  <a:cubicBezTo>
                    <a:pt x="8" y="68"/>
                    <a:pt x="9" y="73"/>
                    <a:pt x="10" y="77"/>
                  </a:cubicBezTo>
                  <a:cubicBezTo>
                    <a:pt x="12" y="82"/>
                    <a:pt x="16" y="87"/>
                    <a:pt x="21" y="91"/>
                  </a:cubicBezTo>
                  <a:cubicBezTo>
                    <a:pt x="21" y="91"/>
                    <a:pt x="43" y="120"/>
                    <a:pt x="101" y="118"/>
                  </a:cubicBezTo>
                  <a:cubicBezTo>
                    <a:pt x="101" y="118"/>
                    <a:pt x="116" y="125"/>
                    <a:pt x="119" y="123"/>
                  </a:cubicBezTo>
                  <a:cubicBezTo>
                    <a:pt x="105" y="106"/>
                    <a:pt x="105" y="106"/>
                    <a:pt x="105" y="106"/>
                  </a:cubicBezTo>
                  <a:cubicBezTo>
                    <a:pt x="105" y="106"/>
                    <a:pt x="92" y="116"/>
                    <a:pt x="79" y="114"/>
                  </a:cubicBezTo>
                  <a:cubicBezTo>
                    <a:pt x="79" y="114"/>
                    <a:pt x="104" y="107"/>
                    <a:pt x="103" y="103"/>
                  </a:cubicBezTo>
                  <a:cubicBezTo>
                    <a:pt x="102" y="102"/>
                    <a:pt x="95" y="94"/>
                    <a:pt x="95" y="94"/>
                  </a:cubicBezTo>
                  <a:cubicBezTo>
                    <a:pt x="95" y="94"/>
                    <a:pt x="73" y="113"/>
                    <a:pt x="53" y="109"/>
                  </a:cubicBezTo>
                  <a:cubicBezTo>
                    <a:pt x="53" y="109"/>
                    <a:pt x="84" y="104"/>
                    <a:pt x="92" y="91"/>
                  </a:cubicBezTo>
                  <a:cubicBezTo>
                    <a:pt x="80" y="79"/>
                    <a:pt x="80" y="79"/>
                    <a:pt x="80" y="79"/>
                  </a:cubicBezTo>
                  <a:cubicBezTo>
                    <a:pt x="80" y="79"/>
                    <a:pt x="58" y="100"/>
                    <a:pt x="35" y="96"/>
                  </a:cubicBezTo>
                  <a:cubicBezTo>
                    <a:pt x="35" y="96"/>
                    <a:pt x="68" y="90"/>
                    <a:pt x="78" y="76"/>
                  </a:cubicBezTo>
                  <a:cubicBezTo>
                    <a:pt x="64" y="66"/>
                    <a:pt x="64" y="66"/>
                    <a:pt x="64" y="66"/>
                  </a:cubicBezTo>
                  <a:cubicBezTo>
                    <a:pt x="64" y="66"/>
                    <a:pt x="42" y="86"/>
                    <a:pt x="23" y="83"/>
                  </a:cubicBezTo>
                  <a:cubicBezTo>
                    <a:pt x="23" y="83"/>
                    <a:pt x="60" y="72"/>
                    <a:pt x="61" y="64"/>
                  </a:cubicBezTo>
                  <a:cubicBezTo>
                    <a:pt x="61" y="64"/>
                    <a:pt x="48" y="56"/>
                    <a:pt x="44" y="55"/>
                  </a:cubicBezTo>
                  <a:cubicBezTo>
                    <a:pt x="44" y="55"/>
                    <a:pt x="28" y="69"/>
                    <a:pt x="16" y="66"/>
                  </a:cubicBezTo>
                  <a:cubicBezTo>
                    <a:pt x="16" y="66"/>
                    <a:pt x="40" y="56"/>
                    <a:pt x="40" y="53"/>
                  </a:cubicBezTo>
                  <a:cubicBezTo>
                    <a:pt x="40" y="53"/>
                    <a:pt x="20" y="47"/>
                    <a:pt x="8" y="49"/>
                  </a:cubicBezTo>
                  <a:cubicBezTo>
                    <a:pt x="19" y="46"/>
                    <a:pt x="30" y="47"/>
                    <a:pt x="41" y="50"/>
                  </a:cubicBezTo>
                  <a:cubicBezTo>
                    <a:pt x="38" y="44"/>
                    <a:pt x="33" y="39"/>
                    <a:pt x="27" y="36"/>
                  </a:cubicBezTo>
                  <a:cubicBezTo>
                    <a:pt x="27" y="36"/>
                    <a:pt x="40" y="34"/>
                    <a:pt x="45" y="52"/>
                  </a:cubicBezTo>
                  <a:cubicBezTo>
                    <a:pt x="45" y="52"/>
                    <a:pt x="61" y="57"/>
                    <a:pt x="62" y="60"/>
                  </a:cubicBezTo>
                  <a:cubicBezTo>
                    <a:pt x="62" y="60"/>
                    <a:pt x="59" y="41"/>
                    <a:pt x="51" y="32"/>
                  </a:cubicBezTo>
                  <a:cubicBezTo>
                    <a:pt x="51" y="32"/>
                    <a:pt x="65" y="38"/>
                    <a:pt x="66" y="62"/>
                  </a:cubicBezTo>
                  <a:cubicBezTo>
                    <a:pt x="79" y="72"/>
                    <a:pt x="79" y="72"/>
                    <a:pt x="79" y="72"/>
                  </a:cubicBezTo>
                  <a:cubicBezTo>
                    <a:pt x="79" y="72"/>
                    <a:pt x="76" y="47"/>
                    <a:pt x="70" y="38"/>
                  </a:cubicBezTo>
                  <a:cubicBezTo>
                    <a:pt x="70" y="38"/>
                    <a:pt x="83" y="47"/>
                    <a:pt x="83" y="74"/>
                  </a:cubicBezTo>
                  <a:cubicBezTo>
                    <a:pt x="95" y="86"/>
                    <a:pt x="95" y="86"/>
                    <a:pt x="95" y="86"/>
                  </a:cubicBezTo>
                  <a:cubicBezTo>
                    <a:pt x="95" y="86"/>
                    <a:pt x="93" y="65"/>
                    <a:pt x="89" y="53"/>
                  </a:cubicBezTo>
                  <a:cubicBezTo>
                    <a:pt x="89" y="53"/>
                    <a:pt x="99" y="64"/>
                    <a:pt x="98" y="89"/>
                  </a:cubicBezTo>
                  <a:cubicBezTo>
                    <a:pt x="105" y="98"/>
                    <a:pt x="105" y="98"/>
                    <a:pt x="105" y="98"/>
                  </a:cubicBezTo>
                  <a:cubicBezTo>
                    <a:pt x="105" y="98"/>
                    <a:pt x="104" y="82"/>
                    <a:pt x="103" y="78"/>
                  </a:cubicBezTo>
                  <a:cubicBezTo>
                    <a:pt x="102" y="73"/>
                    <a:pt x="103" y="73"/>
                    <a:pt x="103" y="73"/>
                  </a:cubicBezTo>
                  <a:cubicBezTo>
                    <a:pt x="107" y="82"/>
                    <a:pt x="109" y="91"/>
                    <a:pt x="108" y="101"/>
                  </a:cubicBezTo>
                  <a:cubicBezTo>
                    <a:pt x="108" y="101"/>
                    <a:pt x="121" y="121"/>
                    <a:pt x="122" y="120"/>
                  </a:cubicBezTo>
                  <a:close/>
                </a:path>
              </a:pathLst>
            </a:custGeom>
            <a:solidFill>
              <a:srgbClr val="6C63FF">
                <a:alpha val="20000"/>
              </a:srgbClr>
            </a:solidFill>
            <a:ln>
              <a:noFill/>
            </a:ln>
          </p:spPr>
          <p:txBody>
            <a:bodyPr anchor="ctr"/>
            <a:lstStyle/>
            <a:p>
              <a:pPr algn="ctr"/>
            </a:p>
          </p:txBody>
        </p:sp>
      </p:grpSp>
      <p:grpSp>
        <p:nvGrpSpPr>
          <p:cNvPr id="260" name="6ced715b-6709-416c-8f95-c36feef3bc3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a:off x="8750442" y="3318438"/>
            <a:ext cx="2164286" cy="1497549"/>
            <a:chOff x="2965450" y="1262063"/>
            <a:chExt cx="6261101" cy="4332287"/>
          </a:xfrm>
        </p:grpSpPr>
        <p:sp>
          <p:nvSpPr>
            <p:cNvPr id="261" name="îṡľïḍê"/>
            <p:cNvSpPr/>
            <p:nvPr/>
          </p:nvSpPr>
          <p:spPr bwMode="auto">
            <a:xfrm>
              <a:off x="6400800" y="3333750"/>
              <a:ext cx="1041400" cy="1419225"/>
            </a:xfrm>
            <a:custGeom>
              <a:avLst/>
              <a:gdLst>
                <a:gd name="T0" fmla="*/ 719 w 719"/>
                <a:gd name="T1" fmla="*/ 615 h 980"/>
                <a:gd name="T2" fmla="*/ 359 w 719"/>
                <a:gd name="T3" fmla="*/ 980 h 980"/>
                <a:gd name="T4" fmla="*/ 0 w 719"/>
                <a:gd name="T5" fmla="*/ 615 h 980"/>
                <a:gd name="T6" fmla="*/ 359 w 719"/>
                <a:gd name="T7" fmla="*/ 0 h 980"/>
                <a:gd name="T8" fmla="*/ 719 w 719"/>
                <a:gd name="T9" fmla="*/ 615 h 980"/>
              </a:gdLst>
              <a:ahLst/>
              <a:cxnLst>
                <a:cxn ang="0">
                  <a:pos x="T0" y="T1"/>
                </a:cxn>
                <a:cxn ang="0">
                  <a:pos x="T2" y="T3"/>
                </a:cxn>
                <a:cxn ang="0">
                  <a:pos x="T4" y="T5"/>
                </a:cxn>
                <a:cxn ang="0">
                  <a:pos x="T6" y="T7"/>
                </a:cxn>
                <a:cxn ang="0">
                  <a:pos x="T8" y="T9"/>
                </a:cxn>
              </a:cxnLst>
              <a:rect l="0" t="0" r="r" b="b"/>
              <a:pathLst>
                <a:path w="719" h="980">
                  <a:moveTo>
                    <a:pt x="719" y="615"/>
                  </a:moveTo>
                  <a:cubicBezTo>
                    <a:pt x="719" y="886"/>
                    <a:pt x="558" y="980"/>
                    <a:pt x="359" y="980"/>
                  </a:cubicBezTo>
                  <a:cubicBezTo>
                    <a:pt x="161" y="980"/>
                    <a:pt x="0" y="886"/>
                    <a:pt x="0" y="615"/>
                  </a:cubicBezTo>
                  <a:cubicBezTo>
                    <a:pt x="0" y="344"/>
                    <a:pt x="359" y="0"/>
                    <a:pt x="359" y="0"/>
                  </a:cubicBezTo>
                  <a:cubicBezTo>
                    <a:pt x="359" y="0"/>
                    <a:pt x="719" y="344"/>
                    <a:pt x="719" y="615"/>
                  </a:cubicBezTo>
                </a:path>
              </a:pathLst>
            </a:custGeom>
            <a:solidFill>
              <a:srgbClr val="4285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2" name="iṧľiďe"/>
            <p:cNvSpPr/>
            <p:nvPr/>
          </p:nvSpPr>
          <p:spPr bwMode="auto">
            <a:xfrm>
              <a:off x="6692900" y="3333750"/>
              <a:ext cx="436563" cy="1420813"/>
            </a:xfrm>
            <a:custGeom>
              <a:avLst/>
              <a:gdLst>
                <a:gd name="T0" fmla="*/ 135 w 275"/>
                <a:gd name="T1" fmla="*/ 650 h 895"/>
                <a:gd name="T2" fmla="*/ 275 w 275"/>
                <a:gd name="T3" fmla="*/ 394 h 895"/>
                <a:gd name="T4" fmla="*/ 136 w 275"/>
                <a:gd name="T5" fmla="*/ 618 h 895"/>
                <a:gd name="T6" fmla="*/ 137 w 275"/>
                <a:gd name="T7" fmla="*/ 525 h 895"/>
                <a:gd name="T8" fmla="*/ 234 w 275"/>
                <a:gd name="T9" fmla="*/ 340 h 895"/>
                <a:gd name="T10" fmla="*/ 138 w 275"/>
                <a:gd name="T11" fmla="*/ 500 h 895"/>
                <a:gd name="T12" fmla="*/ 141 w 275"/>
                <a:gd name="T13" fmla="*/ 332 h 895"/>
                <a:gd name="T14" fmla="*/ 244 w 275"/>
                <a:gd name="T15" fmla="*/ 185 h 895"/>
                <a:gd name="T16" fmla="*/ 141 w 275"/>
                <a:gd name="T17" fmla="*/ 307 h 895"/>
                <a:gd name="T18" fmla="*/ 143 w 275"/>
                <a:gd name="T19" fmla="*/ 0 h 895"/>
                <a:gd name="T20" fmla="*/ 133 w 275"/>
                <a:gd name="T21" fmla="*/ 388 h 895"/>
                <a:gd name="T22" fmla="*/ 28 w 275"/>
                <a:gd name="T23" fmla="*/ 228 h 895"/>
                <a:gd name="T24" fmla="*/ 131 w 275"/>
                <a:gd name="T25" fmla="*/ 421 h 895"/>
                <a:gd name="T26" fmla="*/ 122 w 275"/>
                <a:gd name="T27" fmla="*/ 608 h 895"/>
                <a:gd name="T28" fmla="*/ 121 w 275"/>
                <a:gd name="T29" fmla="*/ 603 h 895"/>
                <a:gd name="T30" fmla="*/ 0 w 275"/>
                <a:gd name="T31" fmla="*/ 434 h 895"/>
                <a:gd name="T32" fmla="*/ 121 w 275"/>
                <a:gd name="T33" fmla="*/ 621 h 895"/>
                <a:gd name="T34" fmla="*/ 120 w 275"/>
                <a:gd name="T35" fmla="*/ 643 h 895"/>
                <a:gd name="T36" fmla="*/ 119 w 275"/>
                <a:gd name="T37" fmla="*/ 644 h 895"/>
                <a:gd name="T38" fmla="*/ 119 w 275"/>
                <a:gd name="T39" fmla="*/ 646 h 895"/>
                <a:gd name="T40" fmla="*/ 94 w 275"/>
                <a:gd name="T41" fmla="*/ 895 h 895"/>
                <a:gd name="T42" fmla="*/ 128 w 275"/>
                <a:gd name="T43" fmla="*/ 895 h 895"/>
                <a:gd name="T44" fmla="*/ 132 w 275"/>
                <a:gd name="T45" fmla="*/ 875 h 895"/>
                <a:gd name="T46" fmla="*/ 252 w 275"/>
                <a:gd name="T47" fmla="*/ 689 h 895"/>
                <a:gd name="T48" fmla="*/ 132 w 275"/>
                <a:gd name="T49" fmla="*/ 857 h 895"/>
                <a:gd name="T50" fmla="*/ 135 w 275"/>
                <a:gd name="T51" fmla="*/ 65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5" h="895">
                  <a:moveTo>
                    <a:pt x="135" y="650"/>
                  </a:moveTo>
                  <a:lnTo>
                    <a:pt x="275" y="394"/>
                  </a:lnTo>
                  <a:lnTo>
                    <a:pt x="136" y="618"/>
                  </a:lnTo>
                  <a:lnTo>
                    <a:pt x="137" y="525"/>
                  </a:lnTo>
                  <a:lnTo>
                    <a:pt x="234" y="340"/>
                  </a:lnTo>
                  <a:lnTo>
                    <a:pt x="138" y="500"/>
                  </a:lnTo>
                  <a:lnTo>
                    <a:pt x="141" y="332"/>
                  </a:lnTo>
                  <a:lnTo>
                    <a:pt x="244" y="185"/>
                  </a:lnTo>
                  <a:lnTo>
                    <a:pt x="141" y="307"/>
                  </a:lnTo>
                  <a:lnTo>
                    <a:pt x="143" y="0"/>
                  </a:lnTo>
                  <a:lnTo>
                    <a:pt x="133" y="388"/>
                  </a:lnTo>
                  <a:lnTo>
                    <a:pt x="28" y="228"/>
                  </a:lnTo>
                  <a:lnTo>
                    <a:pt x="131" y="421"/>
                  </a:lnTo>
                  <a:lnTo>
                    <a:pt x="122" y="608"/>
                  </a:lnTo>
                  <a:lnTo>
                    <a:pt x="121" y="603"/>
                  </a:lnTo>
                  <a:lnTo>
                    <a:pt x="0" y="434"/>
                  </a:lnTo>
                  <a:lnTo>
                    <a:pt x="121" y="621"/>
                  </a:lnTo>
                  <a:lnTo>
                    <a:pt x="120" y="643"/>
                  </a:lnTo>
                  <a:lnTo>
                    <a:pt x="119" y="644"/>
                  </a:lnTo>
                  <a:lnTo>
                    <a:pt x="119" y="646"/>
                  </a:lnTo>
                  <a:lnTo>
                    <a:pt x="94" y="895"/>
                  </a:lnTo>
                  <a:lnTo>
                    <a:pt x="128" y="895"/>
                  </a:lnTo>
                  <a:lnTo>
                    <a:pt x="132" y="875"/>
                  </a:lnTo>
                  <a:lnTo>
                    <a:pt x="252" y="689"/>
                  </a:lnTo>
                  <a:lnTo>
                    <a:pt x="132" y="857"/>
                  </a:lnTo>
                  <a:lnTo>
                    <a:pt x="135" y="650"/>
                  </a:lnTo>
                  <a:close/>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3" name="îŝliḋe"/>
            <p:cNvSpPr/>
            <p:nvPr/>
          </p:nvSpPr>
          <p:spPr bwMode="auto">
            <a:xfrm>
              <a:off x="6692900" y="3333750"/>
              <a:ext cx="436563" cy="1420813"/>
            </a:xfrm>
            <a:custGeom>
              <a:avLst/>
              <a:gdLst>
                <a:gd name="T0" fmla="*/ 135 w 275"/>
                <a:gd name="T1" fmla="*/ 650 h 895"/>
                <a:gd name="T2" fmla="*/ 275 w 275"/>
                <a:gd name="T3" fmla="*/ 394 h 895"/>
                <a:gd name="T4" fmla="*/ 136 w 275"/>
                <a:gd name="T5" fmla="*/ 618 h 895"/>
                <a:gd name="T6" fmla="*/ 137 w 275"/>
                <a:gd name="T7" fmla="*/ 525 h 895"/>
                <a:gd name="T8" fmla="*/ 234 w 275"/>
                <a:gd name="T9" fmla="*/ 340 h 895"/>
                <a:gd name="T10" fmla="*/ 138 w 275"/>
                <a:gd name="T11" fmla="*/ 500 h 895"/>
                <a:gd name="T12" fmla="*/ 141 w 275"/>
                <a:gd name="T13" fmla="*/ 332 h 895"/>
                <a:gd name="T14" fmla="*/ 244 w 275"/>
                <a:gd name="T15" fmla="*/ 185 h 895"/>
                <a:gd name="T16" fmla="*/ 141 w 275"/>
                <a:gd name="T17" fmla="*/ 307 h 895"/>
                <a:gd name="T18" fmla="*/ 143 w 275"/>
                <a:gd name="T19" fmla="*/ 0 h 895"/>
                <a:gd name="T20" fmla="*/ 133 w 275"/>
                <a:gd name="T21" fmla="*/ 388 h 895"/>
                <a:gd name="T22" fmla="*/ 28 w 275"/>
                <a:gd name="T23" fmla="*/ 228 h 895"/>
                <a:gd name="T24" fmla="*/ 131 w 275"/>
                <a:gd name="T25" fmla="*/ 421 h 895"/>
                <a:gd name="T26" fmla="*/ 122 w 275"/>
                <a:gd name="T27" fmla="*/ 608 h 895"/>
                <a:gd name="T28" fmla="*/ 121 w 275"/>
                <a:gd name="T29" fmla="*/ 603 h 895"/>
                <a:gd name="T30" fmla="*/ 0 w 275"/>
                <a:gd name="T31" fmla="*/ 434 h 895"/>
                <a:gd name="T32" fmla="*/ 121 w 275"/>
                <a:gd name="T33" fmla="*/ 621 h 895"/>
                <a:gd name="T34" fmla="*/ 120 w 275"/>
                <a:gd name="T35" fmla="*/ 643 h 895"/>
                <a:gd name="T36" fmla="*/ 119 w 275"/>
                <a:gd name="T37" fmla="*/ 644 h 895"/>
                <a:gd name="T38" fmla="*/ 119 w 275"/>
                <a:gd name="T39" fmla="*/ 646 h 895"/>
                <a:gd name="T40" fmla="*/ 94 w 275"/>
                <a:gd name="T41" fmla="*/ 895 h 895"/>
                <a:gd name="T42" fmla="*/ 128 w 275"/>
                <a:gd name="T43" fmla="*/ 895 h 895"/>
                <a:gd name="T44" fmla="*/ 132 w 275"/>
                <a:gd name="T45" fmla="*/ 875 h 895"/>
                <a:gd name="T46" fmla="*/ 252 w 275"/>
                <a:gd name="T47" fmla="*/ 689 h 895"/>
                <a:gd name="T48" fmla="*/ 132 w 275"/>
                <a:gd name="T49" fmla="*/ 857 h 895"/>
                <a:gd name="T50" fmla="*/ 135 w 275"/>
                <a:gd name="T51" fmla="*/ 65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5" h="895">
                  <a:moveTo>
                    <a:pt x="135" y="650"/>
                  </a:moveTo>
                  <a:lnTo>
                    <a:pt x="275" y="394"/>
                  </a:lnTo>
                  <a:lnTo>
                    <a:pt x="136" y="618"/>
                  </a:lnTo>
                  <a:lnTo>
                    <a:pt x="137" y="525"/>
                  </a:lnTo>
                  <a:lnTo>
                    <a:pt x="234" y="340"/>
                  </a:lnTo>
                  <a:lnTo>
                    <a:pt x="138" y="500"/>
                  </a:lnTo>
                  <a:lnTo>
                    <a:pt x="141" y="332"/>
                  </a:lnTo>
                  <a:lnTo>
                    <a:pt x="244" y="185"/>
                  </a:lnTo>
                  <a:lnTo>
                    <a:pt x="141" y="307"/>
                  </a:lnTo>
                  <a:lnTo>
                    <a:pt x="143" y="0"/>
                  </a:lnTo>
                  <a:lnTo>
                    <a:pt x="133" y="388"/>
                  </a:lnTo>
                  <a:lnTo>
                    <a:pt x="28" y="228"/>
                  </a:lnTo>
                  <a:lnTo>
                    <a:pt x="131" y="421"/>
                  </a:lnTo>
                  <a:lnTo>
                    <a:pt x="122" y="608"/>
                  </a:lnTo>
                  <a:lnTo>
                    <a:pt x="121" y="603"/>
                  </a:lnTo>
                  <a:lnTo>
                    <a:pt x="0" y="434"/>
                  </a:lnTo>
                  <a:lnTo>
                    <a:pt x="121" y="621"/>
                  </a:lnTo>
                  <a:lnTo>
                    <a:pt x="120" y="643"/>
                  </a:lnTo>
                  <a:lnTo>
                    <a:pt x="119" y="644"/>
                  </a:lnTo>
                  <a:lnTo>
                    <a:pt x="119" y="646"/>
                  </a:lnTo>
                  <a:lnTo>
                    <a:pt x="94" y="895"/>
                  </a:lnTo>
                  <a:lnTo>
                    <a:pt x="128" y="895"/>
                  </a:lnTo>
                  <a:lnTo>
                    <a:pt x="132" y="875"/>
                  </a:lnTo>
                  <a:lnTo>
                    <a:pt x="252" y="689"/>
                  </a:lnTo>
                  <a:lnTo>
                    <a:pt x="132" y="857"/>
                  </a:lnTo>
                  <a:lnTo>
                    <a:pt x="135" y="6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4" name="iṩḷïḓè"/>
            <p:cNvSpPr/>
            <p:nvPr/>
          </p:nvSpPr>
          <p:spPr bwMode="auto">
            <a:xfrm>
              <a:off x="7237413" y="1262063"/>
              <a:ext cx="1989138" cy="2711450"/>
            </a:xfrm>
            <a:custGeom>
              <a:avLst/>
              <a:gdLst>
                <a:gd name="T0" fmla="*/ 1373 w 1373"/>
                <a:gd name="T1" fmla="*/ 1175 h 1873"/>
                <a:gd name="T2" fmla="*/ 686 w 1373"/>
                <a:gd name="T3" fmla="*/ 1873 h 1873"/>
                <a:gd name="T4" fmla="*/ 0 w 1373"/>
                <a:gd name="T5" fmla="*/ 1175 h 1873"/>
                <a:gd name="T6" fmla="*/ 686 w 1373"/>
                <a:gd name="T7" fmla="*/ 0 h 1873"/>
                <a:gd name="T8" fmla="*/ 1373 w 1373"/>
                <a:gd name="T9" fmla="*/ 1175 h 1873"/>
              </a:gdLst>
              <a:ahLst/>
              <a:cxnLst>
                <a:cxn ang="0">
                  <a:pos x="T0" y="T1"/>
                </a:cxn>
                <a:cxn ang="0">
                  <a:pos x="T2" y="T3"/>
                </a:cxn>
                <a:cxn ang="0">
                  <a:pos x="T4" y="T5"/>
                </a:cxn>
                <a:cxn ang="0">
                  <a:pos x="T6" y="T7"/>
                </a:cxn>
                <a:cxn ang="0">
                  <a:pos x="T8" y="T9"/>
                </a:cxn>
              </a:cxnLst>
              <a:rect l="0" t="0" r="r" b="b"/>
              <a:pathLst>
                <a:path w="1373" h="1873">
                  <a:moveTo>
                    <a:pt x="1373" y="1175"/>
                  </a:moveTo>
                  <a:cubicBezTo>
                    <a:pt x="1373" y="1692"/>
                    <a:pt x="1066" y="1873"/>
                    <a:pt x="686" y="1873"/>
                  </a:cubicBezTo>
                  <a:cubicBezTo>
                    <a:pt x="307" y="1873"/>
                    <a:pt x="0" y="1692"/>
                    <a:pt x="0" y="1175"/>
                  </a:cubicBezTo>
                  <a:cubicBezTo>
                    <a:pt x="0" y="658"/>
                    <a:pt x="686" y="0"/>
                    <a:pt x="686" y="0"/>
                  </a:cubicBezTo>
                  <a:cubicBezTo>
                    <a:pt x="686" y="0"/>
                    <a:pt x="1373" y="658"/>
                    <a:pt x="1373" y="1175"/>
                  </a:cubicBezTo>
                  <a:close/>
                </a:path>
              </a:pathLst>
            </a:custGeom>
            <a:solidFill>
              <a:schemeClr val="bg1">
                <a:lumMod val="85000"/>
              </a:schemeClr>
            </a:solidFill>
            <a:ln>
              <a:noFill/>
            </a:ln>
          </p:spPr>
          <p:txBody>
            <a:bodyPr anchor="ctr"/>
            <a:lstStyle/>
            <a:p>
              <a:pPr algn="ctr"/>
            </a:p>
          </p:txBody>
        </p:sp>
        <p:sp>
          <p:nvSpPr>
            <p:cNvPr id="265" name="íṡlíḋè"/>
            <p:cNvSpPr/>
            <p:nvPr/>
          </p:nvSpPr>
          <p:spPr bwMode="auto">
            <a:xfrm>
              <a:off x="7794625" y="1262063"/>
              <a:ext cx="835025" cy="3395663"/>
            </a:xfrm>
            <a:custGeom>
              <a:avLst/>
              <a:gdLst>
                <a:gd name="T0" fmla="*/ 252 w 526"/>
                <a:gd name="T1" fmla="*/ 1636 h 2139"/>
                <a:gd name="T2" fmla="*/ 258 w 526"/>
                <a:gd name="T3" fmla="*/ 1241 h 2139"/>
                <a:gd name="T4" fmla="*/ 526 w 526"/>
                <a:gd name="T5" fmla="*/ 754 h 2139"/>
                <a:gd name="T6" fmla="*/ 260 w 526"/>
                <a:gd name="T7" fmla="*/ 1179 h 2139"/>
                <a:gd name="T8" fmla="*/ 263 w 526"/>
                <a:gd name="T9" fmla="*/ 1003 h 2139"/>
                <a:gd name="T10" fmla="*/ 446 w 526"/>
                <a:gd name="T11" fmla="*/ 649 h 2139"/>
                <a:gd name="T12" fmla="*/ 264 w 526"/>
                <a:gd name="T13" fmla="*/ 955 h 2139"/>
                <a:gd name="T14" fmla="*/ 264 w 526"/>
                <a:gd name="T15" fmla="*/ 955 h 2139"/>
                <a:gd name="T16" fmla="*/ 268 w 526"/>
                <a:gd name="T17" fmla="*/ 636 h 2139"/>
                <a:gd name="T18" fmla="*/ 466 w 526"/>
                <a:gd name="T19" fmla="*/ 354 h 2139"/>
                <a:gd name="T20" fmla="*/ 269 w 526"/>
                <a:gd name="T21" fmla="*/ 586 h 2139"/>
                <a:gd name="T22" fmla="*/ 273 w 526"/>
                <a:gd name="T23" fmla="*/ 0 h 2139"/>
                <a:gd name="T24" fmla="*/ 252 w 526"/>
                <a:gd name="T25" fmla="*/ 775 h 2139"/>
                <a:gd name="T26" fmla="*/ 254 w 526"/>
                <a:gd name="T27" fmla="*/ 743 h 2139"/>
                <a:gd name="T28" fmla="*/ 54 w 526"/>
                <a:gd name="T29" fmla="*/ 437 h 2139"/>
                <a:gd name="T30" fmla="*/ 251 w 526"/>
                <a:gd name="T31" fmla="*/ 805 h 2139"/>
                <a:gd name="T32" fmla="*/ 232 w 526"/>
                <a:gd name="T33" fmla="*/ 1161 h 2139"/>
                <a:gd name="T34" fmla="*/ 232 w 526"/>
                <a:gd name="T35" fmla="*/ 1152 h 2139"/>
                <a:gd name="T36" fmla="*/ 0 w 526"/>
                <a:gd name="T37" fmla="*/ 829 h 2139"/>
                <a:gd name="T38" fmla="*/ 231 w 526"/>
                <a:gd name="T39" fmla="*/ 1185 h 2139"/>
                <a:gd name="T40" fmla="*/ 228 w 526"/>
                <a:gd name="T41" fmla="*/ 1230 h 2139"/>
                <a:gd name="T42" fmla="*/ 228 w 526"/>
                <a:gd name="T43" fmla="*/ 1231 h 2139"/>
                <a:gd name="T44" fmla="*/ 228 w 526"/>
                <a:gd name="T45" fmla="*/ 1234 h 2139"/>
                <a:gd name="T46" fmla="*/ 181 w 526"/>
                <a:gd name="T47" fmla="*/ 2139 h 2139"/>
                <a:gd name="T48" fmla="*/ 244 w 526"/>
                <a:gd name="T49" fmla="*/ 2139 h 2139"/>
                <a:gd name="T50" fmla="*/ 252 w 526"/>
                <a:gd name="T51" fmla="*/ 1671 h 2139"/>
                <a:gd name="T52" fmla="*/ 482 w 526"/>
                <a:gd name="T53" fmla="*/ 1316 h 2139"/>
                <a:gd name="T54" fmla="*/ 252 w 526"/>
                <a:gd name="T55" fmla="*/ 1636 h 2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26" h="2139">
                  <a:moveTo>
                    <a:pt x="252" y="1636"/>
                  </a:moveTo>
                  <a:lnTo>
                    <a:pt x="258" y="1241"/>
                  </a:lnTo>
                  <a:lnTo>
                    <a:pt x="526" y="754"/>
                  </a:lnTo>
                  <a:lnTo>
                    <a:pt x="260" y="1179"/>
                  </a:lnTo>
                  <a:lnTo>
                    <a:pt x="263" y="1003"/>
                  </a:lnTo>
                  <a:lnTo>
                    <a:pt x="446" y="649"/>
                  </a:lnTo>
                  <a:lnTo>
                    <a:pt x="264" y="955"/>
                  </a:lnTo>
                  <a:lnTo>
                    <a:pt x="264" y="955"/>
                  </a:lnTo>
                  <a:lnTo>
                    <a:pt x="268" y="636"/>
                  </a:lnTo>
                  <a:lnTo>
                    <a:pt x="466" y="354"/>
                  </a:lnTo>
                  <a:lnTo>
                    <a:pt x="269" y="586"/>
                  </a:lnTo>
                  <a:lnTo>
                    <a:pt x="273" y="0"/>
                  </a:lnTo>
                  <a:lnTo>
                    <a:pt x="252" y="775"/>
                  </a:lnTo>
                  <a:lnTo>
                    <a:pt x="254" y="743"/>
                  </a:lnTo>
                  <a:lnTo>
                    <a:pt x="54" y="437"/>
                  </a:lnTo>
                  <a:lnTo>
                    <a:pt x="251" y="805"/>
                  </a:lnTo>
                  <a:lnTo>
                    <a:pt x="232" y="1161"/>
                  </a:lnTo>
                  <a:lnTo>
                    <a:pt x="232" y="1152"/>
                  </a:lnTo>
                  <a:lnTo>
                    <a:pt x="0" y="829"/>
                  </a:lnTo>
                  <a:lnTo>
                    <a:pt x="231" y="1185"/>
                  </a:lnTo>
                  <a:lnTo>
                    <a:pt x="228" y="1230"/>
                  </a:lnTo>
                  <a:lnTo>
                    <a:pt x="228" y="1231"/>
                  </a:lnTo>
                  <a:lnTo>
                    <a:pt x="228" y="1234"/>
                  </a:lnTo>
                  <a:lnTo>
                    <a:pt x="181" y="2139"/>
                  </a:lnTo>
                  <a:lnTo>
                    <a:pt x="244" y="2139"/>
                  </a:lnTo>
                  <a:lnTo>
                    <a:pt x="252" y="1671"/>
                  </a:lnTo>
                  <a:lnTo>
                    <a:pt x="482" y="1316"/>
                  </a:lnTo>
                  <a:lnTo>
                    <a:pt x="252" y="1636"/>
                  </a:lnTo>
                  <a:close/>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6" name="i$ļiḍe"/>
            <p:cNvSpPr/>
            <p:nvPr/>
          </p:nvSpPr>
          <p:spPr bwMode="auto">
            <a:xfrm>
              <a:off x="2965450" y="4308475"/>
              <a:ext cx="6219825" cy="1285875"/>
            </a:xfrm>
            <a:custGeom>
              <a:avLst/>
              <a:gdLst>
                <a:gd name="T0" fmla="*/ 4292 w 4292"/>
                <a:gd name="T1" fmla="*/ 154 h 888"/>
                <a:gd name="T2" fmla="*/ 2120 w 4292"/>
                <a:gd name="T3" fmla="*/ 888 h 888"/>
                <a:gd name="T4" fmla="*/ 0 w 4292"/>
                <a:gd name="T5" fmla="*/ 434 h 888"/>
                <a:gd name="T6" fmla="*/ 2097 w 4292"/>
                <a:gd name="T7" fmla="*/ 463 h 888"/>
                <a:gd name="T8" fmla="*/ 4292 w 4292"/>
                <a:gd name="T9" fmla="*/ 154 h 888"/>
              </a:gdLst>
              <a:ahLst/>
              <a:cxnLst>
                <a:cxn ang="0">
                  <a:pos x="T0" y="T1"/>
                </a:cxn>
                <a:cxn ang="0">
                  <a:pos x="T2" y="T3"/>
                </a:cxn>
                <a:cxn ang="0">
                  <a:pos x="T4" y="T5"/>
                </a:cxn>
                <a:cxn ang="0">
                  <a:pos x="T6" y="T7"/>
                </a:cxn>
                <a:cxn ang="0">
                  <a:pos x="T8" y="T9"/>
                </a:cxn>
              </a:cxnLst>
              <a:rect l="0" t="0" r="r" b="b"/>
              <a:pathLst>
                <a:path w="4292" h="888">
                  <a:moveTo>
                    <a:pt x="4292" y="154"/>
                  </a:moveTo>
                  <a:cubicBezTo>
                    <a:pt x="4292" y="309"/>
                    <a:pt x="3291" y="888"/>
                    <a:pt x="2120" y="888"/>
                  </a:cubicBezTo>
                  <a:cubicBezTo>
                    <a:pt x="949" y="888"/>
                    <a:pt x="0" y="588"/>
                    <a:pt x="0" y="434"/>
                  </a:cubicBezTo>
                  <a:cubicBezTo>
                    <a:pt x="0" y="279"/>
                    <a:pt x="926" y="463"/>
                    <a:pt x="2097" y="463"/>
                  </a:cubicBezTo>
                  <a:cubicBezTo>
                    <a:pt x="3267" y="463"/>
                    <a:pt x="4292" y="0"/>
                    <a:pt x="4292" y="154"/>
                  </a:cubicBezTo>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7" name="îṧlídê"/>
            <p:cNvSpPr/>
            <p:nvPr/>
          </p:nvSpPr>
          <p:spPr bwMode="auto">
            <a:xfrm>
              <a:off x="2965450" y="4530725"/>
              <a:ext cx="6219825" cy="1063625"/>
            </a:xfrm>
            <a:custGeom>
              <a:avLst/>
              <a:gdLst>
                <a:gd name="T0" fmla="*/ 0 w 4292"/>
                <a:gd name="T1" fmla="*/ 281 h 735"/>
                <a:gd name="T2" fmla="*/ 0 w 4292"/>
                <a:gd name="T3" fmla="*/ 281 h 735"/>
                <a:gd name="T4" fmla="*/ 0 w 4292"/>
                <a:gd name="T5" fmla="*/ 281 h 735"/>
                <a:gd name="T6" fmla="*/ 0 w 4292"/>
                <a:gd name="T7" fmla="*/ 280 h 735"/>
                <a:gd name="T8" fmla="*/ 0 w 4292"/>
                <a:gd name="T9" fmla="*/ 281 h 735"/>
                <a:gd name="T10" fmla="*/ 0 w 4292"/>
                <a:gd name="T11" fmla="*/ 280 h 735"/>
                <a:gd name="T12" fmla="*/ 0 w 4292"/>
                <a:gd name="T13" fmla="*/ 280 h 735"/>
                <a:gd name="T14" fmla="*/ 0 w 4292"/>
                <a:gd name="T15" fmla="*/ 280 h 735"/>
                <a:gd name="T16" fmla="*/ 0 w 4292"/>
                <a:gd name="T17" fmla="*/ 280 h 735"/>
                <a:gd name="T18" fmla="*/ 0 w 4292"/>
                <a:gd name="T19" fmla="*/ 280 h 735"/>
                <a:gd name="T20" fmla="*/ 0 w 4292"/>
                <a:gd name="T21" fmla="*/ 280 h 735"/>
                <a:gd name="T22" fmla="*/ 0 w 4292"/>
                <a:gd name="T23" fmla="*/ 280 h 735"/>
                <a:gd name="T24" fmla="*/ 0 w 4292"/>
                <a:gd name="T25" fmla="*/ 280 h 735"/>
                <a:gd name="T26" fmla="*/ 0 w 4292"/>
                <a:gd name="T27" fmla="*/ 280 h 735"/>
                <a:gd name="T28" fmla="*/ 0 w 4292"/>
                <a:gd name="T29" fmla="*/ 280 h 735"/>
                <a:gd name="T30" fmla="*/ 0 w 4292"/>
                <a:gd name="T31" fmla="*/ 280 h 735"/>
                <a:gd name="T32" fmla="*/ 0 w 4292"/>
                <a:gd name="T33" fmla="*/ 280 h 735"/>
                <a:gd name="T34" fmla="*/ 0 w 4292"/>
                <a:gd name="T35" fmla="*/ 280 h 735"/>
                <a:gd name="T36" fmla="*/ 4292 w 4292"/>
                <a:gd name="T37" fmla="*/ 1 h 735"/>
                <a:gd name="T38" fmla="*/ 2120 w 4292"/>
                <a:gd name="T39" fmla="*/ 560 h 735"/>
                <a:gd name="T40" fmla="*/ 0 w 4292"/>
                <a:gd name="T41" fmla="*/ 281 h 735"/>
                <a:gd name="T42" fmla="*/ 0 w 4292"/>
                <a:gd name="T43" fmla="*/ 281 h 735"/>
                <a:gd name="T44" fmla="*/ 2120 w 4292"/>
                <a:gd name="T45" fmla="*/ 735 h 735"/>
                <a:gd name="T46" fmla="*/ 4292 w 4292"/>
                <a:gd name="T47" fmla="*/ 1 h 735"/>
                <a:gd name="T48" fmla="*/ 4292 w 4292"/>
                <a:gd name="T49" fmla="*/ 1 h 735"/>
                <a:gd name="T50" fmla="*/ 4292 w 4292"/>
                <a:gd name="T51" fmla="*/ 1 h 735"/>
                <a:gd name="T52" fmla="*/ 4292 w 4292"/>
                <a:gd name="T53" fmla="*/ 1 h 735"/>
                <a:gd name="T54" fmla="*/ 4292 w 4292"/>
                <a:gd name="T55" fmla="*/ 1 h 735"/>
                <a:gd name="T56" fmla="*/ 4292 w 4292"/>
                <a:gd name="T57" fmla="*/ 1 h 735"/>
                <a:gd name="T58" fmla="*/ 4292 w 4292"/>
                <a:gd name="T59" fmla="*/ 1 h 735"/>
                <a:gd name="T60" fmla="*/ 4292 w 4292"/>
                <a:gd name="T61" fmla="*/ 1 h 735"/>
                <a:gd name="T62" fmla="*/ 4292 w 4292"/>
                <a:gd name="T63" fmla="*/ 1 h 735"/>
                <a:gd name="T64" fmla="*/ 4292 w 4292"/>
                <a:gd name="T65" fmla="*/ 1 h 735"/>
                <a:gd name="T66" fmla="*/ 4292 w 4292"/>
                <a:gd name="T67" fmla="*/ 1 h 735"/>
                <a:gd name="T68" fmla="*/ 4292 w 4292"/>
                <a:gd name="T69" fmla="*/ 1 h 735"/>
                <a:gd name="T70" fmla="*/ 4292 w 4292"/>
                <a:gd name="T71" fmla="*/ 1 h 735"/>
                <a:gd name="T72" fmla="*/ 4292 w 4292"/>
                <a:gd name="T73" fmla="*/ 1 h 735"/>
                <a:gd name="T74" fmla="*/ 4292 w 4292"/>
                <a:gd name="T75" fmla="*/ 0 h 735"/>
                <a:gd name="T76" fmla="*/ 4292 w 4292"/>
                <a:gd name="T77" fmla="*/ 0 h 735"/>
                <a:gd name="T78" fmla="*/ 4292 w 4292"/>
                <a:gd name="T79" fmla="*/ 0 h 735"/>
                <a:gd name="T80" fmla="*/ 4292 w 4292"/>
                <a:gd name="T81" fmla="*/ 0 h 735"/>
                <a:gd name="T82" fmla="*/ 4292 w 4292"/>
                <a:gd name="T83" fmla="*/ 0 h 735"/>
                <a:gd name="T84" fmla="*/ 4292 w 4292"/>
                <a:gd name="T85"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92" h="735">
                  <a:moveTo>
                    <a:pt x="0" y="281"/>
                  </a:moveTo>
                  <a:cubicBezTo>
                    <a:pt x="0" y="281"/>
                    <a:pt x="0" y="281"/>
                    <a:pt x="0" y="281"/>
                  </a:cubicBezTo>
                  <a:cubicBezTo>
                    <a:pt x="0" y="281"/>
                    <a:pt x="0" y="281"/>
                    <a:pt x="0" y="281"/>
                  </a:cubicBezTo>
                  <a:moveTo>
                    <a:pt x="0" y="280"/>
                  </a:moveTo>
                  <a:cubicBezTo>
                    <a:pt x="0" y="280"/>
                    <a:pt x="0" y="280"/>
                    <a:pt x="0" y="281"/>
                  </a:cubicBezTo>
                  <a:cubicBezTo>
                    <a:pt x="0" y="280"/>
                    <a:pt x="0" y="280"/>
                    <a:pt x="0" y="280"/>
                  </a:cubicBezTo>
                  <a:moveTo>
                    <a:pt x="0" y="280"/>
                  </a:moveTo>
                  <a:cubicBezTo>
                    <a:pt x="0" y="280"/>
                    <a:pt x="0" y="280"/>
                    <a:pt x="0" y="280"/>
                  </a:cubicBezTo>
                  <a:cubicBezTo>
                    <a:pt x="0" y="280"/>
                    <a:pt x="0" y="280"/>
                    <a:pt x="0" y="280"/>
                  </a:cubicBezTo>
                  <a:moveTo>
                    <a:pt x="0" y="280"/>
                  </a:moveTo>
                  <a:cubicBezTo>
                    <a:pt x="0" y="280"/>
                    <a:pt x="0" y="280"/>
                    <a:pt x="0" y="280"/>
                  </a:cubicBezTo>
                  <a:cubicBezTo>
                    <a:pt x="0" y="280"/>
                    <a:pt x="0" y="280"/>
                    <a:pt x="0" y="280"/>
                  </a:cubicBezTo>
                  <a:moveTo>
                    <a:pt x="0" y="280"/>
                  </a:moveTo>
                  <a:cubicBezTo>
                    <a:pt x="0" y="280"/>
                    <a:pt x="0" y="280"/>
                    <a:pt x="0" y="280"/>
                  </a:cubicBezTo>
                  <a:cubicBezTo>
                    <a:pt x="0" y="280"/>
                    <a:pt x="0" y="280"/>
                    <a:pt x="0" y="280"/>
                  </a:cubicBezTo>
                  <a:moveTo>
                    <a:pt x="0" y="280"/>
                  </a:moveTo>
                  <a:cubicBezTo>
                    <a:pt x="0" y="280"/>
                    <a:pt x="0" y="280"/>
                    <a:pt x="0" y="280"/>
                  </a:cubicBezTo>
                  <a:cubicBezTo>
                    <a:pt x="0" y="280"/>
                    <a:pt x="0" y="280"/>
                    <a:pt x="0" y="280"/>
                  </a:cubicBezTo>
                  <a:moveTo>
                    <a:pt x="4292" y="1"/>
                  </a:moveTo>
                  <a:cubicBezTo>
                    <a:pt x="4292" y="156"/>
                    <a:pt x="3291" y="560"/>
                    <a:pt x="2120" y="560"/>
                  </a:cubicBezTo>
                  <a:cubicBezTo>
                    <a:pt x="949" y="560"/>
                    <a:pt x="0" y="435"/>
                    <a:pt x="0" y="281"/>
                  </a:cubicBezTo>
                  <a:cubicBezTo>
                    <a:pt x="0" y="281"/>
                    <a:pt x="0" y="281"/>
                    <a:pt x="0" y="281"/>
                  </a:cubicBezTo>
                  <a:cubicBezTo>
                    <a:pt x="0" y="435"/>
                    <a:pt x="949" y="735"/>
                    <a:pt x="2120" y="735"/>
                  </a:cubicBezTo>
                  <a:cubicBezTo>
                    <a:pt x="3291" y="735"/>
                    <a:pt x="4292" y="156"/>
                    <a:pt x="4292" y="1"/>
                  </a:cubicBezTo>
                  <a:cubicBezTo>
                    <a:pt x="4292" y="1"/>
                    <a:pt x="4292" y="1"/>
                    <a:pt x="4292" y="1"/>
                  </a:cubicBezTo>
                  <a:moveTo>
                    <a:pt x="4292" y="1"/>
                  </a:moveTo>
                  <a:cubicBezTo>
                    <a:pt x="4292" y="1"/>
                    <a:pt x="4292" y="1"/>
                    <a:pt x="4292" y="1"/>
                  </a:cubicBezTo>
                  <a:cubicBezTo>
                    <a:pt x="4292" y="1"/>
                    <a:pt x="4292" y="1"/>
                    <a:pt x="4292" y="1"/>
                  </a:cubicBezTo>
                  <a:moveTo>
                    <a:pt x="4292" y="1"/>
                  </a:moveTo>
                  <a:cubicBezTo>
                    <a:pt x="4292" y="1"/>
                    <a:pt x="4292" y="1"/>
                    <a:pt x="4292" y="1"/>
                  </a:cubicBezTo>
                  <a:cubicBezTo>
                    <a:pt x="4292" y="1"/>
                    <a:pt x="4292" y="1"/>
                    <a:pt x="4292" y="1"/>
                  </a:cubicBezTo>
                  <a:moveTo>
                    <a:pt x="4292" y="1"/>
                  </a:moveTo>
                  <a:cubicBezTo>
                    <a:pt x="4292" y="1"/>
                    <a:pt x="4292" y="1"/>
                    <a:pt x="4292" y="1"/>
                  </a:cubicBezTo>
                  <a:cubicBezTo>
                    <a:pt x="4292" y="1"/>
                    <a:pt x="4292" y="1"/>
                    <a:pt x="4292" y="1"/>
                  </a:cubicBezTo>
                  <a:moveTo>
                    <a:pt x="4292" y="1"/>
                  </a:moveTo>
                  <a:cubicBezTo>
                    <a:pt x="4292" y="1"/>
                    <a:pt x="4292" y="1"/>
                    <a:pt x="4292" y="1"/>
                  </a:cubicBezTo>
                  <a:cubicBezTo>
                    <a:pt x="4292" y="1"/>
                    <a:pt x="4292" y="1"/>
                    <a:pt x="4292" y="1"/>
                  </a:cubicBezTo>
                  <a:moveTo>
                    <a:pt x="4292" y="0"/>
                  </a:moveTo>
                  <a:cubicBezTo>
                    <a:pt x="4292" y="0"/>
                    <a:pt x="4292" y="0"/>
                    <a:pt x="4292" y="0"/>
                  </a:cubicBezTo>
                  <a:cubicBezTo>
                    <a:pt x="4292" y="0"/>
                    <a:pt x="4292" y="0"/>
                    <a:pt x="4292" y="0"/>
                  </a:cubicBezTo>
                  <a:moveTo>
                    <a:pt x="4292" y="0"/>
                  </a:moveTo>
                  <a:cubicBezTo>
                    <a:pt x="4292" y="0"/>
                    <a:pt x="4292" y="0"/>
                    <a:pt x="4292" y="0"/>
                  </a:cubicBezTo>
                  <a:cubicBezTo>
                    <a:pt x="4292" y="0"/>
                    <a:pt x="4292" y="0"/>
                    <a:pt x="4292"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8" name="íšľïḑê"/>
            <p:cNvSpPr/>
            <p:nvPr/>
          </p:nvSpPr>
          <p:spPr bwMode="auto">
            <a:xfrm>
              <a:off x="2965450" y="4308475"/>
              <a:ext cx="6219825" cy="1031875"/>
            </a:xfrm>
            <a:custGeom>
              <a:avLst/>
              <a:gdLst>
                <a:gd name="T0" fmla="*/ 4292 w 4292"/>
                <a:gd name="T1" fmla="*/ 154 h 713"/>
                <a:gd name="T2" fmla="*/ 2120 w 4292"/>
                <a:gd name="T3" fmla="*/ 713 h 713"/>
                <a:gd name="T4" fmla="*/ 0 w 4292"/>
                <a:gd name="T5" fmla="*/ 434 h 713"/>
                <a:gd name="T6" fmla="*/ 2097 w 4292"/>
                <a:gd name="T7" fmla="*/ 288 h 713"/>
                <a:gd name="T8" fmla="*/ 4292 w 4292"/>
                <a:gd name="T9" fmla="*/ 154 h 713"/>
              </a:gdLst>
              <a:ahLst/>
              <a:cxnLst>
                <a:cxn ang="0">
                  <a:pos x="T0" y="T1"/>
                </a:cxn>
                <a:cxn ang="0">
                  <a:pos x="T2" y="T3"/>
                </a:cxn>
                <a:cxn ang="0">
                  <a:pos x="T4" y="T5"/>
                </a:cxn>
                <a:cxn ang="0">
                  <a:pos x="T6" y="T7"/>
                </a:cxn>
                <a:cxn ang="0">
                  <a:pos x="T8" y="T9"/>
                </a:cxn>
              </a:cxnLst>
              <a:rect l="0" t="0" r="r" b="b"/>
              <a:pathLst>
                <a:path w="4292" h="713">
                  <a:moveTo>
                    <a:pt x="4292" y="154"/>
                  </a:moveTo>
                  <a:cubicBezTo>
                    <a:pt x="4292" y="309"/>
                    <a:pt x="3291" y="713"/>
                    <a:pt x="2120" y="713"/>
                  </a:cubicBezTo>
                  <a:cubicBezTo>
                    <a:pt x="949" y="713"/>
                    <a:pt x="0" y="588"/>
                    <a:pt x="0" y="434"/>
                  </a:cubicBezTo>
                  <a:cubicBezTo>
                    <a:pt x="0" y="279"/>
                    <a:pt x="926" y="288"/>
                    <a:pt x="2097" y="288"/>
                  </a:cubicBezTo>
                  <a:cubicBezTo>
                    <a:pt x="3267" y="288"/>
                    <a:pt x="4292" y="0"/>
                    <a:pt x="4292" y="154"/>
                  </a:cubicBezTo>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9" name="išḷïḑê"/>
            <p:cNvSpPr/>
            <p:nvPr/>
          </p:nvSpPr>
          <p:spPr bwMode="auto">
            <a:xfrm>
              <a:off x="4767263" y="4878388"/>
              <a:ext cx="2609850" cy="201613"/>
            </a:xfrm>
            <a:custGeom>
              <a:avLst/>
              <a:gdLst>
                <a:gd name="T0" fmla="*/ 901 w 1801"/>
                <a:gd name="T1" fmla="*/ 0 h 140"/>
                <a:gd name="T2" fmla="*/ 458 w 1801"/>
                <a:gd name="T3" fmla="*/ 9 h 140"/>
                <a:gd name="T4" fmla="*/ 403 w 1801"/>
                <a:gd name="T5" fmla="*/ 64 h 140"/>
                <a:gd name="T6" fmla="*/ 342 w 1801"/>
                <a:gd name="T7" fmla="*/ 89 h 140"/>
                <a:gd name="T8" fmla="*/ 282 w 1801"/>
                <a:gd name="T9" fmla="*/ 64 h 140"/>
                <a:gd name="T10" fmla="*/ 255 w 1801"/>
                <a:gd name="T11" fmla="*/ 37 h 140"/>
                <a:gd name="T12" fmla="*/ 243 w 1801"/>
                <a:gd name="T13" fmla="*/ 23 h 140"/>
                <a:gd name="T14" fmla="*/ 0 w 1801"/>
                <a:gd name="T15" fmla="*/ 70 h 140"/>
                <a:gd name="T16" fmla="*/ 901 w 1801"/>
                <a:gd name="T17" fmla="*/ 140 h 140"/>
                <a:gd name="T18" fmla="*/ 1801 w 1801"/>
                <a:gd name="T19" fmla="*/ 70 h 140"/>
                <a:gd name="T20" fmla="*/ 1623 w 1801"/>
                <a:gd name="T21" fmla="*/ 29 h 140"/>
                <a:gd name="T22" fmla="*/ 1616 w 1801"/>
                <a:gd name="T23" fmla="*/ 37 h 140"/>
                <a:gd name="T24" fmla="*/ 1589 w 1801"/>
                <a:gd name="T25" fmla="*/ 64 h 140"/>
                <a:gd name="T26" fmla="*/ 1528 w 1801"/>
                <a:gd name="T27" fmla="*/ 89 h 140"/>
                <a:gd name="T28" fmla="*/ 1468 w 1801"/>
                <a:gd name="T29" fmla="*/ 64 h 140"/>
                <a:gd name="T30" fmla="*/ 1416 w 1801"/>
                <a:gd name="T31" fmla="*/ 13 h 140"/>
                <a:gd name="T32" fmla="*/ 901 w 1801"/>
                <a:gd name="T3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01" h="140">
                  <a:moveTo>
                    <a:pt x="901" y="0"/>
                  </a:moveTo>
                  <a:cubicBezTo>
                    <a:pt x="740" y="0"/>
                    <a:pt x="589" y="4"/>
                    <a:pt x="458" y="9"/>
                  </a:cubicBezTo>
                  <a:cubicBezTo>
                    <a:pt x="403" y="64"/>
                    <a:pt x="403" y="64"/>
                    <a:pt x="403" y="64"/>
                  </a:cubicBezTo>
                  <a:cubicBezTo>
                    <a:pt x="386" y="81"/>
                    <a:pt x="364" y="89"/>
                    <a:pt x="342" y="89"/>
                  </a:cubicBezTo>
                  <a:cubicBezTo>
                    <a:pt x="321" y="89"/>
                    <a:pt x="299" y="81"/>
                    <a:pt x="282" y="64"/>
                  </a:cubicBezTo>
                  <a:cubicBezTo>
                    <a:pt x="255" y="37"/>
                    <a:pt x="255" y="37"/>
                    <a:pt x="255" y="37"/>
                  </a:cubicBezTo>
                  <a:cubicBezTo>
                    <a:pt x="250" y="32"/>
                    <a:pt x="246" y="28"/>
                    <a:pt x="243" y="23"/>
                  </a:cubicBezTo>
                  <a:cubicBezTo>
                    <a:pt x="92" y="35"/>
                    <a:pt x="0" y="52"/>
                    <a:pt x="0" y="70"/>
                  </a:cubicBezTo>
                  <a:cubicBezTo>
                    <a:pt x="0" y="109"/>
                    <a:pt x="403" y="140"/>
                    <a:pt x="901" y="140"/>
                  </a:cubicBezTo>
                  <a:cubicBezTo>
                    <a:pt x="1398" y="140"/>
                    <a:pt x="1801" y="109"/>
                    <a:pt x="1801" y="70"/>
                  </a:cubicBezTo>
                  <a:cubicBezTo>
                    <a:pt x="1801" y="55"/>
                    <a:pt x="1735" y="40"/>
                    <a:pt x="1623" y="29"/>
                  </a:cubicBezTo>
                  <a:cubicBezTo>
                    <a:pt x="1621" y="31"/>
                    <a:pt x="1619" y="34"/>
                    <a:pt x="1616" y="37"/>
                  </a:cubicBezTo>
                  <a:cubicBezTo>
                    <a:pt x="1589" y="64"/>
                    <a:pt x="1589" y="64"/>
                    <a:pt x="1589" y="64"/>
                  </a:cubicBezTo>
                  <a:cubicBezTo>
                    <a:pt x="1572" y="81"/>
                    <a:pt x="1550" y="89"/>
                    <a:pt x="1528" y="89"/>
                  </a:cubicBezTo>
                  <a:cubicBezTo>
                    <a:pt x="1506" y="89"/>
                    <a:pt x="1484" y="81"/>
                    <a:pt x="1468" y="64"/>
                  </a:cubicBezTo>
                  <a:cubicBezTo>
                    <a:pt x="1416" y="13"/>
                    <a:pt x="1416" y="13"/>
                    <a:pt x="1416" y="13"/>
                  </a:cubicBezTo>
                  <a:cubicBezTo>
                    <a:pt x="1270" y="5"/>
                    <a:pt x="1092" y="0"/>
                    <a:pt x="901"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0" name="íŝļïḍe"/>
            <p:cNvSpPr/>
            <p:nvPr/>
          </p:nvSpPr>
          <p:spPr bwMode="auto">
            <a:xfrm>
              <a:off x="5013325" y="2959100"/>
              <a:ext cx="407988" cy="141288"/>
            </a:xfrm>
            <a:custGeom>
              <a:avLst/>
              <a:gdLst>
                <a:gd name="T0" fmla="*/ 17 w 281"/>
                <a:gd name="T1" fmla="*/ 0 h 97"/>
                <a:gd name="T2" fmla="*/ 232 w 281"/>
                <a:gd name="T3" fmla="*/ 51 h 97"/>
                <a:gd name="T4" fmla="*/ 0 w 281"/>
                <a:gd name="T5" fmla="*/ 51 h 97"/>
                <a:gd name="T6" fmla="*/ 17 w 281"/>
                <a:gd name="T7" fmla="*/ 0 h 97"/>
              </a:gdLst>
              <a:ahLst/>
              <a:cxnLst>
                <a:cxn ang="0">
                  <a:pos x="T0" y="T1"/>
                </a:cxn>
                <a:cxn ang="0">
                  <a:pos x="T2" y="T3"/>
                </a:cxn>
                <a:cxn ang="0">
                  <a:pos x="T4" y="T5"/>
                </a:cxn>
                <a:cxn ang="0">
                  <a:pos x="T6" y="T7"/>
                </a:cxn>
              </a:cxnLst>
              <a:rect l="0" t="0" r="r" b="b"/>
              <a:pathLst>
                <a:path w="281" h="97">
                  <a:moveTo>
                    <a:pt x="17" y="0"/>
                  </a:moveTo>
                  <a:cubicBezTo>
                    <a:pt x="17" y="0"/>
                    <a:pt x="281" y="5"/>
                    <a:pt x="232" y="51"/>
                  </a:cubicBezTo>
                  <a:cubicBezTo>
                    <a:pt x="183" y="97"/>
                    <a:pt x="0" y="51"/>
                    <a:pt x="0" y="51"/>
                  </a:cubicBezTo>
                  <a:cubicBezTo>
                    <a:pt x="17" y="0"/>
                    <a:pt x="17" y="0"/>
                    <a:pt x="17" y="0"/>
                  </a:cubicBezTo>
                </a:path>
              </a:pathLst>
            </a:custGeom>
            <a:solidFill>
              <a:srgbClr val="A061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1" name="îŝľïdé"/>
            <p:cNvSpPr/>
            <p:nvPr/>
          </p:nvSpPr>
          <p:spPr bwMode="auto">
            <a:xfrm>
              <a:off x="4151313" y="2116138"/>
              <a:ext cx="955675" cy="995363"/>
            </a:xfrm>
            <a:custGeom>
              <a:avLst/>
              <a:gdLst>
                <a:gd name="T0" fmla="*/ 63 w 660"/>
                <a:gd name="T1" fmla="*/ 19 h 687"/>
                <a:gd name="T2" fmla="*/ 207 w 660"/>
                <a:gd name="T3" fmla="*/ 86 h 687"/>
                <a:gd name="T4" fmla="*/ 320 w 660"/>
                <a:gd name="T5" fmla="*/ 416 h 687"/>
                <a:gd name="T6" fmla="*/ 560 w 660"/>
                <a:gd name="T7" fmla="*/ 547 h 687"/>
                <a:gd name="T8" fmla="*/ 649 w 660"/>
                <a:gd name="T9" fmla="*/ 592 h 687"/>
                <a:gd name="T10" fmla="*/ 615 w 660"/>
                <a:gd name="T11" fmla="*/ 683 h 687"/>
                <a:gd name="T12" fmla="*/ 575 w 660"/>
                <a:gd name="T13" fmla="*/ 669 h 687"/>
                <a:gd name="T14" fmla="*/ 514 w 660"/>
                <a:gd name="T15" fmla="*/ 661 h 687"/>
                <a:gd name="T16" fmla="*/ 173 w 660"/>
                <a:gd name="T17" fmla="*/ 573 h 687"/>
                <a:gd name="T18" fmla="*/ 0 w 660"/>
                <a:gd name="T19" fmla="*/ 131 h 687"/>
                <a:gd name="T20" fmla="*/ 63 w 660"/>
                <a:gd name="T21" fmla="*/ 1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0" h="687">
                  <a:moveTo>
                    <a:pt x="63" y="19"/>
                  </a:moveTo>
                  <a:cubicBezTo>
                    <a:pt x="63" y="19"/>
                    <a:pt x="170" y="0"/>
                    <a:pt x="207" y="86"/>
                  </a:cubicBezTo>
                  <a:cubicBezTo>
                    <a:pt x="244" y="172"/>
                    <a:pt x="320" y="416"/>
                    <a:pt x="320" y="416"/>
                  </a:cubicBezTo>
                  <a:cubicBezTo>
                    <a:pt x="320" y="416"/>
                    <a:pt x="523" y="551"/>
                    <a:pt x="560" y="547"/>
                  </a:cubicBezTo>
                  <a:cubicBezTo>
                    <a:pt x="597" y="542"/>
                    <a:pt x="660" y="551"/>
                    <a:pt x="649" y="592"/>
                  </a:cubicBezTo>
                  <a:cubicBezTo>
                    <a:pt x="637" y="632"/>
                    <a:pt x="642" y="678"/>
                    <a:pt x="615" y="683"/>
                  </a:cubicBezTo>
                  <a:cubicBezTo>
                    <a:pt x="604" y="686"/>
                    <a:pt x="590" y="677"/>
                    <a:pt x="575" y="669"/>
                  </a:cubicBezTo>
                  <a:cubicBezTo>
                    <a:pt x="554" y="658"/>
                    <a:pt x="532" y="646"/>
                    <a:pt x="514" y="661"/>
                  </a:cubicBezTo>
                  <a:cubicBezTo>
                    <a:pt x="481" y="687"/>
                    <a:pt x="192" y="593"/>
                    <a:pt x="173" y="573"/>
                  </a:cubicBezTo>
                  <a:cubicBezTo>
                    <a:pt x="154" y="554"/>
                    <a:pt x="0" y="131"/>
                    <a:pt x="0" y="131"/>
                  </a:cubicBezTo>
                  <a:cubicBezTo>
                    <a:pt x="0" y="131"/>
                    <a:pt x="6" y="17"/>
                    <a:pt x="63" y="19"/>
                  </a:cubicBezTo>
                </a:path>
              </a:pathLst>
            </a:custGeom>
            <a:solidFill>
              <a:srgbClr val="4285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2" name="îśliḑè"/>
            <p:cNvSpPr/>
            <p:nvPr/>
          </p:nvSpPr>
          <p:spPr bwMode="auto">
            <a:xfrm>
              <a:off x="4357688" y="4768850"/>
              <a:ext cx="233363" cy="188913"/>
            </a:xfrm>
            <a:custGeom>
              <a:avLst/>
              <a:gdLst>
                <a:gd name="T0" fmla="*/ 136 w 147"/>
                <a:gd name="T1" fmla="*/ 0 h 119"/>
                <a:gd name="T2" fmla="*/ 147 w 147"/>
                <a:gd name="T3" fmla="*/ 94 h 119"/>
                <a:gd name="T4" fmla="*/ 53 w 147"/>
                <a:gd name="T5" fmla="*/ 119 h 119"/>
                <a:gd name="T6" fmla="*/ 0 w 147"/>
                <a:gd name="T7" fmla="*/ 94 h 119"/>
                <a:gd name="T8" fmla="*/ 0 w 147"/>
                <a:gd name="T9" fmla="*/ 12 h 119"/>
                <a:gd name="T10" fmla="*/ 136 w 147"/>
                <a:gd name="T11" fmla="*/ 0 h 119"/>
              </a:gdLst>
              <a:ahLst/>
              <a:cxnLst>
                <a:cxn ang="0">
                  <a:pos x="T0" y="T1"/>
                </a:cxn>
                <a:cxn ang="0">
                  <a:pos x="T2" y="T3"/>
                </a:cxn>
                <a:cxn ang="0">
                  <a:pos x="T4" y="T5"/>
                </a:cxn>
                <a:cxn ang="0">
                  <a:pos x="T6" y="T7"/>
                </a:cxn>
                <a:cxn ang="0">
                  <a:pos x="T8" y="T9"/>
                </a:cxn>
                <a:cxn ang="0">
                  <a:pos x="T10" y="T11"/>
                </a:cxn>
              </a:cxnLst>
              <a:rect l="0" t="0" r="r" b="b"/>
              <a:pathLst>
                <a:path w="147" h="119">
                  <a:moveTo>
                    <a:pt x="136" y="0"/>
                  </a:moveTo>
                  <a:lnTo>
                    <a:pt x="147" y="94"/>
                  </a:lnTo>
                  <a:lnTo>
                    <a:pt x="53" y="119"/>
                  </a:lnTo>
                  <a:lnTo>
                    <a:pt x="0" y="94"/>
                  </a:lnTo>
                  <a:lnTo>
                    <a:pt x="0" y="12"/>
                  </a:lnTo>
                  <a:lnTo>
                    <a:pt x="136" y="0"/>
                  </a:lnTo>
                  <a:close/>
                </a:path>
              </a:pathLst>
            </a:custGeom>
            <a:solidFill>
              <a:srgbClr val="A061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3" name="îṧlïḑê"/>
            <p:cNvSpPr/>
            <p:nvPr/>
          </p:nvSpPr>
          <p:spPr bwMode="auto">
            <a:xfrm>
              <a:off x="3957638" y="4864100"/>
              <a:ext cx="233363" cy="188913"/>
            </a:xfrm>
            <a:custGeom>
              <a:avLst/>
              <a:gdLst>
                <a:gd name="T0" fmla="*/ 136 w 147"/>
                <a:gd name="T1" fmla="*/ 0 h 119"/>
                <a:gd name="T2" fmla="*/ 147 w 147"/>
                <a:gd name="T3" fmla="*/ 94 h 119"/>
                <a:gd name="T4" fmla="*/ 53 w 147"/>
                <a:gd name="T5" fmla="*/ 119 h 119"/>
                <a:gd name="T6" fmla="*/ 0 w 147"/>
                <a:gd name="T7" fmla="*/ 94 h 119"/>
                <a:gd name="T8" fmla="*/ 0 w 147"/>
                <a:gd name="T9" fmla="*/ 12 h 119"/>
                <a:gd name="T10" fmla="*/ 136 w 147"/>
                <a:gd name="T11" fmla="*/ 0 h 119"/>
              </a:gdLst>
              <a:ahLst/>
              <a:cxnLst>
                <a:cxn ang="0">
                  <a:pos x="T0" y="T1"/>
                </a:cxn>
                <a:cxn ang="0">
                  <a:pos x="T2" y="T3"/>
                </a:cxn>
                <a:cxn ang="0">
                  <a:pos x="T4" y="T5"/>
                </a:cxn>
                <a:cxn ang="0">
                  <a:pos x="T6" y="T7"/>
                </a:cxn>
                <a:cxn ang="0">
                  <a:pos x="T8" y="T9"/>
                </a:cxn>
                <a:cxn ang="0">
                  <a:pos x="T10" y="T11"/>
                </a:cxn>
              </a:cxnLst>
              <a:rect l="0" t="0" r="r" b="b"/>
              <a:pathLst>
                <a:path w="147" h="119">
                  <a:moveTo>
                    <a:pt x="136" y="0"/>
                  </a:moveTo>
                  <a:lnTo>
                    <a:pt x="147" y="94"/>
                  </a:lnTo>
                  <a:lnTo>
                    <a:pt x="53" y="119"/>
                  </a:lnTo>
                  <a:lnTo>
                    <a:pt x="0" y="94"/>
                  </a:lnTo>
                  <a:lnTo>
                    <a:pt x="0" y="12"/>
                  </a:lnTo>
                  <a:lnTo>
                    <a:pt x="136" y="0"/>
                  </a:lnTo>
                  <a:close/>
                </a:path>
              </a:pathLst>
            </a:custGeom>
            <a:solidFill>
              <a:srgbClr val="A061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4" name="iṥḷíḋè"/>
            <p:cNvSpPr/>
            <p:nvPr/>
          </p:nvSpPr>
          <p:spPr bwMode="auto">
            <a:xfrm>
              <a:off x="3943350" y="3109913"/>
              <a:ext cx="838200" cy="1825625"/>
            </a:xfrm>
            <a:custGeom>
              <a:avLst/>
              <a:gdLst>
                <a:gd name="T0" fmla="*/ 444 w 578"/>
                <a:gd name="T1" fmla="*/ 26 h 1261"/>
                <a:gd name="T2" fmla="*/ 491 w 578"/>
                <a:gd name="T3" fmla="*/ 195 h 1261"/>
                <a:gd name="T4" fmla="*/ 559 w 578"/>
                <a:gd name="T5" fmla="*/ 536 h 1261"/>
                <a:gd name="T6" fmla="*/ 539 w 578"/>
                <a:gd name="T7" fmla="*/ 719 h 1261"/>
                <a:gd name="T8" fmla="*/ 444 w 578"/>
                <a:gd name="T9" fmla="*/ 1166 h 1261"/>
                <a:gd name="T10" fmla="*/ 281 w 578"/>
                <a:gd name="T11" fmla="*/ 1181 h 1261"/>
                <a:gd name="T12" fmla="*/ 308 w 578"/>
                <a:gd name="T13" fmla="*/ 893 h 1261"/>
                <a:gd name="T14" fmla="*/ 359 w 578"/>
                <a:gd name="T15" fmla="*/ 627 h 1261"/>
                <a:gd name="T16" fmla="*/ 281 w 578"/>
                <a:gd name="T17" fmla="*/ 524 h 1261"/>
                <a:gd name="T18" fmla="*/ 220 w 578"/>
                <a:gd name="T19" fmla="*/ 829 h 1261"/>
                <a:gd name="T20" fmla="*/ 171 w 578"/>
                <a:gd name="T21" fmla="*/ 1237 h 1261"/>
                <a:gd name="T22" fmla="*/ 15 w 578"/>
                <a:gd name="T23" fmla="*/ 1237 h 1261"/>
                <a:gd name="T24" fmla="*/ 15 w 578"/>
                <a:gd name="T25" fmla="*/ 805 h 1261"/>
                <a:gd name="T26" fmla="*/ 81 w 578"/>
                <a:gd name="T27" fmla="*/ 451 h 1261"/>
                <a:gd name="T28" fmla="*/ 73 w 578"/>
                <a:gd name="T29" fmla="*/ 219 h 1261"/>
                <a:gd name="T30" fmla="*/ 44 w 578"/>
                <a:gd name="T31" fmla="*/ 0 h 1261"/>
                <a:gd name="T32" fmla="*/ 444 w 578"/>
                <a:gd name="T33" fmla="*/ 26 h 1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8" h="1261">
                  <a:moveTo>
                    <a:pt x="444" y="26"/>
                  </a:moveTo>
                  <a:cubicBezTo>
                    <a:pt x="491" y="195"/>
                    <a:pt x="491" y="195"/>
                    <a:pt x="491" y="195"/>
                  </a:cubicBezTo>
                  <a:cubicBezTo>
                    <a:pt x="559" y="536"/>
                    <a:pt x="559" y="536"/>
                    <a:pt x="559" y="536"/>
                  </a:cubicBezTo>
                  <a:cubicBezTo>
                    <a:pt x="559" y="536"/>
                    <a:pt x="578" y="619"/>
                    <a:pt x="539" y="719"/>
                  </a:cubicBezTo>
                  <a:cubicBezTo>
                    <a:pt x="500" y="819"/>
                    <a:pt x="430" y="1146"/>
                    <a:pt x="444" y="1166"/>
                  </a:cubicBezTo>
                  <a:cubicBezTo>
                    <a:pt x="459" y="1185"/>
                    <a:pt x="278" y="1200"/>
                    <a:pt x="281" y="1181"/>
                  </a:cubicBezTo>
                  <a:cubicBezTo>
                    <a:pt x="283" y="1161"/>
                    <a:pt x="308" y="893"/>
                    <a:pt x="308" y="893"/>
                  </a:cubicBezTo>
                  <a:cubicBezTo>
                    <a:pt x="308" y="893"/>
                    <a:pt x="342" y="656"/>
                    <a:pt x="359" y="627"/>
                  </a:cubicBezTo>
                  <a:cubicBezTo>
                    <a:pt x="376" y="597"/>
                    <a:pt x="281" y="524"/>
                    <a:pt x="281" y="524"/>
                  </a:cubicBezTo>
                  <a:cubicBezTo>
                    <a:pt x="281" y="524"/>
                    <a:pt x="256" y="805"/>
                    <a:pt x="220" y="829"/>
                  </a:cubicBezTo>
                  <a:cubicBezTo>
                    <a:pt x="183" y="854"/>
                    <a:pt x="188" y="1232"/>
                    <a:pt x="171" y="1237"/>
                  </a:cubicBezTo>
                  <a:cubicBezTo>
                    <a:pt x="154" y="1242"/>
                    <a:pt x="29" y="1261"/>
                    <a:pt x="15" y="1237"/>
                  </a:cubicBezTo>
                  <a:cubicBezTo>
                    <a:pt x="0" y="1212"/>
                    <a:pt x="15" y="805"/>
                    <a:pt x="15" y="805"/>
                  </a:cubicBezTo>
                  <a:cubicBezTo>
                    <a:pt x="15" y="805"/>
                    <a:pt x="98" y="495"/>
                    <a:pt x="81" y="451"/>
                  </a:cubicBezTo>
                  <a:cubicBezTo>
                    <a:pt x="64" y="407"/>
                    <a:pt x="73" y="219"/>
                    <a:pt x="73" y="219"/>
                  </a:cubicBezTo>
                  <a:cubicBezTo>
                    <a:pt x="73" y="219"/>
                    <a:pt x="10" y="75"/>
                    <a:pt x="44" y="0"/>
                  </a:cubicBezTo>
                  <a:cubicBezTo>
                    <a:pt x="444" y="26"/>
                    <a:pt x="444" y="26"/>
                    <a:pt x="444" y="26"/>
                  </a:cubicBezTo>
                </a:path>
              </a:pathLst>
            </a:custGeom>
            <a:solidFill>
              <a:srgbClr val="2F2E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5" name="îsļïďé"/>
            <p:cNvSpPr/>
            <p:nvPr/>
          </p:nvSpPr>
          <p:spPr bwMode="auto">
            <a:xfrm>
              <a:off x="4202113" y="1576388"/>
              <a:ext cx="374650" cy="561975"/>
            </a:xfrm>
            <a:custGeom>
              <a:avLst/>
              <a:gdLst>
                <a:gd name="T0" fmla="*/ 259 w 259"/>
                <a:gd name="T1" fmla="*/ 148 h 388"/>
                <a:gd name="T2" fmla="*/ 161 w 259"/>
                <a:gd name="T3" fmla="*/ 331 h 388"/>
                <a:gd name="T4" fmla="*/ 0 w 259"/>
                <a:gd name="T5" fmla="*/ 229 h 388"/>
                <a:gd name="T6" fmla="*/ 120 w 259"/>
                <a:gd name="T7" fmla="*/ 34 h 388"/>
                <a:gd name="T8" fmla="*/ 259 w 259"/>
                <a:gd name="T9" fmla="*/ 148 h 388"/>
              </a:gdLst>
              <a:ahLst/>
              <a:cxnLst>
                <a:cxn ang="0">
                  <a:pos x="T0" y="T1"/>
                </a:cxn>
                <a:cxn ang="0">
                  <a:pos x="T2" y="T3"/>
                </a:cxn>
                <a:cxn ang="0">
                  <a:pos x="T4" y="T5"/>
                </a:cxn>
                <a:cxn ang="0">
                  <a:pos x="T6" y="T7"/>
                </a:cxn>
                <a:cxn ang="0">
                  <a:pos x="T8" y="T9"/>
                </a:cxn>
              </a:cxnLst>
              <a:rect l="0" t="0" r="r" b="b"/>
              <a:pathLst>
                <a:path w="259" h="388">
                  <a:moveTo>
                    <a:pt x="259" y="148"/>
                  </a:moveTo>
                  <a:cubicBezTo>
                    <a:pt x="259" y="148"/>
                    <a:pt x="156" y="275"/>
                    <a:pt x="161" y="331"/>
                  </a:cubicBezTo>
                  <a:cubicBezTo>
                    <a:pt x="166" y="388"/>
                    <a:pt x="0" y="229"/>
                    <a:pt x="0" y="229"/>
                  </a:cubicBezTo>
                  <a:cubicBezTo>
                    <a:pt x="0" y="229"/>
                    <a:pt x="120" y="68"/>
                    <a:pt x="120" y="34"/>
                  </a:cubicBezTo>
                  <a:cubicBezTo>
                    <a:pt x="120" y="0"/>
                    <a:pt x="259" y="148"/>
                    <a:pt x="259" y="148"/>
                  </a:cubicBezTo>
                  <a:close/>
                </a:path>
              </a:pathLst>
            </a:custGeom>
            <a:solidFill>
              <a:srgbClr val="A061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6" name="íṣliḓè"/>
            <p:cNvSpPr/>
            <p:nvPr/>
          </p:nvSpPr>
          <p:spPr bwMode="auto">
            <a:xfrm>
              <a:off x="4341813" y="1393825"/>
              <a:ext cx="466725" cy="466725"/>
            </a:xfrm>
            <a:prstGeom prst="ellipse">
              <a:avLst/>
            </a:prstGeom>
            <a:solidFill>
              <a:srgbClr val="A061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7" name="íṥḷîḋè"/>
            <p:cNvSpPr/>
            <p:nvPr/>
          </p:nvSpPr>
          <p:spPr bwMode="auto">
            <a:xfrm>
              <a:off x="3962400" y="1858963"/>
              <a:ext cx="798513" cy="1349375"/>
            </a:xfrm>
            <a:custGeom>
              <a:avLst/>
              <a:gdLst>
                <a:gd name="T0" fmla="*/ 17 w 551"/>
                <a:gd name="T1" fmla="*/ 799 h 932"/>
                <a:gd name="T2" fmla="*/ 2 w 551"/>
                <a:gd name="T3" fmla="*/ 883 h 932"/>
                <a:gd name="T4" fmla="*/ 109 w 551"/>
                <a:gd name="T5" fmla="*/ 918 h 932"/>
                <a:gd name="T6" fmla="*/ 303 w 551"/>
                <a:gd name="T7" fmla="*/ 930 h 932"/>
                <a:gd name="T8" fmla="*/ 463 w 551"/>
                <a:gd name="T9" fmla="*/ 932 h 932"/>
                <a:gd name="T10" fmla="*/ 446 w 551"/>
                <a:gd name="T11" fmla="*/ 849 h 932"/>
                <a:gd name="T12" fmla="*/ 422 w 551"/>
                <a:gd name="T13" fmla="*/ 393 h 932"/>
                <a:gd name="T14" fmla="*/ 400 w 551"/>
                <a:gd name="T15" fmla="*/ 175 h 932"/>
                <a:gd name="T16" fmla="*/ 342 w 551"/>
                <a:gd name="T17" fmla="*/ 79 h 932"/>
                <a:gd name="T18" fmla="*/ 275 w 551"/>
                <a:gd name="T19" fmla="*/ 66 h 932"/>
                <a:gd name="T20" fmla="*/ 151 w 551"/>
                <a:gd name="T21" fmla="*/ 0 h 932"/>
                <a:gd name="T22" fmla="*/ 2 w 551"/>
                <a:gd name="T23" fmla="*/ 271 h 932"/>
                <a:gd name="T24" fmla="*/ 5 w 551"/>
                <a:gd name="T25" fmla="*/ 448 h 932"/>
                <a:gd name="T26" fmla="*/ 24 w 551"/>
                <a:gd name="T27" fmla="*/ 742 h 932"/>
                <a:gd name="T28" fmla="*/ 17 w 551"/>
                <a:gd name="T29" fmla="*/ 799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 h="932">
                  <a:moveTo>
                    <a:pt x="17" y="799"/>
                  </a:moveTo>
                  <a:cubicBezTo>
                    <a:pt x="10" y="826"/>
                    <a:pt x="1" y="857"/>
                    <a:pt x="2" y="883"/>
                  </a:cubicBezTo>
                  <a:cubicBezTo>
                    <a:pt x="3" y="900"/>
                    <a:pt x="47" y="911"/>
                    <a:pt x="109" y="918"/>
                  </a:cubicBezTo>
                  <a:cubicBezTo>
                    <a:pt x="166" y="925"/>
                    <a:pt x="238" y="928"/>
                    <a:pt x="303" y="930"/>
                  </a:cubicBezTo>
                  <a:cubicBezTo>
                    <a:pt x="372" y="932"/>
                    <a:pt x="433" y="932"/>
                    <a:pt x="463" y="932"/>
                  </a:cubicBezTo>
                  <a:cubicBezTo>
                    <a:pt x="551" y="932"/>
                    <a:pt x="480" y="876"/>
                    <a:pt x="446" y="849"/>
                  </a:cubicBezTo>
                  <a:cubicBezTo>
                    <a:pt x="412" y="822"/>
                    <a:pt x="419" y="441"/>
                    <a:pt x="422" y="393"/>
                  </a:cubicBezTo>
                  <a:cubicBezTo>
                    <a:pt x="424" y="344"/>
                    <a:pt x="400" y="202"/>
                    <a:pt x="400" y="175"/>
                  </a:cubicBezTo>
                  <a:cubicBezTo>
                    <a:pt x="400" y="149"/>
                    <a:pt x="342" y="79"/>
                    <a:pt x="342" y="79"/>
                  </a:cubicBezTo>
                  <a:cubicBezTo>
                    <a:pt x="342" y="79"/>
                    <a:pt x="329" y="117"/>
                    <a:pt x="275" y="66"/>
                  </a:cubicBezTo>
                  <a:cubicBezTo>
                    <a:pt x="221" y="14"/>
                    <a:pt x="151" y="0"/>
                    <a:pt x="151" y="0"/>
                  </a:cubicBezTo>
                  <a:cubicBezTo>
                    <a:pt x="97" y="19"/>
                    <a:pt x="7" y="234"/>
                    <a:pt x="2" y="271"/>
                  </a:cubicBezTo>
                  <a:cubicBezTo>
                    <a:pt x="0" y="285"/>
                    <a:pt x="1" y="362"/>
                    <a:pt x="5" y="448"/>
                  </a:cubicBezTo>
                  <a:cubicBezTo>
                    <a:pt x="10" y="575"/>
                    <a:pt x="18" y="726"/>
                    <a:pt x="24" y="742"/>
                  </a:cubicBezTo>
                  <a:cubicBezTo>
                    <a:pt x="28" y="754"/>
                    <a:pt x="23" y="775"/>
                    <a:pt x="17" y="799"/>
                  </a:cubicBezTo>
                </a:path>
              </a:pathLst>
            </a:custGeom>
            <a:solidFill>
              <a:srgbClr val="4285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8" name="îšľídê"/>
            <p:cNvSpPr/>
            <p:nvPr/>
          </p:nvSpPr>
          <p:spPr bwMode="auto">
            <a:xfrm>
              <a:off x="4262438" y="3222625"/>
              <a:ext cx="127000" cy="187325"/>
            </a:xfrm>
            <a:custGeom>
              <a:avLst/>
              <a:gdLst>
                <a:gd name="T0" fmla="*/ 65 w 80"/>
                <a:gd name="T1" fmla="*/ 0 h 118"/>
                <a:gd name="T2" fmla="*/ 80 w 80"/>
                <a:gd name="T3" fmla="*/ 56 h 118"/>
                <a:gd name="T4" fmla="*/ 20 w 80"/>
                <a:gd name="T5" fmla="*/ 118 h 118"/>
                <a:gd name="T6" fmla="*/ 0 w 80"/>
                <a:gd name="T7" fmla="*/ 31 h 118"/>
                <a:gd name="T8" fmla="*/ 65 w 80"/>
                <a:gd name="T9" fmla="*/ 0 h 118"/>
              </a:gdLst>
              <a:ahLst/>
              <a:cxnLst>
                <a:cxn ang="0">
                  <a:pos x="T0" y="T1"/>
                </a:cxn>
                <a:cxn ang="0">
                  <a:pos x="T2" y="T3"/>
                </a:cxn>
                <a:cxn ang="0">
                  <a:pos x="T4" y="T5"/>
                </a:cxn>
                <a:cxn ang="0">
                  <a:pos x="T6" y="T7"/>
                </a:cxn>
                <a:cxn ang="0">
                  <a:pos x="T8" y="T9"/>
                </a:cxn>
              </a:cxnLst>
              <a:rect l="0" t="0" r="r" b="b"/>
              <a:pathLst>
                <a:path w="80" h="118">
                  <a:moveTo>
                    <a:pt x="65" y="0"/>
                  </a:moveTo>
                  <a:lnTo>
                    <a:pt x="80" y="56"/>
                  </a:lnTo>
                  <a:lnTo>
                    <a:pt x="20" y="118"/>
                  </a:lnTo>
                  <a:lnTo>
                    <a:pt x="0" y="31"/>
                  </a:lnTo>
                  <a:lnTo>
                    <a:pt x="65" y="0"/>
                  </a:lnTo>
                  <a:close/>
                </a:path>
              </a:pathLst>
            </a:custGeom>
            <a:solidFill>
              <a:srgbClr val="A061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9" name="îṩ1îďê"/>
            <p:cNvSpPr/>
            <p:nvPr/>
          </p:nvSpPr>
          <p:spPr bwMode="auto">
            <a:xfrm>
              <a:off x="4305300" y="4814888"/>
              <a:ext cx="728663" cy="296863"/>
            </a:xfrm>
            <a:custGeom>
              <a:avLst/>
              <a:gdLst>
                <a:gd name="T0" fmla="*/ 64 w 503"/>
                <a:gd name="T1" fmla="*/ 44 h 205"/>
                <a:gd name="T2" fmla="*/ 154 w 503"/>
                <a:gd name="T3" fmla="*/ 64 h 205"/>
                <a:gd name="T4" fmla="*/ 198 w 503"/>
                <a:gd name="T5" fmla="*/ 0 h 205"/>
                <a:gd name="T6" fmla="*/ 315 w 503"/>
                <a:gd name="T7" fmla="*/ 98 h 205"/>
                <a:gd name="T8" fmla="*/ 400 w 503"/>
                <a:gd name="T9" fmla="*/ 173 h 205"/>
                <a:gd name="T10" fmla="*/ 7 w 503"/>
                <a:gd name="T11" fmla="*/ 173 h 205"/>
                <a:gd name="T12" fmla="*/ 27 w 503"/>
                <a:gd name="T13" fmla="*/ 34 h 205"/>
                <a:gd name="T14" fmla="*/ 64 w 503"/>
                <a:gd name="T15" fmla="*/ 44 h 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3" h="205">
                  <a:moveTo>
                    <a:pt x="64" y="44"/>
                  </a:moveTo>
                  <a:cubicBezTo>
                    <a:pt x="64" y="44"/>
                    <a:pt x="115" y="103"/>
                    <a:pt x="154" y="64"/>
                  </a:cubicBezTo>
                  <a:cubicBezTo>
                    <a:pt x="193" y="25"/>
                    <a:pt x="190" y="0"/>
                    <a:pt x="198" y="0"/>
                  </a:cubicBezTo>
                  <a:cubicBezTo>
                    <a:pt x="205" y="0"/>
                    <a:pt x="315" y="98"/>
                    <a:pt x="315" y="98"/>
                  </a:cubicBezTo>
                  <a:cubicBezTo>
                    <a:pt x="315" y="98"/>
                    <a:pt x="503" y="142"/>
                    <a:pt x="400" y="173"/>
                  </a:cubicBezTo>
                  <a:cubicBezTo>
                    <a:pt x="298" y="205"/>
                    <a:pt x="7" y="183"/>
                    <a:pt x="7" y="173"/>
                  </a:cubicBezTo>
                  <a:cubicBezTo>
                    <a:pt x="7" y="164"/>
                    <a:pt x="0" y="34"/>
                    <a:pt x="27" y="34"/>
                  </a:cubicBezTo>
                  <a:lnTo>
                    <a:pt x="64" y="44"/>
                  </a:lnTo>
                  <a:close/>
                </a:path>
              </a:pathLst>
            </a:custGeom>
            <a:solidFill>
              <a:srgbClr val="2F2E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0" name="í$ľidê"/>
            <p:cNvSpPr/>
            <p:nvPr/>
          </p:nvSpPr>
          <p:spPr bwMode="auto">
            <a:xfrm>
              <a:off x="3905250" y="4911725"/>
              <a:ext cx="728663" cy="296863"/>
            </a:xfrm>
            <a:custGeom>
              <a:avLst/>
              <a:gdLst>
                <a:gd name="T0" fmla="*/ 64 w 503"/>
                <a:gd name="T1" fmla="*/ 44 h 205"/>
                <a:gd name="T2" fmla="*/ 154 w 503"/>
                <a:gd name="T3" fmla="*/ 63 h 205"/>
                <a:gd name="T4" fmla="*/ 198 w 503"/>
                <a:gd name="T5" fmla="*/ 0 h 205"/>
                <a:gd name="T6" fmla="*/ 315 w 503"/>
                <a:gd name="T7" fmla="*/ 98 h 205"/>
                <a:gd name="T8" fmla="*/ 401 w 503"/>
                <a:gd name="T9" fmla="*/ 173 h 205"/>
                <a:gd name="T10" fmla="*/ 8 w 503"/>
                <a:gd name="T11" fmla="*/ 173 h 205"/>
                <a:gd name="T12" fmla="*/ 27 w 503"/>
                <a:gd name="T13" fmla="*/ 34 h 205"/>
                <a:gd name="T14" fmla="*/ 64 w 503"/>
                <a:gd name="T15" fmla="*/ 44 h 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3" h="205">
                  <a:moveTo>
                    <a:pt x="64" y="44"/>
                  </a:moveTo>
                  <a:cubicBezTo>
                    <a:pt x="64" y="44"/>
                    <a:pt x="115" y="103"/>
                    <a:pt x="154" y="63"/>
                  </a:cubicBezTo>
                  <a:cubicBezTo>
                    <a:pt x="193" y="24"/>
                    <a:pt x="191" y="0"/>
                    <a:pt x="198" y="0"/>
                  </a:cubicBezTo>
                  <a:cubicBezTo>
                    <a:pt x="205" y="0"/>
                    <a:pt x="315" y="98"/>
                    <a:pt x="315" y="98"/>
                  </a:cubicBezTo>
                  <a:cubicBezTo>
                    <a:pt x="315" y="98"/>
                    <a:pt x="503" y="142"/>
                    <a:pt x="401" y="173"/>
                  </a:cubicBezTo>
                  <a:cubicBezTo>
                    <a:pt x="298" y="205"/>
                    <a:pt x="8" y="183"/>
                    <a:pt x="8" y="173"/>
                  </a:cubicBezTo>
                  <a:cubicBezTo>
                    <a:pt x="8" y="164"/>
                    <a:pt x="0" y="34"/>
                    <a:pt x="27" y="34"/>
                  </a:cubicBezTo>
                  <a:lnTo>
                    <a:pt x="64" y="44"/>
                  </a:lnTo>
                  <a:close/>
                </a:path>
              </a:pathLst>
            </a:custGeom>
            <a:solidFill>
              <a:srgbClr val="2F2E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1" name="iṧľîḓê"/>
            <p:cNvSpPr/>
            <p:nvPr/>
          </p:nvSpPr>
          <p:spPr bwMode="auto">
            <a:xfrm>
              <a:off x="4217988" y="1273175"/>
              <a:ext cx="682625" cy="549275"/>
            </a:xfrm>
            <a:custGeom>
              <a:avLst/>
              <a:gdLst>
                <a:gd name="T0" fmla="*/ 66 w 471"/>
                <a:gd name="T1" fmla="*/ 373 h 380"/>
                <a:gd name="T2" fmla="*/ 49 w 471"/>
                <a:gd name="T3" fmla="*/ 377 h 380"/>
                <a:gd name="T4" fmla="*/ 6 w 471"/>
                <a:gd name="T5" fmla="*/ 227 h 380"/>
                <a:gd name="T6" fmla="*/ 10 w 471"/>
                <a:gd name="T7" fmla="*/ 174 h 380"/>
                <a:gd name="T8" fmla="*/ 22 w 471"/>
                <a:gd name="T9" fmla="*/ 156 h 380"/>
                <a:gd name="T10" fmla="*/ 25 w 471"/>
                <a:gd name="T11" fmla="*/ 124 h 380"/>
                <a:gd name="T12" fmla="*/ 71 w 471"/>
                <a:gd name="T13" fmla="*/ 78 h 380"/>
                <a:gd name="T14" fmla="*/ 137 w 471"/>
                <a:gd name="T15" fmla="*/ 58 h 380"/>
                <a:gd name="T16" fmla="*/ 190 w 471"/>
                <a:gd name="T17" fmla="*/ 20 h 380"/>
                <a:gd name="T18" fmla="*/ 252 w 471"/>
                <a:gd name="T19" fmla="*/ 8 h 380"/>
                <a:gd name="T20" fmla="*/ 297 w 471"/>
                <a:gd name="T21" fmla="*/ 43 h 380"/>
                <a:gd name="T22" fmla="*/ 335 w 471"/>
                <a:gd name="T23" fmla="*/ 54 h 380"/>
                <a:gd name="T24" fmla="*/ 432 w 471"/>
                <a:gd name="T25" fmla="*/ 99 h 380"/>
                <a:gd name="T26" fmla="*/ 450 w 471"/>
                <a:gd name="T27" fmla="*/ 117 h 380"/>
                <a:gd name="T28" fmla="*/ 450 w 471"/>
                <a:gd name="T29" fmla="*/ 239 h 380"/>
                <a:gd name="T30" fmla="*/ 413 w 471"/>
                <a:gd name="T31" fmla="*/ 210 h 380"/>
                <a:gd name="T32" fmla="*/ 380 w 471"/>
                <a:gd name="T33" fmla="*/ 189 h 380"/>
                <a:gd name="T34" fmla="*/ 342 w 471"/>
                <a:gd name="T35" fmla="*/ 191 h 380"/>
                <a:gd name="T36" fmla="*/ 317 w 471"/>
                <a:gd name="T37" fmla="*/ 238 h 380"/>
                <a:gd name="T38" fmla="*/ 281 w 471"/>
                <a:gd name="T39" fmla="*/ 275 h 380"/>
                <a:gd name="T40" fmla="*/ 225 w 471"/>
                <a:gd name="T41" fmla="*/ 228 h 380"/>
                <a:gd name="T42" fmla="*/ 180 w 471"/>
                <a:gd name="T43" fmla="*/ 236 h 380"/>
                <a:gd name="T44" fmla="*/ 154 w 471"/>
                <a:gd name="T45" fmla="*/ 277 h 380"/>
                <a:gd name="T46" fmla="*/ 141 w 471"/>
                <a:gd name="T47" fmla="*/ 306 h 380"/>
                <a:gd name="T48" fmla="*/ 119 w 471"/>
                <a:gd name="T49" fmla="*/ 322 h 380"/>
                <a:gd name="T50" fmla="*/ 66 w 471"/>
                <a:gd name="T51" fmla="*/ 373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1" h="380">
                  <a:moveTo>
                    <a:pt x="66" y="373"/>
                  </a:moveTo>
                  <a:cubicBezTo>
                    <a:pt x="61" y="377"/>
                    <a:pt x="54" y="380"/>
                    <a:pt x="49" y="377"/>
                  </a:cubicBezTo>
                  <a:cubicBezTo>
                    <a:pt x="29" y="329"/>
                    <a:pt x="15" y="278"/>
                    <a:pt x="6" y="227"/>
                  </a:cubicBezTo>
                  <a:cubicBezTo>
                    <a:pt x="2" y="209"/>
                    <a:pt x="0" y="189"/>
                    <a:pt x="10" y="174"/>
                  </a:cubicBezTo>
                  <a:cubicBezTo>
                    <a:pt x="14" y="168"/>
                    <a:pt x="20" y="163"/>
                    <a:pt x="22" y="156"/>
                  </a:cubicBezTo>
                  <a:cubicBezTo>
                    <a:pt x="27" y="146"/>
                    <a:pt x="24" y="135"/>
                    <a:pt x="25" y="124"/>
                  </a:cubicBezTo>
                  <a:cubicBezTo>
                    <a:pt x="28" y="101"/>
                    <a:pt x="50" y="86"/>
                    <a:pt x="71" y="78"/>
                  </a:cubicBezTo>
                  <a:cubicBezTo>
                    <a:pt x="93" y="70"/>
                    <a:pt x="116" y="68"/>
                    <a:pt x="137" y="58"/>
                  </a:cubicBezTo>
                  <a:cubicBezTo>
                    <a:pt x="156" y="48"/>
                    <a:pt x="172" y="32"/>
                    <a:pt x="190" y="20"/>
                  </a:cubicBezTo>
                  <a:cubicBezTo>
                    <a:pt x="208" y="8"/>
                    <a:pt x="231" y="0"/>
                    <a:pt x="252" y="8"/>
                  </a:cubicBezTo>
                  <a:cubicBezTo>
                    <a:pt x="269" y="15"/>
                    <a:pt x="280" y="34"/>
                    <a:pt x="297" y="43"/>
                  </a:cubicBezTo>
                  <a:cubicBezTo>
                    <a:pt x="309" y="49"/>
                    <a:pt x="322" y="51"/>
                    <a:pt x="335" y="54"/>
                  </a:cubicBezTo>
                  <a:cubicBezTo>
                    <a:pt x="370" y="61"/>
                    <a:pt x="403" y="77"/>
                    <a:pt x="432" y="99"/>
                  </a:cubicBezTo>
                  <a:cubicBezTo>
                    <a:pt x="439" y="104"/>
                    <a:pt x="445" y="110"/>
                    <a:pt x="450" y="117"/>
                  </a:cubicBezTo>
                  <a:cubicBezTo>
                    <a:pt x="471" y="153"/>
                    <a:pt x="433" y="201"/>
                    <a:pt x="450" y="239"/>
                  </a:cubicBezTo>
                  <a:cubicBezTo>
                    <a:pt x="413" y="210"/>
                    <a:pt x="413" y="210"/>
                    <a:pt x="413" y="210"/>
                  </a:cubicBezTo>
                  <a:cubicBezTo>
                    <a:pt x="403" y="201"/>
                    <a:pt x="392" y="194"/>
                    <a:pt x="380" y="189"/>
                  </a:cubicBezTo>
                  <a:cubicBezTo>
                    <a:pt x="368" y="184"/>
                    <a:pt x="353" y="184"/>
                    <a:pt x="342" y="191"/>
                  </a:cubicBezTo>
                  <a:cubicBezTo>
                    <a:pt x="327" y="200"/>
                    <a:pt x="322" y="220"/>
                    <a:pt x="317" y="238"/>
                  </a:cubicBezTo>
                  <a:cubicBezTo>
                    <a:pt x="311" y="256"/>
                    <a:pt x="299" y="275"/>
                    <a:pt x="281" y="275"/>
                  </a:cubicBezTo>
                  <a:cubicBezTo>
                    <a:pt x="256" y="274"/>
                    <a:pt x="247" y="239"/>
                    <a:pt x="225" y="228"/>
                  </a:cubicBezTo>
                  <a:cubicBezTo>
                    <a:pt x="210" y="221"/>
                    <a:pt x="192" y="226"/>
                    <a:pt x="180" y="236"/>
                  </a:cubicBezTo>
                  <a:cubicBezTo>
                    <a:pt x="167" y="247"/>
                    <a:pt x="160" y="262"/>
                    <a:pt x="154" y="277"/>
                  </a:cubicBezTo>
                  <a:cubicBezTo>
                    <a:pt x="151" y="287"/>
                    <a:pt x="148" y="297"/>
                    <a:pt x="141" y="306"/>
                  </a:cubicBezTo>
                  <a:cubicBezTo>
                    <a:pt x="135" y="315"/>
                    <a:pt x="126" y="316"/>
                    <a:pt x="119" y="322"/>
                  </a:cubicBezTo>
                  <a:cubicBezTo>
                    <a:pt x="100" y="340"/>
                    <a:pt x="89" y="359"/>
                    <a:pt x="66" y="373"/>
                  </a:cubicBezTo>
                  <a:close/>
                </a:path>
              </a:pathLst>
            </a:custGeom>
            <a:solidFill>
              <a:srgbClr val="2F2E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2" name="iṥḻïḍe"/>
            <p:cNvSpPr/>
            <p:nvPr/>
          </p:nvSpPr>
          <p:spPr bwMode="auto">
            <a:xfrm>
              <a:off x="3970338" y="2089150"/>
              <a:ext cx="431800" cy="1116013"/>
            </a:xfrm>
            <a:custGeom>
              <a:avLst/>
              <a:gdLst>
                <a:gd name="T0" fmla="*/ 169 w 298"/>
                <a:gd name="T1" fmla="*/ 0 h 771"/>
                <a:gd name="T2" fmla="*/ 75 w 298"/>
                <a:gd name="T3" fmla="*/ 58 h 771"/>
                <a:gd name="T4" fmla="*/ 0 w 298"/>
                <a:gd name="T5" fmla="*/ 289 h 771"/>
                <a:gd name="T6" fmla="*/ 19 w 298"/>
                <a:gd name="T7" fmla="*/ 583 h 771"/>
                <a:gd name="T8" fmla="*/ 13 w 298"/>
                <a:gd name="T9" fmla="*/ 635 h 771"/>
                <a:gd name="T10" fmla="*/ 12 w 298"/>
                <a:gd name="T11" fmla="*/ 640 h 771"/>
                <a:gd name="T12" fmla="*/ 104 w 298"/>
                <a:gd name="T13" fmla="*/ 759 h 771"/>
                <a:gd name="T14" fmla="*/ 298 w 298"/>
                <a:gd name="T15" fmla="*/ 771 h 771"/>
                <a:gd name="T16" fmla="*/ 255 w 298"/>
                <a:gd name="T17" fmla="*/ 731 h 771"/>
                <a:gd name="T18" fmla="*/ 148 w 298"/>
                <a:gd name="T19" fmla="*/ 480 h 771"/>
                <a:gd name="T20" fmla="*/ 265 w 298"/>
                <a:gd name="T21" fmla="*/ 151 h 771"/>
                <a:gd name="T22" fmla="*/ 194 w 298"/>
                <a:gd name="T23" fmla="*/ 9 h 771"/>
                <a:gd name="T24" fmla="*/ 169 w 298"/>
                <a:gd name="T25"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8" h="771">
                  <a:moveTo>
                    <a:pt x="169" y="0"/>
                  </a:moveTo>
                  <a:cubicBezTo>
                    <a:pt x="126" y="0"/>
                    <a:pt x="75" y="58"/>
                    <a:pt x="75" y="58"/>
                  </a:cubicBezTo>
                  <a:cubicBezTo>
                    <a:pt x="75" y="58"/>
                    <a:pt x="36" y="174"/>
                    <a:pt x="0" y="289"/>
                  </a:cubicBezTo>
                  <a:cubicBezTo>
                    <a:pt x="5" y="416"/>
                    <a:pt x="13" y="567"/>
                    <a:pt x="19" y="583"/>
                  </a:cubicBezTo>
                  <a:cubicBezTo>
                    <a:pt x="23" y="594"/>
                    <a:pt x="19" y="613"/>
                    <a:pt x="13" y="635"/>
                  </a:cubicBezTo>
                  <a:cubicBezTo>
                    <a:pt x="13" y="637"/>
                    <a:pt x="12" y="639"/>
                    <a:pt x="12" y="640"/>
                  </a:cubicBezTo>
                  <a:cubicBezTo>
                    <a:pt x="42" y="684"/>
                    <a:pt x="76" y="729"/>
                    <a:pt x="104" y="759"/>
                  </a:cubicBezTo>
                  <a:cubicBezTo>
                    <a:pt x="161" y="766"/>
                    <a:pt x="233" y="769"/>
                    <a:pt x="298" y="771"/>
                  </a:cubicBezTo>
                  <a:cubicBezTo>
                    <a:pt x="287" y="755"/>
                    <a:pt x="272" y="742"/>
                    <a:pt x="255" y="731"/>
                  </a:cubicBezTo>
                  <a:cubicBezTo>
                    <a:pt x="224" y="712"/>
                    <a:pt x="148" y="480"/>
                    <a:pt x="148" y="480"/>
                  </a:cubicBezTo>
                  <a:cubicBezTo>
                    <a:pt x="148" y="480"/>
                    <a:pt x="241" y="241"/>
                    <a:pt x="265" y="151"/>
                  </a:cubicBezTo>
                  <a:cubicBezTo>
                    <a:pt x="290" y="60"/>
                    <a:pt x="194" y="9"/>
                    <a:pt x="194" y="9"/>
                  </a:cubicBezTo>
                  <a:cubicBezTo>
                    <a:pt x="187" y="3"/>
                    <a:pt x="178" y="0"/>
                    <a:pt x="169" y="0"/>
                  </a:cubicBezTo>
                </a:path>
              </a:pathLst>
            </a:custGeom>
            <a:solidFill>
              <a:srgbClr val="3B77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3" name="iṩlíḓè"/>
            <p:cNvSpPr/>
            <p:nvPr/>
          </p:nvSpPr>
          <p:spPr bwMode="auto">
            <a:xfrm>
              <a:off x="3862388" y="2020888"/>
              <a:ext cx="576263" cy="1322388"/>
            </a:xfrm>
            <a:custGeom>
              <a:avLst/>
              <a:gdLst>
                <a:gd name="T0" fmla="*/ 261 w 398"/>
                <a:gd name="T1" fmla="*/ 37 h 913"/>
                <a:gd name="T2" fmla="*/ 332 w 398"/>
                <a:gd name="T3" fmla="*/ 178 h 913"/>
                <a:gd name="T4" fmla="*/ 215 w 398"/>
                <a:gd name="T5" fmla="*/ 508 h 913"/>
                <a:gd name="T6" fmla="*/ 322 w 398"/>
                <a:gd name="T7" fmla="*/ 759 h 913"/>
                <a:gd name="T8" fmla="*/ 364 w 398"/>
                <a:gd name="T9" fmla="*/ 849 h 913"/>
                <a:gd name="T10" fmla="*/ 281 w 398"/>
                <a:gd name="T11" fmla="*/ 900 h 913"/>
                <a:gd name="T12" fmla="*/ 215 w 398"/>
                <a:gd name="T13" fmla="*/ 820 h 913"/>
                <a:gd name="T14" fmla="*/ 2 w 398"/>
                <a:gd name="T15" fmla="*/ 539 h 913"/>
                <a:gd name="T16" fmla="*/ 142 w 398"/>
                <a:gd name="T17" fmla="*/ 85 h 913"/>
                <a:gd name="T18" fmla="*/ 261 w 398"/>
                <a:gd name="T19" fmla="*/ 37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8" h="913">
                  <a:moveTo>
                    <a:pt x="261" y="37"/>
                  </a:moveTo>
                  <a:cubicBezTo>
                    <a:pt x="261" y="37"/>
                    <a:pt x="356" y="88"/>
                    <a:pt x="332" y="178"/>
                  </a:cubicBezTo>
                  <a:cubicBezTo>
                    <a:pt x="308" y="268"/>
                    <a:pt x="215" y="508"/>
                    <a:pt x="215" y="508"/>
                  </a:cubicBezTo>
                  <a:cubicBezTo>
                    <a:pt x="215" y="508"/>
                    <a:pt x="290" y="739"/>
                    <a:pt x="322" y="759"/>
                  </a:cubicBezTo>
                  <a:cubicBezTo>
                    <a:pt x="354" y="778"/>
                    <a:pt x="398" y="825"/>
                    <a:pt x="364" y="849"/>
                  </a:cubicBezTo>
                  <a:cubicBezTo>
                    <a:pt x="329" y="874"/>
                    <a:pt x="305" y="913"/>
                    <a:pt x="281" y="900"/>
                  </a:cubicBezTo>
                  <a:cubicBezTo>
                    <a:pt x="256" y="888"/>
                    <a:pt x="256" y="820"/>
                    <a:pt x="215" y="820"/>
                  </a:cubicBezTo>
                  <a:cubicBezTo>
                    <a:pt x="173" y="820"/>
                    <a:pt x="5" y="566"/>
                    <a:pt x="2" y="539"/>
                  </a:cubicBezTo>
                  <a:cubicBezTo>
                    <a:pt x="0" y="512"/>
                    <a:pt x="142" y="85"/>
                    <a:pt x="142" y="85"/>
                  </a:cubicBezTo>
                  <a:cubicBezTo>
                    <a:pt x="142" y="85"/>
                    <a:pt x="217" y="0"/>
                    <a:pt x="261" y="37"/>
                  </a:cubicBezTo>
                  <a:close/>
                </a:path>
              </a:pathLst>
            </a:custGeom>
            <a:solidFill>
              <a:srgbClr val="4285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 name="iṡḻîḋè"/>
            <p:cNvSpPr/>
            <p:nvPr/>
          </p:nvSpPr>
          <p:spPr bwMode="auto">
            <a:xfrm>
              <a:off x="5087938" y="2952750"/>
              <a:ext cx="2068513" cy="2066925"/>
            </a:xfrm>
            <a:custGeom>
              <a:avLst/>
              <a:gdLst>
                <a:gd name="T0" fmla="*/ 1395 w 1428"/>
                <a:gd name="T1" fmla="*/ 61 h 1428"/>
                <a:gd name="T2" fmla="*/ 1368 w 1428"/>
                <a:gd name="T3" fmla="*/ 33 h 1428"/>
                <a:gd name="T4" fmla="*/ 1247 w 1428"/>
                <a:gd name="T5" fmla="*/ 33 h 1428"/>
                <a:gd name="T6" fmla="*/ 714 w 1428"/>
                <a:gd name="T7" fmla="*/ 566 h 1428"/>
                <a:gd name="T8" fmla="*/ 182 w 1428"/>
                <a:gd name="T9" fmla="*/ 33 h 1428"/>
                <a:gd name="T10" fmla="*/ 61 w 1428"/>
                <a:gd name="T11" fmla="*/ 33 h 1428"/>
                <a:gd name="T12" fmla="*/ 34 w 1428"/>
                <a:gd name="T13" fmla="*/ 61 h 1428"/>
                <a:gd name="T14" fmla="*/ 34 w 1428"/>
                <a:gd name="T15" fmla="*/ 181 h 1428"/>
                <a:gd name="T16" fmla="*/ 566 w 1428"/>
                <a:gd name="T17" fmla="*/ 714 h 1428"/>
                <a:gd name="T18" fmla="*/ 34 w 1428"/>
                <a:gd name="T19" fmla="*/ 1246 h 1428"/>
                <a:gd name="T20" fmla="*/ 34 w 1428"/>
                <a:gd name="T21" fmla="*/ 1367 h 1428"/>
                <a:gd name="T22" fmla="*/ 61 w 1428"/>
                <a:gd name="T23" fmla="*/ 1394 h 1428"/>
                <a:gd name="T24" fmla="*/ 182 w 1428"/>
                <a:gd name="T25" fmla="*/ 1394 h 1428"/>
                <a:gd name="T26" fmla="*/ 714 w 1428"/>
                <a:gd name="T27" fmla="*/ 862 h 1428"/>
                <a:gd name="T28" fmla="*/ 1247 w 1428"/>
                <a:gd name="T29" fmla="*/ 1394 h 1428"/>
                <a:gd name="T30" fmla="*/ 1368 w 1428"/>
                <a:gd name="T31" fmla="*/ 1394 h 1428"/>
                <a:gd name="T32" fmla="*/ 1395 w 1428"/>
                <a:gd name="T33" fmla="*/ 1367 h 1428"/>
                <a:gd name="T34" fmla="*/ 1395 w 1428"/>
                <a:gd name="T35" fmla="*/ 1246 h 1428"/>
                <a:gd name="T36" fmla="*/ 863 w 1428"/>
                <a:gd name="T37" fmla="*/ 714 h 1428"/>
                <a:gd name="T38" fmla="*/ 1395 w 1428"/>
                <a:gd name="T39" fmla="*/ 181 h 1428"/>
                <a:gd name="T40" fmla="*/ 1395 w 1428"/>
                <a:gd name="T41" fmla="*/ 61 h 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28" h="1428">
                  <a:moveTo>
                    <a:pt x="1395" y="61"/>
                  </a:moveTo>
                  <a:cubicBezTo>
                    <a:pt x="1368" y="33"/>
                    <a:pt x="1368" y="33"/>
                    <a:pt x="1368" y="33"/>
                  </a:cubicBezTo>
                  <a:cubicBezTo>
                    <a:pt x="1334" y="0"/>
                    <a:pt x="1280" y="0"/>
                    <a:pt x="1247" y="33"/>
                  </a:cubicBezTo>
                  <a:cubicBezTo>
                    <a:pt x="714" y="566"/>
                    <a:pt x="714" y="566"/>
                    <a:pt x="714" y="566"/>
                  </a:cubicBezTo>
                  <a:cubicBezTo>
                    <a:pt x="182" y="33"/>
                    <a:pt x="182" y="33"/>
                    <a:pt x="182" y="33"/>
                  </a:cubicBezTo>
                  <a:cubicBezTo>
                    <a:pt x="149" y="0"/>
                    <a:pt x="94" y="0"/>
                    <a:pt x="61" y="33"/>
                  </a:cubicBezTo>
                  <a:cubicBezTo>
                    <a:pt x="34" y="61"/>
                    <a:pt x="34" y="61"/>
                    <a:pt x="34" y="61"/>
                  </a:cubicBezTo>
                  <a:cubicBezTo>
                    <a:pt x="0" y="94"/>
                    <a:pt x="0" y="148"/>
                    <a:pt x="34" y="181"/>
                  </a:cubicBezTo>
                  <a:cubicBezTo>
                    <a:pt x="566" y="714"/>
                    <a:pt x="566" y="714"/>
                    <a:pt x="566" y="714"/>
                  </a:cubicBezTo>
                  <a:cubicBezTo>
                    <a:pt x="34" y="1246"/>
                    <a:pt x="34" y="1246"/>
                    <a:pt x="34" y="1246"/>
                  </a:cubicBezTo>
                  <a:cubicBezTo>
                    <a:pt x="0" y="1280"/>
                    <a:pt x="0" y="1334"/>
                    <a:pt x="34" y="1367"/>
                  </a:cubicBezTo>
                  <a:cubicBezTo>
                    <a:pt x="61" y="1394"/>
                    <a:pt x="61" y="1394"/>
                    <a:pt x="61" y="1394"/>
                  </a:cubicBezTo>
                  <a:cubicBezTo>
                    <a:pt x="94" y="1428"/>
                    <a:pt x="149" y="1428"/>
                    <a:pt x="182" y="1394"/>
                  </a:cubicBezTo>
                  <a:cubicBezTo>
                    <a:pt x="714" y="862"/>
                    <a:pt x="714" y="862"/>
                    <a:pt x="714" y="862"/>
                  </a:cubicBezTo>
                  <a:cubicBezTo>
                    <a:pt x="1247" y="1394"/>
                    <a:pt x="1247" y="1394"/>
                    <a:pt x="1247" y="1394"/>
                  </a:cubicBezTo>
                  <a:cubicBezTo>
                    <a:pt x="1280" y="1428"/>
                    <a:pt x="1334" y="1428"/>
                    <a:pt x="1368" y="1394"/>
                  </a:cubicBezTo>
                  <a:cubicBezTo>
                    <a:pt x="1395" y="1367"/>
                    <a:pt x="1395" y="1367"/>
                    <a:pt x="1395" y="1367"/>
                  </a:cubicBezTo>
                  <a:cubicBezTo>
                    <a:pt x="1428" y="1334"/>
                    <a:pt x="1428" y="1280"/>
                    <a:pt x="1395" y="1246"/>
                  </a:cubicBezTo>
                  <a:cubicBezTo>
                    <a:pt x="863" y="714"/>
                    <a:pt x="863" y="714"/>
                    <a:pt x="863" y="714"/>
                  </a:cubicBezTo>
                  <a:cubicBezTo>
                    <a:pt x="1395" y="181"/>
                    <a:pt x="1395" y="181"/>
                    <a:pt x="1395" y="181"/>
                  </a:cubicBezTo>
                  <a:cubicBezTo>
                    <a:pt x="1428" y="148"/>
                    <a:pt x="1428" y="94"/>
                    <a:pt x="1395" y="61"/>
                  </a:cubicBezTo>
                </a:path>
              </a:pathLst>
            </a:custGeom>
            <a:solidFill>
              <a:srgbClr val="FF65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 name="îšḷíḓé"/>
            <p:cNvSpPr/>
            <p:nvPr/>
          </p:nvSpPr>
          <p:spPr bwMode="auto">
            <a:xfrm>
              <a:off x="5167313" y="4043363"/>
              <a:ext cx="682625" cy="682625"/>
            </a:xfrm>
            <a:custGeom>
              <a:avLst/>
              <a:gdLst>
                <a:gd name="T0" fmla="*/ 430 w 430"/>
                <a:gd name="T1" fmla="*/ 0 h 430"/>
                <a:gd name="T2" fmla="*/ 0 w 430"/>
                <a:gd name="T3" fmla="*/ 430 h 430"/>
                <a:gd name="T4" fmla="*/ 0 w 430"/>
                <a:gd name="T5" fmla="*/ 430 h 430"/>
                <a:gd name="T6" fmla="*/ 430 w 430"/>
                <a:gd name="T7" fmla="*/ 0 h 430"/>
                <a:gd name="T8" fmla="*/ 430 w 430"/>
                <a:gd name="T9" fmla="*/ 0 h 430"/>
              </a:gdLst>
              <a:ahLst/>
              <a:cxnLst>
                <a:cxn ang="0">
                  <a:pos x="T0" y="T1"/>
                </a:cxn>
                <a:cxn ang="0">
                  <a:pos x="T2" y="T3"/>
                </a:cxn>
                <a:cxn ang="0">
                  <a:pos x="T4" y="T5"/>
                </a:cxn>
                <a:cxn ang="0">
                  <a:pos x="T6" y="T7"/>
                </a:cxn>
                <a:cxn ang="0">
                  <a:pos x="T8" y="T9"/>
                </a:cxn>
              </a:cxnLst>
              <a:rect l="0" t="0" r="r" b="b"/>
              <a:pathLst>
                <a:path w="430" h="430">
                  <a:moveTo>
                    <a:pt x="430" y="0"/>
                  </a:moveTo>
                  <a:lnTo>
                    <a:pt x="0" y="430"/>
                  </a:lnTo>
                  <a:lnTo>
                    <a:pt x="0" y="430"/>
                  </a:lnTo>
                  <a:lnTo>
                    <a:pt x="430" y="0"/>
                  </a:lnTo>
                  <a:lnTo>
                    <a:pt x="43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 name="iṡľïḍè"/>
            <p:cNvSpPr/>
            <p:nvPr/>
          </p:nvSpPr>
          <p:spPr bwMode="auto">
            <a:xfrm>
              <a:off x="5167313" y="4043363"/>
              <a:ext cx="682625" cy="682625"/>
            </a:xfrm>
            <a:custGeom>
              <a:avLst/>
              <a:gdLst>
                <a:gd name="T0" fmla="*/ 430 w 430"/>
                <a:gd name="T1" fmla="*/ 0 h 430"/>
                <a:gd name="T2" fmla="*/ 0 w 430"/>
                <a:gd name="T3" fmla="*/ 430 h 430"/>
                <a:gd name="T4" fmla="*/ 0 w 430"/>
                <a:gd name="T5" fmla="*/ 430 h 430"/>
                <a:gd name="T6" fmla="*/ 430 w 430"/>
                <a:gd name="T7" fmla="*/ 0 h 430"/>
                <a:gd name="T8" fmla="*/ 430 w 430"/>
                <a:gd name="T9" fmla="*/ 0 h 430"/>
              </a:gdLst>
              <a:ahLst/>
              <a:cxnLst>
                <a:cxn ang="0">
                  <a:pos x="T0" y="T1"/>
                </a:cxn>
                <a:cxn ang="0">
                  <a:pos x="T2" y="T3"/>
                </a:cxn>
                <a:cxn ang="0">
                  <a:pos x="T4" y="T5"/>
                </a:cxn>
                <a:cxn ang="0">
                  <a:pos x="T6" y="T7"/>
                </a:cxn>
                <a:cxn ang="0">
                  <a:pos x="T8" y="T9"/>
                </a:cxn>
              </a:cxnLst>
              <a:rect l="0" t="0" r="r" b="b"/>
              <a:pathLst>
                <a:path w="430" h="430">
                  <a:moveTo>
                    <a:pt x="430" y="0"/>
                  </a:moveTo>
                  <a:lnTo>
                    <a:pt x="0" y="430"/>
                  </a:lnTo>
                  <a:lnTo>
                    <a:pt x="0" y="430"/>
                  </a:lnTo>
                  <a:lnTo>
                    <a:pt x="430" y="0"/>
                  </a:lnTo>
                  <a:lnTo>
                    <a:pt x="4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 name="ïš1íḋé"/>
            <p:cNvSpPr/>
            <p:nvPr/>
          </p:nvSpPr>
          <p:spPr bwMode="auto">
            <a:xfrm>
              <a:off x="5130800" y="4725988"/>
              <a:ext cx="36513" cy="36513"/>
            </a:xfrm>
            <a:custGeom>
              <a:avLst/>
              <a:gdLst>
                <a:gd name="T0" fmla="*/ 25 w 25"/>
                <a:gd name="T1" fmla="*/ 0 h 25"/>
                <a:gd name="T2" fmla="*/ 25 w 25"/>
                <a:gd name="T3" fmla="*/ 0 h 25"/>
                <a:gd name="T4" fmla="*/ 4 w 25"/>
                <a:gd name="T5" fmla="*/ 21 h 25"/>
                <a:gd name="T6" fmla="*/ 0 w 25"/>
                <a:gd name="T7" fmla="*/ 25 h 25"/>
                <a:gd name="T8" fmla="*/ 4 w 25"/>
                <a:gd name="T9" fmla="*/ 21 h 25"/>
                <a:gd name="T10" fmla="*/ 25 w 25"/>
                <a:gd name="T11" fmla="*/ 0 h 25"/>
              </a:gdLst>
              <a:ahLst/>
              <a:cxnLst>
                <a:cxn ang="0">
                  <a:pos x="T0" y="T1"/>
                </a:cxn>
                <a:cxn ang="0">
                  <a:pos x="T2" y="T3"/>
                </a:cxn>
                <a:cxn ang="0">
                  <a:pos x="T4" y="T5"/>
                </a:cxn>
                <a:cxn ang="0">
                  <a:pos x="T6" y="T7"/>
                </a:cxn>
                <a:cxn ang="0">
                  <a:pos x="T8" y="T9"/>
                </a:cxn>
                <a:cxn ang="0">
                  <a:pos x="T10" y="T11"/>
                </a:cxn>
              </a:cxnLst>
              <a:rect l="0" t="0" r="r" b="b"/>
              <a:pathLst>
                <a:path w="25" h="25">
                  <a:moveTo>
                    <a:pt x="25" y="0"/>
                  </a:moveTo>
                  <a:cubicBezTo>
                    <a:pt x="25" y="0"/>
                    <a:pt x="25" y="0"/>
                    <a:pt x="25" y="0"/>
                  </a:cubicBezTo>
                  <a:cubicBezTo>
                    <a:pt x="4" y="21"/>
                    <a:pt x="4" y="21"/>
                    <a:pt x="4" y="21"/>
                  </a:cubicBezTo>
                  <a:cubicBezTo>
                    <a:pt x="3" y="22"/>
                    <a:pt x="2" y="23"/>
                    <a:pt x="0" y="25"/>
                  </a:cubicBezTo>
                  <a:cubicBezTo>
                    <a:pt x="2" y="23"/>
                    <a:pt x="3" y="22"/>
                    <a:pt x="4" y="21"/>
                  </a:cubicBezTo>
                  <a:cubicBezTo>
                    <a:pt x="25" y="0"/>
                    <a:pt x="25" y="0"/>
                    <a:pt x="25"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8" name="ïṣḻiḍè"/>
            <p:cNvSpPr/>
            <p:nvPr/>
          </p:nvSpPr>
          <p:spPr bwMode="auto">
            <a:xfrm>
              <a:off x="5108575" y="4043363"/>
              <a:ext cx="747713" cy="754063"/>
            </a:xfrm>
            <a:custGeom>
              <a:avLst/>
              <a:gdLst>
                <a:gd name="T0" fmla="*/ 511 w 516"/>
                <a:gd name="T1" fmla="*/ 0 h 521"/>
                <a:gd name="T2" fmla="*/ 40 w 516"/>
                <a:gd name="T3" fmla="*/ 471 h 521"/>
                <a:gd name="T4" fmla="*/ 19 w 516"/>
                <a:gd name="T5" fmla="*/ 492 h 521"/>
                <a:gd name="T6" fmla="*/ 15 w 516"/>
                <a:gd name="T7" fmla="*/ 496 h 521"/>
                <a:gd name="T8" fmla="*/ 0 w 516"/>
                <a:gd name="T9" fmla="*/ 521 h 521"/>
                <a:gd name="T10" fmla="*/ 516 w 516"/>
                <a:gd name="T11" fmla="*/ 5 h 521"/>
                <a:gd name="T12" fmla="*/ 511 w 516"/>
                <a:gd name="T13" fmla="*/ 0 h 521"/>
              </a:gdLst>
              <a:ahLst/>
              <a:cxnLst>
                <a:cxn ang="0">
                  <a:pos x="T0" y="T1"/>
                </a:cxn>
                <a:cxn ang="0">
                  <a:pos x="T2" y="T3"/>
                </a:cxn>
                <a:cxn ang="0">
                  <a:pos x="T4" y="T5"/>
                </a:cxn>
                <a:cxn ang="0">
                  <a:pos x="T6" y="T7"/>
                </a:cxn>
                <a:cxn ang="0">
                  <a:pos x="T8" y="T9"/>
                </a:cxn>
                <a:cxn ang="0">
                  <a:pos x="T10" y="T11"/>
                </a:cxn>
                <a:cxn ang="0">
                  <a:pos x="T12" y="T13"/>
                </a:cxn>
              </a:cxnLst>
              <a:rect l="0" t="0" r="r" b="b"/>
              <a:pathLst>
                <a:path w="516" h="521">
                  <a:moveTo>
                    <a:pt x="511" y="0"/>
                  </a:moveTo>
                  <a:cubicBezTo>
                    <a:pt x="40" y="471"/>
                    <a:pt x="40" y="471"/>
                    <a:pt x="40" y="471"/>
                  </a:cubicBezTo>
                  <a:cubicBezTo>
                    <a:pt x="19" y="492"/>
                    <a:pt x="19" y="492"/>
                    <a:pt x="19" y="492"/>
                  </a:cubicBezTo>
                  <a:cubicBezTo>
                    <a:pt x="18" y="493"/>
                    <a:pt x="17" y="494"/>
                    <a:pt x="15" y="496"/>
                  </a:cubicBezTo>
                  <a:cubicBezTo>
                    <a:pt x="9" y="503"/>
                    <a:pt x="3" y="512"/>
                    <a:pt x="0" y="521"/>
                  </a:cubicBezTo>
                  <a:cubicBezTo>
                    <a:pt x="516" y="5"/>
                    <a:pt x="516" y="5"/>
                    <a:pt x="516" y="5"/>
                  </a:cubicBezTo>
                  <a:cubicBezTo>
                    <a:pt x="511" y="0"/>
                    <a:pt x="511" y="0"/>
                    <a:pt x="511" y="0"/>
                  </a:cubicBezTo>
                </a:path>
              </a:pathLst>
            </a:custGeom>
            <a:solidFill>
              <a:srgbClr val="E55B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9" name="îSľïdê"/>
            <p:cNvSpPr/>
            <p:nvPr/>
          </p:nvSpPr>
          <p:spPr bwMode="auto">
            <a:xfrm>
              <a:off x="6981825" y="2963863"/>
              <a:ext cx="174625" cy="250825"/>
            </a:xfrm>
            <a:custGeom>
              <a:avLst/>
              <a:gdLst>
                <a:gd name="T0" fmla="*/ 0 w 121"/>
                <a:gd name="T1" fmla="*/ 0 h 173"/>
                <a:gd name="T2" fmla="*/ 0 w 121"/>
                <a:gd name="T3" fmla="*/ 0 h 173"/>
                <a:gd name="T4" fmla="*/ 61 w 121"/>
                <a:gd name="T5" fmla="*/ 25 h 173"/>
                <a:gd name="T6" fmla="*/ 88 w 121"/>
                <a:gd name="T7" fmla="*/ 53 h 173"/>
                <a:gd name="T8" fmla="*/ 88 w 121"/>
                <a:gd name="T9" fmla="*/ 173 h 173"/>
                <a:gd name="T10" fmla="*/ 88 w 121"/>
                <a:gd name="T11" fmla="*/ 53 h 173"/>
                <a:gd name="T12" fmla="*/ 61 w 121"/>
                <a:gd name="T13" fmla="*/ 25 h 173"/>
                <a:gd name="T14" fmla="*/ 0 w 121"/>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73">
                  <a:moveTo>
                    <a:pt x="0" y="0"/>
                  </a:moveTo>
                  <a:cubicBezTo>
                    <a:pt x="0" y="0"/>
                    <a:pt x="0" y="0"/>
                    <a:pt x="0" y="0"/>
                  </a:cubicBezTo>
                  <a:cubicBezTo>
                    <a:pt x="22" y="0"/>
                    <a:pt x="44" y="8"/>
                    <a:pt x="61" y="25"/>
                  </a:cubicBezTo>
                  <a:cubicBezTo>
                    <a:pt x="88" y="53"/>
                    <a:pt x="88" y="53"/>
                    <a:pt x="88" y="53"/>
                  </a:cubicBezTo>
                  <a:cubicBezTo>
                    <a:pt x="121" y="86"/>
                    <a:pt x="121" y="140"/>
                    <a:pt x="88" y="173"/>
                  </a:cubicBezTo>
                  <a:cubicBezTo>
                    <a:pt x="121" y="140"/>
                    <a:pt x="121" y="86"/>
                    <a:pt x="88" y="53"/>
                  </a:cubicBezTo>
                  <a:cubicBezTo>
                    <a:pt x="61" y="25"/>
                    <a:pt x="61" y="25"/>
                    <a:pt x="61" y="25"/>
                  </a:cubicBezTo>
                  <a:cubicBezTo>
                    <a:pt x="44" y="8"/>
                    <a:pt x="22" y="0"/>
                    <a:pt x="0"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 name="ïṩľidê"/>
            <p:cNvSpPr/>
            <p:nvPr/>
          </p:nvSpPr>
          <p:spPr bwMode="auto">
            <a:xfrm>
              <a:off x="5132388" y="2970213"/>
              <a:ext cx="88900" cy="73025"/>
            </a:xfrm>
            <a:custGeom>
              <a:avLst/>
              <a:gdLst>
                <a:gd name="T0" fmla="*/ 62 w 62"/>
                <a:gd name="T1" fmla="*/ 0 h 50"/>
                <a:gd name="T2" fmla="*/ 30 w 62"/>
                <a:gd name="T3" fmla="*/ 20 h 50"/>
                <a:gd name="T4" fmla="*/ 3 w 62"/>
                <a:gd name="T5" fmla="*/ 48 h 50"/>
                <a:gd name="T6" fmla="*/ 0 w 62"/>
                <a:gd name="T7" fmla="*/ 50 h 50"/>
                <a:gd name="T8" fmla="*/ 3 w 62"/>
                <a:gd name="T9" fmla="*/ 48 h 50"/>
                <a:gd name="T10" fmla="*/ 30 w 62"/>
                <a:gd name="T11" fmla="*/ 20 h 50"/>
                <a:gd name="T12" fmla="*/ 62 w 62"/>
                <a:gd name="T13" fmla="*/ 0 h 50"/>
                <a:gd name="T14" fmla="*/ 62 w 62"/>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50">
                  <a:moveTo>
                    <a:pt x="62" y="0"/>
                  </a:moveTo>
                  <a:cubicBezTo>
                    <a:pt x="50" y="4"/>
                    <a:pt x="39" y="11"/>
                    <a:pt x="30" y="20"/>
                  </a:cubicBezTo>
                  <a:cubicBezTo>
                    <a:pt x="3" y="48"/>
                    <a:pt x="3" y="48"/>
                    <a:pt x="3" y="48"/>
                  </a:cubicBezTo>
                  <a:cubicBezTo>
                    <a:pt x="2" y="48"/>
                    <a:pt x="1" y="49"/>
                    <a:pt x="0" y="50"/>
                  </a:cubicBezTo>
                  <a:cubicBezTo>
                    <a:pt x="1" y="49"/>
                    <a:pt x="2" y="48"/>
                    <a:pt x="3" y="48"/>
                  </a:cubicBezTo>
                  <a:cubicBezTo>
                    <a:pt x="30" y="20"/>
                    <a:pt x="30" y="20"/>
                    <a:pt x="30" y="20"/>
                  </a:cubicBezTo>
                  <a:cubicBezTo>
                    <a:pt x="39" y="11"/>
                    <a:pt x="50" y="4"/>
                    <a:pt x="62" y="0"/>
                  </a:cubicBezTo>
                  <a:cubicBezTo>
                    <a:pt x="62" y="0"/>
                    <a:pt x="62" y="0"/>
                    <a:pt x="62" y="0"/>
                  </a:cubicBezTo>
                </a:path>
              </a:pathLst>
            </a:custGeom>
            <a:solidFill>
              <a:srgbClr val="90575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 name="iŝḷíďe"/>
            <p:cNvSpPr/>
            <p:nvPr/>
          </p:nvSpPr>
          <p:spPr bwMode="auto">
            <a:xfrm>
              <a:off x="7086600" y="3214688"/>
              <a:ext cx="22225" cy="22225"/>
            </a:xfrm>
            <a:custGeom>
              <a:avLst/>
              <a:gdLst>
                <a:gd name="T0" fmla="*/ 14 w 14"/>
                <a:gd name="T1" fmla="*/ 0 h 14"/>
                <a:gd name="T2" fmla="*/ 0 w 14"/>
                <a:gd name="T3" fmla="*/ 14 h 14"/>
                <a:gd name="T4" fmla="*/ 0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0" y="14"/>
                  </a:lnTo>
                  <a:lnTo>
                    <a:pt x="14"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 name="îṡ1ïḍê"/>
            <p:cNvSpPr/>
            <p:nvPr/>
          </p:nvSpPr>
          <p:spPr bwMode="auto">
            <a:xfrm>
              <a:off x="7086600" y="3214688"/>
              <a:ext cx="22225" cy="22225"/>
            </a:xfrm>
            <a:custGeom>
              <a:avLst/>
              <a:gdLst>
                <a:gd name="T0" fmla="*/ 14 w 14"/>
                <a:gd name="T1" fmla="*/ 0 h 14"/>
                <a:gd name="T2" fmla="*/ 0 w 14"/>
                <a:gd name="T3" fmla="*/ 14 h 14"/>
                <a:gd name="T4" fmla="*/ 0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0"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 name="íṥ1íďé"/>
            <p:cNvSpPr/>
            <p:nvPr/>
          </p:nvSpPr>
          <p:spPr bwMode="auto">
            <a:xfrm>
              <a:off x="5108575" y="2963863"/>
              <a:ext cx="2047875" cy="871538"/>
            </a:xfrm>
            <a:custGeom>
              <a:avLst/>
              <a:gdLst>
                <a:gd name="T0" fmla="*/ 106 w 1413"/>
                <a:gd name="T1" fmla="*/ 0 h 602"/>
                <a:gd name="T2" fmla="*/ 78 w 1413"/>
                <a:gd name="T3" fmla="*/ 5 h 602"/>
                <a:gd name="T4" fmla="*/ 46 w 1413"/>
                <a:gd name="T5" fmla="*/ 25 h 602"/>
                <a:gd name="T6" fmla="*/ 19 w 1413"/>
                <a:gd name="T7" fmla="*/ 53 h 602"/>
                <a:gd name="T8" fmla="*/ 16 w 1413"/>
                <a:gd name="T9" fmla="*/ 55 h 602"/>
                <a:gd name="T10" fmla="*/ 0 w 1413"/>
                <a:gd name="T11" fmla="*/ 82 h 602"/>
                <a:gd name="T12" fmla="*/ 11 w 1413"/>
                <a:gd name="T13" fmla="*/ 70 h 602"/>
                <a:gd name="T14" fmla="*/ 72 w 1413"/>
                <a:gd name="T15" fmla="*/ 45 h 602"/>
                <a:gd name="T16" fmla="*/ 132 w 1413"/>
                <a:gd name="T17" fmla="*/ 70 h 602"/>
                <a:gd name="T18" fmla="*/ 665 w 1413"/>
                <a:gd name="T19" fmla="*/ 602 h 602"/>
                <a:gd name="T20" fmla="*/ 1197 w 1413"/>
                <a:gd name="T21" fmla="*/ 70 h 602"/>
                <a:gd name="T22" fmla="*/ 1257 w 1413"/>
                <a:gd name="T23" fmla="*/ 45 h 602"/>
                <a:gd name="T24" fmla="*/ 1318 w 1413"/>
                <a:gd name="T25" fmla="*/ 70 h 602"/>
                <a:gd name="T26" fmla="*/ 1345 w 1413"/>
                <a:gd name="T27" fmla="*/ 97 h 602"/>
                <a:gd name="T28" fmla="*/ 1364 w 1413"/>
                <a:gd name="T29" fmla="*/ 189 h 602"/>
                <a:gd name="T30" fmla="*/ 1380 w 1413"/>
                <a:gd name="T31" fmla="*/ 173 h 602"/>
                <a:gd name="T32" fmla="*/ 1380 w 1413"/>
                <a:gd name="T33" fmla="*/ 173 h 602"/>
                <a:gd name="T34" fmla="*/ 1380 w 1413"/>
                <a:gd name="T35" fmla="*/ 53 h 602"/>
                <a:gd name="T36" fmla="*/ 1353 w 1413"/>
                <a:gd name="T37" fmla="*/ 25 h 602"/>
                <a:gd name="T38" fmla="*/ 1292 w 1413"/>
                <a:gd name="T39" fmla="*/ 0 h 602"/>
                <a:gd name="T40" fmla="*/ 1234 w 1413"/>
                <a:gd name="T41" fmla="*/ 23 h 602"/>
                <a:gd name="T42" fmla="*/ 1232 w 1413"/>
                <a:gd name="T43" fmla="*/ 25 h 602"/>
                <a:gd name="T44" fmla="*/ 699 w 1413"/>
                <a:gd name="T45" fmla="*/ 558 h 602"/>
                <a:gd name="T46" fmla="*/ 167 w 1413"/>
                <a:gd name="T47" fmla="*/ 25 h 602"/>
                <a:gd name="T48" fmla="*/ 106 w 1413"/>
                <a:gd name="T4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13" h="602">
                  <a:moveTo>
                    <a:pt x="106" y="0"/>
                  </a:moveTo>
                  <a:cubicBezTo>
                    <a:pt x="97" y="0"/>
                    <a:pt x="87" y="2"/>
                    <a:pt x="78" y="5"/>
                  </a:cubicBezTo>
                  <a:cubicBezTo>
                    <a:pt x="66" y="9"/>
                    <a:pt x="55" y="16"/>
                    <a:pt x="46" y="25"/>
                  </a:cubicBezTo>
                  <a:cubicBezTo>
                    <a:pt x="19" y="53"/>
                    <a:pt x="19" y="53"/>
                    <a:pt x="19" y="53"/>
                  </a:cubicBezTo>
                  <a:cubicBezTo>
                    <a:pt x="18" y="53"/>
                    <a:pt x="17" y="54"/>
                    <a:pt x="16" y="55"/>
                  </a:cubicBezTo>
                  <a:cubicBezTo>
                    <a:pt x="9" y="63"/>
                    <a:pt x="3" y="72"/>
                    <a:pt x="0" y="82"/>
                  </a:cubicBezTo>
                  <a:cubicBezTo>
                    <a:pt x="11" y="70"/>
                    <a:pt x="11" y="70"/>
                    <a:pt x="11" y="70"/>
                  </a:cubicBezTo>
                  <a:cubicBezTo>
                    <a:pt x="28" y="53"/>
                    <a:pt x="50" y="45"/>
                    <a:pt x="72" y="45"/>
                  </a:cubicBezTo>
                  <a:cubicBezTo>
                    <a:pt x="94" y="45"/>
                    <a:pt x="115" y="53"/>
                    <a:pt x="132" y="70"/>
                  </a:cubicBezTo>
                  <a:cubicBezTo>
                    <a:pt x="665" y="602"/>
                    <a:pt x="665" y="602"/>
                    <a:pt x="665" y="602"/>
                  </a:cubicBezTo>
                  <a:cubicBezTo>
                    <a:pt x="1197" y="70"/>
                    <a:pt x="1197" y="70"/>
                    <a:pt x="1197" y="70"/>
                  </a:cubicBezTo>
                  <a:cubicBezTo>
                    <a:pt x="1214" y="53"/>
                    <a:pt x="1235" y="45"/>
                    <a:pt x="1257" y="45"/>
                  </a:cubicBezTo>
                  <a:cubicBezTo>
                    <a:pt x="1279" y="45"/>
                    <a:pt x="1301" y="53"/>
                    <a:pt x="1318" y="70"/>
                  </a:cubicBezTo>
                  <a:cubicBezTo>
                    <a:pt x="1345" y="97"/>
                    <a:pt x="1345" y="97"/>
                    <a:pt x="1345" y="97"/>
                  </a:cubicBezTo>
                  <a:cubicBezTo>
                    <a:pt x="1369" y="121"/>
                    <a:pt x="1377" y="157"/>
                    <a:pt x="1364" y="189"/>
                  </a:cubicBezTo>
                  <a:cubicBezTo>
                    <a:pt x="1380" y="173"/>
                    <a:pt x="1380" y="173"/>
                    <a:pt x="1380" y="173"/>
                  </a:cubicBezTo>
                  <a:cubicBezTo>
                    <a:pt x="1380" y="173"/>
                    <a:pt x="1380" y="173"/>
                    <a:pt x="1380" y="173"/>
                  </a:cubicBezTo>
                  <a:cubicBezTo>
                    <a:pt x="1413" y="140"/>
                    <a:pt x="1413" y="86"/>
                    <a:pt x="1380" y="53"/>
                  </a:cubicBezTo>
                  <a:cubicBezTo>
                    <a:pt x="1353" y="25"/>
                    <a:pt x="1353" y="25"/>
                    <a:pt x="1353" y="25"/>
                  </a:cubicBezTo>
                  <a:cubicBezTo>
                    <a:pt x="1336" y="8"/>
                    <a:pt x="1314" y="0"/>
                    <a:pt x="1292" y="0"/>
                  </a:cubicBezTo>
                  <a:cubicBezTo>
                    <a:pt x="1271" y="0"/>
                    <a:pt x="1250" y="8"/>
                    <a:pt x="1234" y="23"/>
                  </a:cubicBezTo>
                  <a:cubicBezTo>
                    <a:pt x="1233" y="24"/>
                    <a:pt x="1232" y="25"/>
                    <a:pt x="1232" y="25"/>
                  </a:cubicBezTo>
                  <a:cubicBezTo>
                    <a:pt x="699" y="558"/>
                    <a:pt x="699" y="558"/>
                    <a:pt x="699" y="558"/>
                  </a:cubicBezTo>
                  <a:cubicBezTo>
                    <a:pt x="167" y="25"/>
                    <a:pt x="167" y="25"/>
                    <a:pt x="167" y="25"/>
                  </a:cubicBezTo>
                  <a:cubicBezTo>
                    <a:pt x="150" y="8"/>
                    <a:pt x="128" y="0"/>
                    <a:pt x="106" y="0"/>
                  </a:cubicBezTo>
                </a:path>
              </a:pathLst>
            </a:custGeom>
            <a:solidFill>
              <a:srgbClr val="E55B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 name="íṡľíḓé"/>
            <p:cNvSpPr/>
            <p:nvPr/>
          </p:nvSpPr>
          <p:spPr bwMode="auto">
            <a:xfrm>
              <a:off x="6288088" y="3992563"/>
              <a:ext cx="857250" cy="962025"/>
            </a:xfrm>
            <a:custGeom>
              <a:avLst/>
              <a:gdLst>
                <a:gd name="T0" fmla="*/ 39 w 592"/>
                <a:gd name="T1" fmla="*/ 0 h 664"/>
                <a:gd name="T2" fmla="*/ 0 w 592"/>
                <a:gd name="T3" fmla="*/ 40 h 664"/>
                <a:gd name="T4" fmla="*/ 532 w 592"/>
                <a:gd name="T5" fmla="*/ 572 h 664"/>
                <a:gd name="T6" fmla="*/ 551 w 592"/>
                <a:gd name="T7" fmla="*/ 664 h 664"/>
                <a:gd name="T8" fmla="*/ 567 w 592"/>
                <a:gd name="T9" fmla="*/ 648 h 664"/>
                <a:gd name="T10" fmla="*/ 592 w 592"/>
                <a:gd name="T11" fmla="*/ 588 h 664"/>
                <a:gd name="T12" fmla="*/ 567 w 592"/>
                <a:gd name="T13" fmla="*/ 527 h 664"/>
                <a:gd name="T14" fmla="*/ 515 w 592"/>
                <a:gd name="T15" fmla="*/ 475 h 664"/>
                <a:gd name="T16" fmla="*/ 471 w 592"/>
                <a:gd name="T17" fmla="*/ 431 h 664"/>
                <a:gd name="T18" fmla="*/ 466 w 592"/>
                <a:gd name="T19" fmla="*/ 426 h 664"/>
                <a:gd name="T20" fmla="*/ 426 w 592"/>
                <a:gd name="T21" fmla="*/ 386 h 664"/>
                <a:gd name="T22" fmla="*/ 400 w 592"/>
                <a:gd name="T23" fmla="*/ 360 h 664"/>
                <a:gd name="T24" fmla="*/ 94 w 592"/>
                <a:gd name="T25" fmla="*/ 54 h 664"/>
                <a:gd name="T26" fmla="*/ 39 w 592"/>
                <a:gd name="T27"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2" h="664">
                  <a:moveTo>
                    <a:pt x="39" y="0"/>
                  </a:moveTo>
                  <a:cubicBezTo>
                    <a:pt x="0" y="40"/>
                    <a:pt x="0" y="40"/>
                    <a:pt x="0" y="40"/>
                  </a:cubicBezTo>
                  <a:cubicBezTo>
                    <a:pt x="532" y="572"/>
                    <a:pt x="532" y="572"/>
                    <a:pt x="532" y="572"/>
                  </a:cubicBezTo>
                  <a:cubicBezTo>
                    <a:pt x="556" y="596"/>
                    <a:pt x="564" y="632"/>
                    <a:pt x="551" y="664"/>
                  </a:cubicBezTo>
                  <a:cubicBezTo>
                    <a:pt x="567" y="648"/>
                    <a:pt x="567" y="648"/>
                    <a:pt x="567" y="648"/>
                  </a:cubicBezTo>
                  <a:cubicBezTo>
                    <a:pt x="584" y="631"/>
                    <a:pt x="592" y="609"/>
                    <a:pt x="592" y="588"/>
                  </a:cubicBezTo>
                  <a:cubicBezTo>
                    <a:pt x="592" y="566"/>
                    <a:pt x="584" y="544"/>
                    <a:pt x="567" y="527"/>
                  </a:cubicBezTo>
                  <a:cubicBezTo>
                    <a:pt x="515" y="475"/>
                    <a:pt x="515" y="475"/>
                    <a:pt x="515" y="475"/>
                  </a:cubicBezTo>
                  <a:cubicBezTo>
                    <a:pt x="471" y="431"/>
                    <a:pt x="471" y="431"/>
                    <a:pt x="471" y="431"/>
                  </a:cubicBezTo>
                  <a:cubicBezTo>
                    <a:pt x="466" y="426"/>
                    <a:pt x="466" y="426"/>
                    <a:pt x="466" y="426"/>
                  </a:cubicBezTo>
                  <a:cubicBezTo>
                    <a:pt x="426" y="386"/>
                    <a:pt x="426" y="386"/>
                    <a:pt x="426" y="386"/>
                  </a:cubicBezTo>
                  <a:cubicBezTo>
                    <a:pt x="400" y="360"/>
                    <a:pt x="400" y="360"/>
                    <a:pt x="400" y="360"/>
                  </a:cubicBezTo>
                  <a:cubicBezTo>
                    <a:pt x="94" y="54"/>
                    <a:pt x="94" y="54"/>
                    <a:pt x="94" y="54"/>
                  </a:cubicBezTo>
                  <a:cubicBezTo>
                    <a:pt x="39" y="0"/>
                    <a:pt x="39" y="0"/>
                    <a:pt x="39" y="0"/>
                  </a:cubicBezTo>
                </a:path>
              </a:pathLst>
            </a:custGeom>
            <a:solidFill>
              <a:srgbClr val="E55B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 name="iSlîďê"/>
            <p:cNvSpPr/>
            <p:nvPr/>
          </p:nvSpPr>
          <p:spPr bwMode="auto">
            <a:xfrm>
              <a:off x="2998788" y="3767138"/>
              <a:ext cx="865188" cy="1177925"/>
            </a:xfrm>
            <a:custGeom>
              <a:avLst/>
              <a:gdLst>
                <a:gd name="T0" fmla="*/ 597 w 597"/>
                <a:gd name="T1" fmla="*/ 511 h 814"/>
                <a:gd name="T2" fmla="*/ 298 w 597"/>
                <a:gd name="T3" fmla="*/ 814 h 814"/>
                <a:gd name="T4" fmla="*/ 0 w 597"/>
                <a:gd name="T5" fmla="*/ 511 h 814"/>
                <a:gd name="T6" fmla="*/ 298 w 597"/>
                <a:gd name="T7" fmla="*/ 0 h 814"/>
                <a:gd name="T8" fmla="*/ 597 w 597"/>
                <a:gd name="T9" fmla="*/ 511 h 814"/>
              </a:gdLst>
              <a:ahLst/>
              <a:cxnLst>
                <a:cxn ang="0">
                  <a:pos x="T0" y="T1"/>
                </a:cxn>
                <a:cxn ang="0">
                  <a:pos x="T2" y="T3"/>
                </a:cxn>
                <a:cxn ang="0">
                  <a:pos x="T4" y="T5"/>
                </a:cxn>
                <a:cxn ang="0">
                  <a:pos x="T6" y="T7"/>
                </a:cxn>
                <a:cxn ang="0">
                  <a:pos x="T8" y="T9"/>
                </a:cxn>
              </a:cxnLst>
              <a:rect l="0" t="0" r="r" b="b"/>
              <a:pathLst>
                <a:path w="597" h="814">
                  <a:moveTo>
                    <a:pt x="597" y="511"/>
                  </a:moveTo>
                  <a:cubicBezTo>
                    <a:pt x="597" y="736"/>
                    <a:pt x="463" y="814"/>
                    <a:pt x="298" y="814"/>
                  </a:cubicBezTo>
                  <a:cubicBezTo>
                    <a:pt x="133" y="814"/>
                    <a:pt x="0" y="736"/>
                    <a:pt x="0" y="511"/>
                  </a:cubicBezTo>
                  <a:cubicBezTo>
                    <a:pt x="0" y="286"/>
                    <a:pt x="298" y="0"/>
                    <a:pt x="298" y="0"/>
                  </a:cubicBezTo>
                  <a:cubicBezTo>
                    <a:pt x="298" y="0"/>
                    <a:pt x="597" y="286"/>
                    <a:pt x="597" y="511"/>
                  </a:cubicBezTo>
                  <a:close/>
                </a:path>
              </a:pathLst>
            </a:custGeom>
            <a:solidFill>
              <a:srgbClr val="4285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 name="ïšḷíḍé"/>
            <p:cNvSpPr/>
            <p:nvPr/>
          </p:nvSpPr>
          <p:spPr bwMode="auto">
            <a:xfrm>
              <a:off x="3241675" y="3767138"/>
              <a:ext cx="363538" cy="1179513"/>
            </a:xfrm>
            <a:custGeom>
              <a:avLst/>
              <a:gdLst>
                <a:gd name="T0" fmla="*/ 113 w 229"/>
                <a:gd name="T1" fmla="*/ 540 h 743"/>
                <a:gd name="T2" fmla="*/ 229 w 229"/>
                <a:gd name="T3" fmla="*/ 327 h 743"/>
                <a:gd name="T4" fmla="*/ 113 w 229"/>
                <a:gd name="T5" fmla="*/ 513 h 743"/>
                <a:gd name="T6" fmla="*/ 114 w 229"/>
                <a:gd name="T7" fmla="*/ 435 h 743"/>
                <a:gd name="T8" fmla="*/ 194 w 229"/>
                <a:gd name="T9" fmla="*/ 282 h 743"/>
                <a:gd name="T10" fmla="*/ 114 w 229"/>
                <a:gd name="T11" fmla="*/ 415 h 743"/>
                <a:gd name="T12" fmla="*/ 116 w 229"/>
                <a:gd name="T13" fmla="*/ 276 h 743"/>
                <a:gd name="T14" fmla="*/ 202 w 229"/>
                <a:gd name="T15" fmla="*/ 154 h 743"/>
                <a:gd name="T16" fmla="*/ 117 w 229"/>
                <a:gd name="T17" fmla="*/ 254 h 743"/>
                <a:gd name="T18" fmla="*/ 118 w 229"/>
                <a:gd name="T19" fmla="*/ 0 h 743"/>
                <a:gd name="T20" fmla="*/ 110 w 229"/>
                <a:gd name="T21" fmla="*/ 322 h 743"/>
                <a:gd name="T22" fmla="*/ 23 w 229"/>
                <a:gd name="T23" fmla="*/ 190 h 743"/>
                <a:gd name="T24" fmla="*/ 109 w 229"/>
                <a:gd name="T25" fmla="*/ 349 h 743"/>
                <a:gd name="T26" fmla="*/ 101 w 229"/>
                <a:gd name="T27" fmla="*/ 504 h 743"/>
                <a:gd name="T28" fmla="*/ 101 w 229"/>
                <a:gd name="T29" fmla="*/ 501 h 743"/>
                <a:gd name="T30" fmla="*/ 0 w 229"/>
                <a:gd name="T31" fmla="*/ 360 h 743"/>
                <a:gd name="T32" fmla="*/ 100 w 229"/>
                <a:gd name="T33" fmla="*/ 515 h 743"/>
                <a:gd name="T34" fmla="*/ 99 w 229"/>
                <a:gd name="T35" fmla="*/ 534 h 743"/>
                <a:gd name="T36" fmla="*/ 99 w 229"/>
                <a:gd name="T37" fmla="*/ 534 h 743"/>
                <a:gd name="T38" fmla="*/ 99 w 229"/>
                <a:gd name="T39" fmla="*/ 536 h 743"/>
                <a:gd name="T40" fmla="*/ 78 w 229"/>
                <a:gd name="T41" fmla="*/ 743 h 743"/>
                <a:gd name="T42" fmla="*/ 106 w 229"/>
                <a:gd name="T43" fmla="*/ 743 h 743"/>
                <a:gd name="T44" fmla="*/ 109 w 229"/>
                <a:gd name="T45" fmla="*/ 727 h 743"/>
                <a:gd name="T46" fmla="*/ 209 w 229"/>
                <a:gd name="T47" fmla="*/ 572 h 743"/>
                <a:gd name="T48" fmla="*/ 110 w 229"/>
                <a:gd name="T49" fmla="*/ 711 h 743"/>
                <a:gd name="T50" fmla="*/ 113 w 229"/>
                <a:gd name="T51" fmla="*/ 540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9" h="743">
                  <a:moveTo>
                    <a:pt x="113" y="540"/>
                  </a:moveTo>
                  <a:lnTo>
                    <a:pt x="229" y="327"/>
                  </a:lnTo>
                  <a:lnTo>
                    <a:pt x="113" y="513"/>
                  </a:lnTo>
                  <a:lnTo>
                    <a:pt x="114" y="435"/>
                  </a:lnTo>
                  <a:lnTo>
                    <a:pt x="194" y="282"/>
                  </a:lnTo>
                  <a:lnTo>
                    <a:pt x="114" y="415"/>
                  </a:lnTo>
                  <a:lnTo>
                    <a:pt x="116" y="276"/>
                  </a:lnTo>
                  <a:lnTo>
                    <a:pt x="202" y="154"/>
                  </a:lnTo>
                  <a:lnTo>
                    <a:pt x="117" y="254"/>
                  </a:lnTo>
                  <a:lnTo>
                    <a:pt x="118" y="0"/>
                  </a:lnTo>
                  <a:lnTo>
                    <a:pt x="110" y="322"/>
                  </a:lnTo>
                  <a:lnTo>
                    <a:pt x="23" y="190"/>
                  </a:lnTo>
                  <a:lnTo>
                    <a:pt x="109" y="349"/>
                  </a:lnTo>
                  <a:lnTo>
                    <a:pt x="101" y="504"/>
                  </a:lnTo>
                  <a:lnTo>
                    <a:pt x="101" y="501"/>
                  </a:lnTo>
                  <a:lnTo>
                    <a:pt x="0" y="360"/>
                  </a:lnTo>
                  <a:lnTo>
                    <a:pt x="100" y="515"/>
                  </a:lnTo>
                  <a:lnTo>
                    <a:pt x="99" y="534"/>
                  </a:lnTo>
                  <a:lnTo>
                    <a:pt x="99" y="534"/>
                  </a:lnTo>
                  <a:lnTo>
                    <a:pt x="99" y="536"/>
                  </a:lnTo>
                  <a:lnTo>
                    <a:pt x="78" y="743"/>
                  </a:lnTo>
                  <a:lnTo>
                    <a:pt x="106" y="743"/>
                  </a:lnTo>
                  <a:lnTo>
                    <a:pt x="109" y="727"/>
                  </a:lnTo>
                  <a:lnTo>
                    <a:pt x="209" y="572"/>
                  </a:lnTo>
                  <a:lnTo>
                    <a:pt x="110" y="711"/>
                  </a:lnTo>
                  <a:lnTo>
                    <a:pt x="113" y="540"/>
                  </a:lnTo>
                  <a:close/>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pic>
        <p:nvPicPr>
          <p:cNvPr id="298" name="图片 297"/>
          <p:cNvPicPr>
            <a:picLocks noChangeAspect="1"/>
          </p:cNvPicPr>
          <p:nvPr/>
        </p:nvPicPr>
        <p:blipFill>
          <a:blip r:embed="rId3"/>
          <a:stretch>
            <a:fillRect/>
          </a:stretch>
        </p:blipFill>
        <p:spPr>
          <a:xfrm>
            <a:off x="10029933" y="361209"/>
            <a:ext cx="1733333" cy="819048"/>
          </a:xfrm>
          <a:prstGeom prst="rect">
            <a:avLst/>
          </a:prstGeom>
        </p:spPr>
      </p:pic>
      <p:pic>
        <p:nvPicPr>
          <p:cNvPr id="299" name="图片 29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圆角 17"/>
          <p:cNvSpPr/>
          <p:nvPr/>
        </p:nvSpPr>
        <p:spPr>
          <a:xfrm>
            <a:off x="829972" y="1485175"/>
            <a:ext cx="9731348" cy="1654041"/>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p:cNvSpPr>
            <a:spLocks noGrp="1"/>
          </p:cNvSpPr>
          <p:nvPr>
            <p:ph type="body" sz="quarter" idx="11"/>
          </p:nvPr>
        </p:nvSpPr>
        <p:spPr>
          <a:xfrm>
            <a:off x="594795" y="506477"/>
            <a:ext cx="4049507" cy="424732"/>
          </a:xfrm>
        </p:spPr>
        <p:txBody>
          <a:bodyPr/>
          <a:lstStyle/>
          <a:p>
            <a:r>
              <a:rPr lang="zh-CN" altLang="en-US" dirty="0"/>
              <a:t>（</a:t>
            </a:r>
            <a:r>
              <a:rPr lang="en-US" altLang="zh-CN" dirty="0"/>
              <a:t>1</a:t>
            </a:r>
            <a:r>
              <a:rPr lang="zh-CN" altLang="en-US" dirty="0"/>
              <a:t>）辨别材料是否符合规范</a:t>
            </a:r>
            <a:endParaRPr lang="zh-CN" altLang="en-US" dirty="0"/>
          </a:p>
        </p:txBody>
      </p:sp>
      <p:sp>
        <p:nvSpPr>
          <p:cNvPr id="12" name="矩形 11"/>
          <p:cNvSpPr/>
          <p:nvPr/>
        </p:nvSpPr>
        <p:spPr>
          <a:xfrm>
            <a:off x="1180491" y="1525296"/>
            <a:ext cx="8359749" cy="1477328"/>
          </a:xfrm>
          <a:prstGeom prst="rect">
            <a:avLst/>
          </a:prstGeom>
        </p:spPr>
        <p:txBody>
          <a:bodyPr wrap="square">
            <a:spAutoFit/>
          </a:bodyPr>
          <a:lstStyle/>
          <a:p>
            <a:pPr algn="just">
              <a:lnSpc>
                <a:spcPct val="150000"/>
              </a:lnSpc>
            </a:pPr>
            <a:r>
              <a:rPr lang="zh-CN" altLang="en-US" sz="2000" b="1" dirty="0">
                <a:solidFill>
                  <a:schemeClr val="tx1">
                    <a:lumMod val="75000"/>
                    <a:lumOff val="25000"/>
                  </a:schemeClr>
                </a:solidFill>
                <a:cs typeface="+mn-ea"/>
                <a:sym typeface="+mn-lt"/>
              </a:rPr>
              <a:t>① 签到表：</a:t>
            </a:r>
            <a:r>
              <a:rPr lang="zh-CN" altLang="en-US" sz="2000" dirty="0">
                <a:solidFill>
                  <a:schemeClr val="tx1">
                    <a:lumMod val="75000"/>
                    <a:lumOff val="25000"/>
                  </a:schemeClr>
                </a:solidFill>
                <a:cs typeface="+mn-ea"/>
                <a:sym typeface="+mn-lt"/>
              </a:rPr>
              <a:t>必须为</a:t>
            </a:r>
            <a:r>
              <a:rPr lang="zh-CN" altLang="en-US" sz="2000" dirty="0">
                <a:solidFill>
                  <a:schemeClr val="accent6">
                    <a:lumMod val="60000"/>
                    <a:lumOff val="40000"/>
                  </a:schemeClr>
                </a:solidFill>
                <a:cs typeface="+mn-ea"/>
                <a:sym typeface="+mn-lt"/>
              </a:rPr>
              <a:t>手写签到</a:t>
            </a:r>
            <a:r>
              <a:rPr lang="zh-CN" altLang="en-US" sz="2000" dirty="0">
                <a:solidFill>
                  <a:schemeClr val="tx1">
                    <a:lumMod val="75000"/>
                    <a:lumOff val="25000"/>
                  </a:schemeClr>
                </a:solidFill>
                <a:cs typeface="+mn-ea"/>
                <a:sym typeface="+mn-lt"/>
              </a:rPr>
              <a:t>，且标题为</a:t>
            </a:r>
            <a:r>
              <a:rPr lang="en-US" altLang="zh-CN" sz="2000" dirty="0">
                <a:solidFill>
                  <a:schemeClr val="tx1">
                    <a:lumMod val="75000"/>
                    <a:lumOff val="25000"/>
                  </a:schemeClr>
                </a:solidFill>
                <a:cs typeface="+mn-ea"/>
                <a:sym typeface="+mn-lt"/>
              </a:rPr>
              <a:t>XX</a:t>
            </a:r>
            <a:r>
              <a:rPr lang="zh-CN" altLang="en-US" sz="2000" dirty="0">
                <a:solidFill>
                  <a:schemeClr val="tx1">
                    <a:lumMod val="75000"/>
                    <a:lumOff val="25000"/>
                  </a:schemeClr>
                </a:solidFill>
                <a:cs typeface="+mn-ea"/>
                <a:sym typeface="+mn-lt"/>
              </a:rPr>
              <a:t>大学伯藜学社</a:t>
            </a:r>
            <a:r>
              <a:rPr lang="en-US" altLang="zh-CN" sz="2000" dirty="0">
                <a:solidFill>
                  <a:schemeClr val="tx1">
                    <a:lumMod val="75000"/>
                    <a:lumOff val="25000"/>
                  </a:schemeClr>
                </a:solidFill>
                <a:cs typeface="+mn-ea"/>
                <a:sym typeface="+mn-lt"/>
              </a:rPr>
              <a:t>XXX</a:t>
            </a:r>
            <a:r>
              <a:rPr lang="zh-CN" altLang="en-US" sz="2000" dirty="0">
                <a:solidFill>
                  <a:schemeClr val="tx1">
                    <a:lumMod val="75000"/>
                    <a:lumOff val="25000"/>
                  </a:schemeClr>
                </a:solidFill>
                <a:cs typeface="+mn-ea"/>
                <a:sym typeface="+mn-lt"/>
              </a:rPr>
              <a:t>活动签到表。规范的签到表为手写，因为手写的</a:t>
            </a:r>
            <a:r>
              <a:rPr lang="zh-CN" altLang="en-US" sz="2000" dirty="0">
                <a:solidFill>
                  <a:schemeClr val="accent6">
                    <a:lumMod val="60000"/>
                    <a:lumOff val="40000"/>
                  </a:schemeClr>
                </a:solidFill>
                <a:cs typeface="+mn-ea"/>
                <a:sym typeface="+mn-lt"/>
              </a:rPr>
              <a:t>不可复制</a:t>
            </a:r>
            <a:r>
              <a:rPr lang="zh-CN" altLang="en-US" sz="2000" dirty="0">
                <a:solidFill>
                  <a:schemeClr val="tx1">
                    <a:lumMod val="75000"/>
                    <a:lumOff val="25000"/>
                  </a:schemeClr>
                </a:solidFill>
                <a:cs typeface="+mn-ea"/>
                <a:sym typeface="+mn-lt"/>
              </a:rPr>
              <a:t>，且能够复查，电子版本可复制且真实度、可信度低。</a:t>
            </a:r>
            <a:endParaRPr lang="zh-CN" altLang="en-US" sz="2000" dirty="0">
              <a:solidFill>
                <a:schemeClr val="tx1">
                  <a:lumMod val="75000"/>
                  <a:lumOff val="25000"/>
                </a:schemeClr>
              </a:solidFill>
              <a:cs typeface="+mn-ea"/>
              <a:sym typeface="+mn-lt"/>
            </a:endParaRPr>
          </a:p>
        </p:txBody>
      </p:sp>
      <p:pic>
        <p:nvPicPr>
          <p:cNvPr id="36" name="图片 35" descr="签到1"/>
          <p:cNvPicPr>
            <a:picLocks noChangeAspect="1"/>
          </p:cNvPicPr>
          <p:nvPr/>
        </p:nvPicPr>
        <p:blipFill>
          <a:blip r:embed="rId1"/>
          <a:stretch>
            <a:fillRect/>
          </a:stretch>
        </p:blipFill>
        <p:spPr>
          <a:xfrm>
            <a:off x="1698651" y="3315929"/>
            <a:ext cx="2035175" cy="2700020"/>
          </a:xfrm>
          <a:prstGeom prst="rect">
            <a:avLst/>
          </a:prstGeom>
          <a:ln>
            <a:noFill/>
          </a:ln>
          <a:effectLst>
            <a:outerShdw blurRad="292100" dist="139700" dir="2700000" algn="tl" rotWithShape="0">
              <a:srgbClr val="333333">
                <a:alpha val="65000"/>
              </a:srgbClr>
            </a:outerShdw>
          </a:effectLst>
        </p:spPr>
      </p:pic>
      <p:sp>
        <p:nvSpPr>
          <p:cNvPr id="37" name="文本框 36"/>
          <p:cNvSpPr txBox="1"/>
          <p:nvPr/>
        </p:nvSpPr>
        <p:spPr>
          <a:xfrm>
            <a:off x="3841115" y="4343359"/>
            <a:ext cx="561340" cy="645160"/>
          </a:xfrm>
          <a:prstGeom prst="rect">
            <a:avLst/>
          </a:prstGeom>
          <a:noFill/>
        </p:spPr>
        <p:txBody>
          <a:bodyPr wrap="square" rtlCol="0" anchor="t">
            <a:spAutoFit/>
          </a:bodyPr>
          <a:lstStyle/>
          <a:p>
            <a:r>
              <a:rPr lang="zh-CN" altLang="en-US" sz="3600" b="1" dirty="0">
                <a:solidFill>
                  <a:srgbClr val="FF0000"/>
                </a:solidFill>
              </a:rPr>
              <a:t>√</a:t>
            </a:r>
            <a:endParaRPr lang="zh-CN" altLang="en-US" sz="3600" b="1" dirty="0">
              <a:solidFill>
                <a:srgbClr val="FF0000"/>
              </a:solidFill>
            </a:endParaRPr>
          </a:p>
        </p:txBody>
      </p:sp>
      <p:pic>
        <p:nvPicPr>
          <p:cNvPr id="38" name="图片 37" descr="签到4"/>
          <p:cNvPicPr>
            <a:picLocks noChangeAspect="1"/>
          </p:cNvPicPr>
          <p:nvPr/>
        </p:nvPicPr>
        <p:blipFill>
          <a:blip r:embed="rId2"/>
          <a:stretch>
            <a:fillRect/>
          </a:stretch>
        </p:blipFill>
        <p:spPr>
          <a:xfrm>
            <a:off x="5954076" y="3315929"/>
            <a:ext cx="2143125" cy="2700020"/>
          </a:xfrm>
          <a:prstGeom prst="rect">
            <a:avLst/>
          </a:prstGeom>
          <a:ln>
            <a:noFill/>
          </a:ln>
          <a:effectLst>
            <a:outerShdw blurRad="292100" dist="139700" dir="2700000" algn="tl" rotWithShape="0">
              <a:srgbClr val="333333">
                <a:alpha val="65000"/>
              </a:srgbClr>
            </a:outerShdw>
          </a:effectLst>
        </p:spPr>
      </p:pic>
      <p:sp>
        <p:nvSpPr>
          <p:cNvPr id="39" name="文本框 38"/>
          <p:cNvSpPr txBox="1"/>
          <p:nvPr/>
        </p:nvSpPr>
        <p:spPr>
          <a:xfrm>
            <a:off x="8223250" y="4363546"/>
            <a:ext cx="645795" cy="645160"/>
          </a:xfrm>
          <a:prstGeom prst="rect">
            <a:avLst/>
          </a:prstGeom>
          <a:noFill/>
        </p:spPr>
        <p:txBody>
          <a:bodyPr wrap="square" rtlCol="0" anchor="t">
            <a:spAutoFit/>
          </a:bodyPr>
          <a:lstStyle/>
          <a:p>
            <a:r>
              <a:rPr lang="zh-CN" altLang="en-US" sz="3600" dirty="0">
                <a:solidFill>
                  <a:srgbClr val="FF0000"/>
                </a:solidFill>
              </a:rPr>
              <a:t>×</a:t>
            </a:r>
            <a:endParaRPr lang="zh-CN" altLang="en-US" sz="3600" dirty="0">
              <a:solidFill>
                <a:srgbClr val="FF0000"/>
              </a:solidFill>
            </a:endParaRPr>
          </a:p>
        </p:txBody>
      </p:sp>
      <p:sp>
        <p:nvSpPr>
          <p:cNvPr id="42" name="文本框 41"/>
          <p:cNvSpPr txBox="1"/>
          <p:nvPr/>
        </p:nvSpPr>
        <p:spPr>
          <a:xfrm>
            <a:off x="3733826" y="4935044"/>
            <a:ext cx="1236345" cy="418191"/>
          </a:xfrm>
          <a:prstGeom prst="rect">
            <a:avLst/>
          </a:prstGeom>
          <a:noFill/>
        </p:spPr>
        <p:txBody>
          <a:bodyPr wrap="square" rtlCol="0">
            <a:spAutoFit/>
          </a:bodyPr>
          <a:lstStyle/>
          <a:p>
            <a:pPr>
              <a:lnSpc>
                <a:spcPct val="150000"/>
              </a:lnSpc>
            </a:pPr>
            <a:r>
              <a:rPr lang="zh-CN" altLang="en-US" sz="1600" b="1" dirty="0">
                <a:latin typeface="微软雅黑" panose="020B0503020204020204" charset="-122"/>
                <a:ea typeface="微软雅黑" panose="020B0503020204020204" charset="-122"/>
              </a:rPr>
              <a:t>规范：</a:t>
            </a:r>
            <a:r>
              <a:rPr lang="zh-CN" altLang="en-US" sz="1600" dirty="0">
                <a:latin typeface="微软雅黑" panose="020B0503020204020204" charset="-122"/>
                <a:ea typeface="微软雅黑" panose="020B0503020204020204" charset="-122"/>
              </a:rPr>
              <a:t>手写</a:t>
            </a:r>
            <a:endParaRPr lang="zh-CN" altLang="en-US" sz="1600" dirty="0">
              <a:latin typeface="微软雅黑" panose="020B0503020204020204" charset="-122"/>
              <a:ea typeface="微软雅黑" panose="020B0503020204020204" charset="-122"/>
            </a:endParaRPr>
          </a:p>
        </p:txBody>
      </p:sp>
      <p:sp>
        <p:nvSpPr>
          <p:cNvPr id="43" name="文本框 42"/>
          <p:cNvSpPr txBox="1"/>
          <p:nvPr/>
        </p:nvSpPr>
        <p:spPr>
          <a:xfrm>
            <a:off x="8097201" y="4988519"/>
            <a:ext cx="1848485" cy="460375"/>
          </a:xfrm>
          <a:prstGeom prst="rect">
            <a:avLst/>
          </a:prstGeom>
          <a:noFill/>
        </p:spPr>
        <p:txBody>
          <a:bodyPr wrap="square" rtlCol="0">
            <a:spAutoFit/>
          </a:bodyPr>
          <a:lstStyle/>
          <a:p>
            <a:pPr>
              <a:lnSpc>
                <a:spcPct val="150000"/>
              </a:lnSpc>
            </a:pPr>
            <a:r>
              <a:rPr lang="zh-CN" altLang="en-US" sz="1600" b="1" dirty="0">
                <a:latin typeface="微软雅黑" panose="020B0503020204020204" charset="-122"/>
                <a:ea typeface="微软雅黑" panose="020B0503020204020204" charset="-122"/>
              </a:rPr>
              <a:t>不规范：</a:t>
            </a:r>
            <a:r>
              <a:rPr lang="zh-CN" altLang="en-US" sz="1600" dirty="0">
                <a:latin typeface="微软雅黑" panose="020B0503020204020204" charset="-122"/>
                <a:ea typeface="微软雅黑" panose="020B0503020204020204" charset="-122"/>
              </a:rPr>
              <a:t>电子版本</a:t>
            </a:r>
            <a:endParaRPr lang="zh-CN" altLang="en-US" sz="1600" dirty="0">
              <a:latin typeface="微软雅黑" panose="020B0503020204020204" charset="-122"/>
              <a:ea typeface="微软雅黑" panose="020B0503020204020204" charset="-122"/>
            </a:endParaRPr>
          </a:p>
        </p:txBody>
      </p:sp>
      <p:pic>
        <p:nvPicPr>
          <p:cNvPr id="11" name="图片 10"/>
          <p:cNvPicPr>
            <a:picLocks noChangeAspect="1"/>
          </p:cNvPicPr>
          <p:nvPr/>
        </p:nvPicPr>
        <p:blipFill>
          <a:blip r:embed="rId3"/>
          <a:stretch>
            <a:fillRect/>
          </a:stretch>
        </p:blipFill>
        <p:spPr>
          <a:xfrm>
            <a:off x="10029933" y="361209"/>
            <a:ext cx="1733333" cy="819048"/>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p:nvPr/>
        </p:nvCxnSpPr>
        <p:spPr>
          <a:xfrm flipV="1">
            <a:off x="4665784" y="4247164"/>
            <a:ext cx="0" cy="1260018"/>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7549661" y="4247164"/>
            <a:ext cx="0" cy="1260018"/>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1781907" y="4247165"/>
            <a:ext cx="0" cy="1937003"/>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10433538" y="4247165"/>
            <a:ext cx="0" cy="1937003"/>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533096" y="3785499"/>
            <a:ext cx="3618035" cy="461665"/>
          </a:xfrm>
          <a:prstGeom prst="rect">
            <a:avLst/>
          </a:prstGeom>
          <a:noFill/>
        </p:spPr>
        <p:txBody>
          <a:bodyPr wrap="square" rtlCol="0">
            <a:spAutoFit/>
          </a:bodyPr>
          <a:lstStyle/>
          <a:p>
            <a:r>
              <a:rPr lang="zh-CN" altLang="en-US" sz="2400" b="1" dirty="0">
                <a:solidFill>
                  <a:schemeClr val="tx1">
                    <a:lumMod val="75000"/>
                    <a:lumOff val="25000"/>
                  </a:schemeClr>
                </a:solidFill>
              </a:rPr>
              <a:t>规范：原图、成像清晰</a:t>
            </a:r>
            <a:endParaRPr lang="zh-CN" altLang="en-US" sz="2400" b="1" dirty="0">
              <a:solidFill>
                <a:schemeClr val="tx1">
                  <a:lumMod val="75000"/>
                  <a:lumOff val="25000"/>
                </a:schemeClr>
              </a:solidFill>
            </a:endParaRPr>
          </a:p>
        </p:txBody>
      </p:sp>
      <p:sp>
        <p:nvSpPr>
          <p:cNvPr id="26" name="文本框 25"/>
          <p:cNvSpPr txBox="1"/>
          <p:nvPr/>
        </p:nvSpPr>
        <p:spPr>
          <a:xfrm>
            <a:off x="5852159" y="3775971"/>
            <a:ext cx="6595479" cy="461665"/>
          </a:xfrm>
          <a:prstGeom prst="rect">
            <a:avLst/>
          </a:prstGeom>
          <a:noFill/>
        </p:spPr>
        <p:txBody>
          <a:bodyPr wrap="square" rtlCol="0">
            <a:spAutoFit/>
          </a:bodyPr>
          <a:lstStyle/>
          <a:p>
            <a:r>
              <a:rPr lang="zh-CN" altLang="en-US" sz="2400" b="1" dirty="0">
                <a:solidFill>
                  <a:schemeClr val="tx1">
                    <a:lumMod val="75000"/>
                    <a:lumOff val="25000"/>
                  </a:schemeClr>
                </a:solidFill>
              </a:rPr>
              <a:t>不规范：非原图，电脑翻拍或截图，图片模糊。</a:t>
            </a:r>
            <a:endParaRPr lang="zh-CN" altLang="en-US" sz="2400" b="1" dirty="0">
              <a:solidFill>
                <a:schemeClr val="tx1">
                  <a:lumMod val="75000"/>
                  <a:lumOff val="25000"/>
                </a:schemeClr>
              </a:solidFill>
            </a:endParaRPr>
          </a:p>
        </p:txBody>
      </p:sp>
      <p:sp>
        <p:nvSpPr>
          <p:cNvPr id="2" name="文本占位符 1"/>
          <p:cNvSpPr>
            <a:spLocks noGrp="1"/>
          </p:cNvSpPr>
          <p:nvPr>
            <p:ph type="body" sz="quarter" idx="11"/>
          </p:nvPr>
        </p:nvSpPr>
        <p:spPr>
          <a:xfrm>
            <a:off x="594795" y="506477"/>
            <a:ext cx="4049507" cy="424732"/>
          </a:xfrm>
        </p:spPr>
        <p:txBody>
          <a:bodyPr/>
          <a:lstStyle/>
          <a:p>
            <a:r>
              <a:rPr lang="zh-CN" altLang="en-US" dirty="0"/>
              <a:t>（</a:t>
            </a:r>
            <a:r>
              <a:rPr lang="en-US" altLang="zh-CN" dirty="0"/>
              <a:t>1</a:t>
            </a:r>
            <a:r>
              <a:rPr lang="zh-CN" altLang="en-US" dirty="0"/>
              <a:t>）辨别材料是否符合规范</a:t>
            </a:r>
            <a:endParaRPr lang="zh-CN" altLang="en-US" dirty="0"/>
          </a:p>
        </p:txBody>
      </p:sp>
      <p:sp>
        <p:nvSpPr>
          <p:cNvPr id="4" name="椭圆 3"/>
          <p:cNvSpPr/>
          <p:nvPr/>
        </p:nvSpPr>
        <p:spPr>
          <a:xfrm>
            <a:off x="695325" y="5397500"/>
            <a:ext cx="10801350" cy="3372568"/>
          </a:xfrm>
          <a:prstGeom prst="ellipse">
            <a:avLst/>
          </a:prstGeom>
          <a:gradFill>
            <a:gsLst>
              <a:gs pos="51000">
                <a:schemeClr val="accent1">
                  <a:lumMod val="60000"/>
                  <a:lumOff val="40000"/>
                </a:schemeClr>
              </a:gs>
              <a:gs pos="100000">
                <a:schemeClr val="accent2"/>
              </a:gs>
              <a:gs pos="0">
                <a:schemeClr val="accent1"/>
              </a:gs>
            </a:gsLst>
            <a:path path="circle">
              <a:fillToRect r="100000" b="100000"/>
            </a:path>
          </a:gradFill>
          <a:ln>
            <a:noFill/>
          </a:ln>
          <a:effectLst>
            <a:innerShdw blurRad="190500" dist="1016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椭圆 4"/>
          <p:cNvSpPr/>
          <p:nvPr/>
        </p:nvSpPr>
        <p:spPr>
          <a:xfrm>
            <a:off x="695325" y="5676900"/>
            <a:ext cx="10801350" cy="3372568"/>
          </a:xfrm>
          <a:prstGeom prst="ellipse">
            <a:avLst/>
          </a:prstGeom>
          <a:solidFill>
            <a:schemeClr val="bg1"/>
          </a:solidFill>
          <a:ln>
            <a:noFill/>
          </a:ln>
          <a:effectLst>
            <a:innerShdw blurRad="190500" dist="1016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文本框 17"/>
          <p:cNvSpPr txBox="1"/>
          <p:nvPr/>
        </p:nvSpPr>
        <p:spPr>
          <a:xfrm>
            <a:off x="695325" y="1210609"/>
            <a:ext cx="8197735" cy="707886"/>
          </a:xfrm>
          <a:prstGeom prst="rect">
            <a:avLst/>
          </a:prstGeom>
          <a:noFill/>
        </p:spPr>
        <p:txBody>
          <a:bodyPr wrap="square" rtlCol="0">
            <a:spAutoFit/>
          </a:bodyPr>
          <a:lstStyle/>
          <a:p>
            <a:pPr>
              <a:lnSpc>
                <a:spcPct val="200000"/>
              </a:lnSpc>
            </a:pPr>
            <a:r>
              <a:rPr lang="zh-CN" altLang="en-US" sz="2000" b="1" dirty="0">
                <a:solidFill>
                  <a:schemeClr val="tx1">
                    <a:lumMod val="75000"/>
                    <a:lumOff val="25000"/>
                  </a:schemeClr>
                </a:solidFill>
                <a:cs typeface="+mn-ea"/>
                <a:sym typeface="+mn-ea"/>
              </a:rPr>
              <a:t>②</a:t>
            </a:r>
            <a:r>
              <a:rPr lang="zh-CN" altLang="en-US" sz="1400" b="1" dirty="0">
                <a:latin typeface="微软雅黑" panose="020B0503020204020204" charset="-122"/>
                <a:ea typeface="微软雅黑" panose="020B0503020204020204" charset="-122"/>
                <a:sym typeface="+mn-ea"/>
              </a:rPr>
              <a:t> </a:t>
            </a:r>
            <a:r>
              <a:rPr lang="zh-CN" altLang="en-US" sz="2000" b="1" dirty="0">
                <a:solidFill>
                  <a:schemeClr val="tx1">
                    <a:lumMod val="75000"/>
                    <a:lumOff val="25000"/>
                  </a:schemeClr>
                </a:solidFill>
                <a:cs typeface="+mn-ea"/>
                <a:sym typeface="+mn-ea"/>
              </a:rPr>
              <a:t>活动照片</a:t>
            </a:r>
            <a:r>
              <a:rPr lang="zh-CN" altLang="en-US" sz="2000" dirty="0">
                <a:solidFill>
                  <a:schemeClr val="tx1">
                    <a:lumMod val="75000"/>
                    <a:lumOff val="25000"/>
                  </a:schemeClr>
                </a:solidFill>
                <a:cs typeface="+mn-ea"/>
              </a:rPr>
              <a:t>：</a:t>
            </a:r>
            <a:r>
              <a:rPr lang="zh-CN" altLang="en-US" sz="2000" dirty="0">
                <a:solidFill>
                  <a:schemeClr val="accent6">
                    <a:lumMod val="60000"/>
                    <a:lumOff val="40000"/>
                  </a:schemeClr>
                </a:solidFill>
                <a:cs typeface="+mn-ea"/>
              </a:rPr>
              <a:t>照片像素成像清楚</a:t>
            </a:r>
            <a:r>
              <a:rPr lang="zh-CN" altLang="en-US" sz="2000" dirty="0">
                <a:solidFill>
                  <a:schemeClr val="tx1">
                    <a:lumMod val="75000"/>
                    <a:lumOff val="25000"/>
                  </a:schemeClr>
                </a:solidFill>
                <a:cs typeface="+mn-ea"/>
              </a:rPr>
              <a:t>，且可以看出是什么种类的活动。</a:t>
            </a:r>
            <a:endParaRPr lang="zh-CN" altLang="en-US" sz="2000" dirty="0">
              <a:solidFill>
                <a:schemeClr val="tx1">
                  <a:lumMod val="75000"/>
                  <a:lumOff val="25000"/>
                </a:schemeClr>
              </a:solidFill>
              <a:cs typeface="+mn-ea"/>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7718" y="2107010"/>
            <a:ext cx="2328375" cy="1478898"/>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9419" y="2122709"/>
            <a:ext cx="2309765" cy="1504364"/>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2510" y="2095048"/>
            <a:ext cx="2309765" cy="1532025"/>
          </a:xfrm>
          <a:prstGeom prst="rect">
            <a:avLst/>
          </a:prstGeom>
          <a:ln>
            <a:noFill/>
          </a:ln>
          <a:effectLst>
            <a:outerShdw blurRad="292100" dist="139700" dir="2700000" algn="tl" rotWithShape="0">
              <a:srgbClr val="333333">
                <a:alpha val="65000"/>
              </a:srgbClr>
            </a:outerShdw>
          </a:effectLst>
        </p:spPr>
      </p:pic>
      <p:pic>
        <p:nvPicPr>
          <p:cNvPr id="31" name="图片 30"/>
          <p:cNvPicPr>
            <a:picLocks noChangeAspect="1"/>
          </p:cNvPicPr>
          <p:nvPr/>
        </p:nvPicPr>
        <p:blipFill>
          <a:blip r:embed="rId4"/>
          <a:stretch>
            <a:fillRect/>
          </a:stretch>
        </p:blipFill>
        <p:spPr>
          <a:xfrm>
            <a:off x="9278656" y="2082096"/>
            <a:ext cx="2309764" cy="1503812"/>
          </a:xfrm>
          <a:prstGeom prst="rect">
            <a:avLst/>
          </a:prstGeom>
          <a:ln>
            <a:noFill/>
          </a:ln>
          <a:effectLst>
            <a:outerShdw blurRad="292100" dist="139700" dir="2700000" algn="tl" rotWithShape="0">
              <a:srgbClr val="333333">
                <a:alpha val="65000"/>
              </a:srgbClr>
            </a:outerShdw>
          </a:effectLst>
        </p:spPr>
      </p:pic>
      <p:pic>
        <p:nvPicPr>
          <p:cNvPr id="16" name="图片 15"/>
          <p:cNvPicPr>
            <a:picLocks noChangeAspect="1"/>
          </p:cNvPicPr>
          <p:nvPr/>
        </p:nvPicPr>
        <p:blipFill>
          <a:blip r:embed="rId5"/>
          <a:stretch>
            <a:fillRect/>
          </a:stretch>
        </p:blipFill>
        <p:spPr>
          <a:xfrm>
            <a:off x="10029933" y="361209"/>
            <a:ext cx="1733333" cy="819048"/>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4049507" cy="424732"/>
          </a:xfrm>
        </p:spPr>
        <p:txBody>
          <a:bodyPr/>
          <a:lstStyle/>
          <a:p>
            <a:r>
              <a:rPr lang="zh-CN" altLang="en-US" dirty="0"/>
              <a:t>（</a:t>
            </a:r>
            <a:r>
              <a:rPr lang="en-US" altLang="zh-CN" dirty="0"/>
              <a:t>1</a:t>
            </a:r>
            <a:r>
              <a:rPr lang="zh-CN" altLang="en-US" dirty="0"/>
              <a:t>）辨别材料是否符合规范</a:t>
            </a:r>
            <a:endParaRPr lang="zh-CN" altLang="en-US" dirty="0"/>
          </a:p>
        </p:txBody>
      </p:sp>
      <p:sp>
        <p:nvSpPr>
          <p:cNvPr id="8" name="矩形 7"/>
          <p:cNvSpPr/>
          <p:nvPr/>
        </p:nvSpPr>
        <p:spPr>
          <a:xfrm>
            <a:off x="7280990" y="2976391"/>
            <a:ext cx="3807856" cy="1338828"/>
          </a:xfrm>
          <a:prstGeom prst="rect">
            <a:avLst/>
          </a:prstGeom>
        </p:spPr>
        <p:txBody>
          <a:bodyPr wrap="square">
            <a:spAutoFit/>
          </a:bodyPr>
          <a:lstStyle/>
          <a:p>
            <a:pPr marL="285750" indent="-285750" algn="just">
              <a:lnSpc>
                <a:spcPct val="150000"/>
              </a:lnSpc>
              <a:buFont typeface="Wingdings" panose="05000000000000000000" pitchFamily="2" charset="2"/>
              <a:buChar char="p"/>
            </a:pPr>
            <a:r>
              <a:rPr lang="zh-CN" altLang="en-US" dirty="0">
                <a:solidFill>
                  <a:schemeClr val="tx1">
                    <a:lumMod val="75000"/>
                    <a:lumOff val="25000"/>
                  </a:schemeClr>
                </a:solidFill>
                <a:cs typeface="+mn-ea"/>
                <a:sym typeface="+mn-lt"/>
              </a:rPr>
              <a:t>财务票据</a:t>
            </a:r>
            <a:r>
              <a:rPr lang="en-US" altLang="zh-CN" dirty="0">
                <a:solidFill>
                  <a:schemeClr val="tx1">
                    <a:lumMod val="75000"/>
                    <a:lumOff val="25000"/>
                  </a:schemeClr>
                </a:solidFill>
                <a:cs typeface="+mn-ea"/>
                <a:sym typeface="+mn-lt"/>
              </a:rPr>
              <a:t>-</a:t>
            </a:r>
            <a:r>
              <a:rPr lang="zh-CN" altLang="en-US" dirty="0">
                <a:solidFill>
                  <a:schemeClr val="tx1">
                    <a:lumMod val="75000"/>
                    <a:lumOff val="25000"/>
                  </a:schemeClr>
                </a:solidFill>
                <a:cs typeface="+mn-ea"/>
                <a:sym typeface="+mn-lt"/>
              </a:rPr>
              <a:t>发票的分类</a:t>
            </a:r>
            <a:endParaRPr lang="zh-CN" altLang="en-US" dirty="0">
              <a:solidFill>
                <a:schemeClr val="tx1">
                  <a:lumMod val="75000"/>
                  <a:lumOff val="25000"/>
                </a:schemeClr>
              </a:solidFill>
              <a:cs typeface="+mn-ea"/>
              <a:sym typeface="+mn-lt"/>
            </a:endParaRPr>
          </a:p>
          <a:p>
            <a:pPr marL="285750" indent="-285750" algn="just">
              <a:lnSpc>
                <a:spcPct val="150000"/>
              </a:lnSpc>
              <a:buFont typeface="Wingdings" panose="05000000000000000000" pitchFamily="2" charset="2"/>
              <a:buChar char="p"/>
            </a:pPr>
            <a:r>
              <a:rPr lang="zh-CN" altLang="en-US" dirty="0">
                <a:solidFill>
                  <a:schemeClr val="tx1">
                    <a:lumMod val="75000"/>
                    <a:lumOff val="25000"/>
                  </a:schemeClr>
                </a:solidFill>
                <a:cs typeface="+mn-ea"/>
                <a:sym typeface="+mn-lt"/>
              </a:rPr>
              <a:t>不合规、报销不受理的票据范围</a:t>
            </a:r>
            <a:endParaRPr lang="zh-CN" altLang="en-US" dirty="0">
              <a:solidFill>
                <a:schemeClr val="tx1">
                  <a:lumMod val="75000"/>
                  <a:lumOff val="25000"/>
                </a:schemeClr>
              </a:solidFill>
              <a:cs typeface="+mn-ea"/>
              <a:sym typeface="+mn-lt"/>
            </a:endParaRPr>
          </a:p>
          <a:p>
            <a:pPr marL="285750" indent="-285750" algn="just">
              <a:lnSpc>
                <a:spcPct val="150000"/>
              </a:lnSpc>
              <a:buFont typeface="Wingdings" panose="05000000000000000000" pitchFamily="2" charset="2"/>
              <a:buChar char="p"/>
            </a:pPr>
            <a:r>
              <a:rPr lang="zh-CN" altLang="en-US" dirty="0">
                <a:solidFill>
                  <a:schemeClr val="tx1">
                    <a:lumMod val="75000"/>
                    <a:lumOff val="25000"/>
                  </a:schemeClr>
                </a:solidFill>
                <a:cs typeface="+mn-ea"/>
                <a:sym typeface="+mn-lt"/>
              </a:rPr>
              <a:t>财务票据规范辨别</a:t>
            </a:r>
            <a:endParaRPr lang="zh-CN" altLang="en-US" dirty="0">
              <a:solidFill>
                <a:schemeClr val="tx1">
                  <a:lumMod val="75000"/>
                  <a:lumOff val="25000"/>
                </a:schemeClr>
              </a:solidFill>
              <a:cs typeface="+mn-ea"/>
              <a:sym typeface="+mn-lt"/>
            </a:endParaRPr>
          </a:p>
        </p:txBody>
      </p:sp>
      <p:sp>
        <p:nvSpPr>
          <p:cNvPr id="9" name="矩形 8"/>
          <p:cNvSpPr/>
          <p:nvPr/>
        </p:nvSpPr>
        <p:spPr>
          <a:xfrm>
            <a:off x="7280990" y="2126524"/>
            <a:ext cx="2137329" cy="498598"/>
          </a:xfrm>
          <a:prstGeom prst="rect">
            <a:avLst/>
          </a:prstGeom>
          <a:noFill/>
        </p:spPr>
        <p:txBody>
          <a:bodyPr wrap="square" rtlCol="0" anchor="ctr">
            <a:spAutoFit/>
          </a:bodyPr>
          <a:lstStyle/>
          <a:p>
            <a:pPr>
              <a:lnSpc>
                <a:spcPct val="110000"/>
              </a:lnSpc>
            </a:pPr>
            <a:r>
              <a:rPr kumimoji="1" lang="zh-CN" altLang="en-US" sz="2400" b="1" spc="300" dirty="0">
                <a:solidFill>
                  <a:schemeClr val="tx1">
                    <a:lumMod val="75000"/>
                    <a:lumOff val="25000"/>
                  </a:schemeClr>
                </a:solidFill>
                <a:sym typeface="+mn-lt"/>
              </a:rPr>
              <a:t>③ 财务票据</a:t>
            </a:r>
            <a:endParaRPr kumimoji="1" lang="zh-CN" altLang="en-US" sz="2400" b="1" spc="300" dirty="0">
              <a:solidFill>
                <a:schemeClr val="tx1">
                  <a:lumMod val="75000"/>
                  <a:lumOff val="25000"/>
                </a:schemeClr>
              </a:solidFill>
              <a:sym typeface="+mn-lt"/>
            </a:endParaRPr>
          </a:p>
        </p:txBody>
      </p:sp>
      <p:grpSp>
        <p:nvGrpSpPr>
          <p:cNvPr id="10" name="4999ba99-b402-4590-a75b-dc3bc62a20d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450023" y="2625122"/>
            <a:ext cx="2672127" cy="3192331"/>
            <a:chOff x="3827463" y="717550"/>
            <a:chExt cx="4533900" cy="5416551"/>
          </a:xfrm>
        </p:grpSpPr>
        <p:sp>
          <p:nvSpPr>
            <p:cNvPr id="11" name="ïṩḷïḑe"/>
            <p:cNvSpPr/>
            <p:nvPr/>
          </p:nvSpPr>
          <p:spPr bwMode="auto">
            <a:xfrm>
              <a:off x="3827463" y="4479925"/>
              <a:ext cx="4533900" cy="254000"/>
            </a:xfrm>
            <a:prstGeom prst="ellipse">
              <a:avLst/>
            </a:prstGeom>
            <a:solidFill>
              <a:srgbClr val="1369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 name="íšḷíḑè"/>
            <p:cNvSpPr/>
            <p:nvPr/>
          </p:nvSpPr>
          <p:spPr bwMode="auto">
            <a:xfrm>
              <a:off x="7069138" y="2197100"/>
              <a:ext cx="847725" cy="2408238"/>
            </a:xfrm>
            <a:custGeom>
              <a:avLst/>
              <a:gdLst>
                <a:gd name="T0" fmla="*/ 534 w 534"/>
                <a:gd name="T1" fmla="*/ 463 h 1517"/>
                <a:gd name="T2" fmla="*/ 401 w 534"/>
                <a:gd name="T3" fmla="*/ 230 h 1517"/>
                <a:gd name="T4" fmla="*/ 268 w 534"/>
                <a:gd name="T5" fmla="*/ 0 h 1517"/>
                <a:gd name="T6" fmla="*/ 135 w 534"/>
                <a:gd name="T7" fmla="*/ 230 h 1517"/>
                <a:gd name="T8" fmla="*/ 0 w 534"/>
                <a:gd name="T9" fmla="*/ 463 h 1517"/>
                <a:gd name="T10" fmla="*/ 139 w 534"/>
                <a:gd name="T11" fmla="*/ 463 h 1517"/>
                <a:gd name="T12" fmla="*/ 139 w 534"/>
                <a:gd name="T13" fmla="*/ 1517 h 1517"/>
                <a:gd name="T14" fmla="*/ 397 w 534"/>
                <a:gd name="T15" fmla="*/ 1517 h 1517"/>
                <a:gd name="T16" fmla="*/ 397 w 534"/>
                <a:gd name="T17" fmla="*/ 463 h 1517"/>
                <a:gd name="T18" fmla="*/ 534 w 534"/>
                <a:gd name="T19" fmla="*/ 463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 h="1517">
                  <a:moveTo>
                    <a:pt x="534" y="463"/>
                  </a:moveTo>
                  <a:lnTo>
                    <a:pt x="401" y="230"/>
                  </a:lnTo>
                  <a:lnTo>
                    <a:pt x="268" y="0"/>
                  </a:lnTo>
                  <a:lnTo>
                    <a:pt x="135" y="230"/>
                  </a:lnTo>
                  <a:lnTo>
                    <a:pt x="0" y="463"/>
                  </a:lnTo>
                  <a:lnTo>
                    <a:pt x="139" y="463"/>
                  </a:lnTo>
                  <a:lnTo>
                    <a:pt x="139" y="1517"/>
                  </a:lnTo>
                  <a:lnTo>
                    <a:pt x="397" y="1517"/>
                  </a:lnTo>
                  <a:lnTo>
                    <a:pt x="397" y="463"/>
                  </a:lnTo>
                  <a:lnTo>
                    <a:pt x="534" y="463"/>
                  </a:lnTo>
                  <a:close/>
                </a:path>
              </a:pathLst>
            </a:cu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 name="îṥļïḑê"/>
            <p:cNvSpPr/>
            <p:nvPr/>
          </p:nvSpPr>
          <p:spPr bwMode="auto">
            <a:xfrm>
              <a:off x="7069138" y="2197100"/>
              <a:ext cx="847725" cy="2408238"/>
            </a:xfrm>
            <a:custGeom>
              <a:avLst/>
              <a:gdLst>
                <a:gd name="T0" fmla="*/ 534 w 534"/>
                <a:gd name="T1" fmla="*/ 463 h 1517"/>
                <a:gd name="T2" fmla="*/ 401 w 534"/>
                <a:gd name="T3" fmla="*/ 230 h 1517"/>
                <a:gd name="T4" fmla="*/ 268 w 534"/>
                <a:gd name="T5" fmla="*/ 0 h 1517"/>
                <a:gd name="T6" fmla="*/ 135 w 534"/>
                <a:gd name="T7" fmla="*/ 230 h 1517"/>
                <a:gd name="T8" fmla="*/ 0 w 534"/>
                <a:gd name="T9" fmla="*/ 463 h 1517"/>
                <a:gd name="T10" fmla="*/ 139 w 534"/>
                <a:gd name="T11" fmla="*/ 463 h 1517"/>
                <a:gd name="T12" fmla="*/ 139 w 534"/>
                <a:gd name="T13" fmla="*/ 1517 h 1517"/>
                <a:gd name="T14" fmla="*/ 397 w 534"/>
                <a:gd name="T15" fmla="*/ 1517 h 1517"/>
                <a:gd name="T16" fmla="*/ 397 w 534"/>
                <a:gd name="T17" fmla="*/ 463 h 1517"/>
                <a:gd name="T18" fmla="*/ 534 w 534"/>
                <a:gd name="T19" fmla="*/ 463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 h="1517">
                  <a:moveTo>
                    <a:pt x="534" y="463"/>
                  </a:moveTo>
                  <a:lnTo>
                    <a:pt x="401" y="230"/>
                  </a:lnTo>
                  <a:lnTo>
                    <a:pt x="268" y="0"/>
                  </a:lnTo>
                  <a:lnTo>
                    <a:pt x="135" y="230"/>
                  </a:lnTo>
                  <a:lnTo>
                    <a:pt x="0" y="463"/>
                  </a:lnTo>
                  <a:lnTo>
                    <a:pt x="139" y="463"/>
                  </a:lnTo>
                  <a:lnTo>
                    <a:pt x="139" y="1517"/>
                  </a:lnTo>
                  <a:lnTo>
                    <a:pt x="397" y="1517"/>
                  </a:lnTo>
                  <a:lnTo>
                    <a:pt x="397" y="463"/>
                  </a:lnTo>
                  <a:lnTo>
                    <a:pt x="534" y="4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 name="íṣḻiḋê"/>
            <p:cNvSpPr/>
            <p:nvPr/>
          </p:nvSpPr>
          <p:spPr bwMode="auto">
            <a:xfrm>
              <a:off x="7531101" y="3095625"/>
              <a:ext cx="533400" cy="1509713"/>
            </a:xfrm>
            <a:custGeom>
              <a:avLst/>
              <a:gdLst>
                <a:gd name="T0" fmla="*/ 336 w 336"/>
                <a:gd name="T1" fmla="*/ 291 h 951"/>
                <a:gd name="T2" fmla="*/ 251 w 336"/>
                <a:gd name="T3" fmla="*/ 146 h 951"/>
                <a:gd name="T4" fmla="*/ 168 w 336"/>
                <a:gd name="T5" fmla="*/ 0 h 951"/>
                <a:gd name="T6" fmla="*/ 85 w 336"/>
                <a:gd name="T7" fmla="*/ 146 h 951"/>
                <a:gd name="T8" fmla="*/ 0 w 336"/>
                <a:gd name="T9" fmla="*/ 291 h 951"/>
                <a:gd name="T10" fmla="*/ 87 w 336"/>
                <a:gd name="T11" fmla="*/ 291 h 951"/>
                <a:gd name="T12" fmla="*/ 87 w 336"/>
                <a:gd name="T13" fmla="*/ 951 h 951"/>
                <a:gd name="T14" fmla="*/ 249 w 336"/>
                <a:gd name="T15" fmla="*/ 951 h 951"/>
                <a:gd name="T16" fmla="*/ 249 w 336"/>
                <a:gd name="T17" fmla="*/ 291 h 951"/>
                <a:gd name="T18" fmla="*/ 336 w 336"/>
                <a:gd name="T19" fmla="*/ 291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951">
                  <a:moveTo>
                    <a:pt x="336" y="291"/>
                  </a:moveTo>
                  <a:lnTo>
                    <a:pt x="251" y="146"/>
                  </a:lnTo>
                  <a:lnTo>
                    <a:pt x="168" y="0"/>
                  </a:lnTo>
                  <a:lnTo>
                    <a:pt x="85" y="146"/>
                  </a:lnTo>
                  <a:lnTo>
                    <a:pt x="0" y="291"/>
                  </a:lnTo>
                  <a:lnTo>
                    <a:pt x="87" y="291"/>
                  </a:lnTo>
                  <a:lnTo>
                    <a:pt x="87" y="951"/>
                  </a:lnTo>
                  <a:lnTo>
                    <a:pt x="249" y="951"/>
                  </a:lnTo>
                  <a:lnTo>
                    <a:pt x="249" y="291"/>
                  </a:lnTo>
                  <a:lnTo>
                    <a:pt x="336" y="29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 name="ïšľiḓè"/>
            <p:cNvSpPr/>
            <p:nvPr/>
          </p:nvSpPr>
          <p:spPr bwMode="auto">
            <a:xfrm>
              <a:off x="7531101" y="3095625"/>
              <a:ext cx="533400" cy="1509713"/>
            </a:xfrm>
            <a:custGeom>
              <a:avLst/>
              <a:gdLst>
                <a:gd name="T0" fmla="*/ 336 w 336"/>
                <a:gd name="T1" fmla="*/ 291 h 951"/>
                <a:gd name="T2" fmla="*/ 251 w 336"/>
                <a:gd name="T3" fmla="*/ 146 h 951"/>
                <a:gd name="T4" fmla="*/ 168 w 336"/>
                <a:gd name="T5" fmla="*/ 0 h 951"/>
                <a:gd name="T6" fmla="*/ 85 w 336"/>
                <a:gd name="T7" fmla="*/ 146 h 951"/>
                <a:gd name="T8" fmla="*/ 0 w 336"/>
                <a:gd name="T9" fmla="*/ 291 h 951"/>
                <a:gd name="T10" fmla="*/ 87 w 336"/>
                <a:gd name="T11" fmla="*/ 291 h 951"/>
                <a:gd name="T12" fmla="*/ 87 w 336"/>
                <a:gd name="T13" fmla="*/ 951 h 951"/>
                <a:gd name="T14" fmla="*/ 249 w 336"/>
                <a:gd name="T15" fmla="*/ 951 h 951"/>
                <a:gd name="T16" fmla="*/ 249 w 336"/>
                <a:gd name="T17" fmla="*/ 291 h 951"/>
                <a:gd name="T18" fmla="*/ 336 w 336"/>
                <a:gd name="T19" fmla="*/ 291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951">
                  <a:moveTo>
                    <a:pt x="336" y="291"/>
                  </a:moveTo>
                  <a:lnTo>
                    <a:pt x="251" y="146"/>
                  </a:lnTo>
                  <a:lnTo>
                    <a:pt x="168" y="0"/>
                  </a:lnTo>
                  <a:lnTo>
                    <a:pt x="85" y="146"/>
                  </a:lnTo>
                  <a:lnTo>
                    <a:pt x="0" y="291"/>
                  </a:lnTo>
                  <a:lnTo>
                    <a:pt x="87" y="291"/>
                  </a:lnTo>
                  <a:lnTo>
                    <a:pt x="87" y="951"/>
                  </a:lnTo>
                  <a:lnTo>
                    <a:pt x="249" y="951"/>
                  </a:lnTo>
                  <a:lnTo>
                    <a:pt x="249" y="291"/>
                  </a:lnTo>
                  <a:lnTo>
                    <a:pt x="336" y="2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 name="iş1íḑè"/>
            <p:cNvSpPr/>
            <p:nvPr/>
          </p:nvSpPr>
          <p:spPr bwMode="auto">
            <a:xfrm>
              <a:off x="4124326" y="1073150"/>
              <a:ext cx="2873375" cy="3532188"/>
            </a:xfrm>
            <a:custGeom>
              <a:avLst/>
              <a:gdLst>
                <a:gd name="T0" fmla="*/ 872 w 872"/>
                <a:gd name="T1" fmla="*/ 1072 h 1072"/>
                <a:gd name="T2" fmla="*/ 207 w 872"/>
                <a:gd name="T3" fmla="*/ 1072 h 1072"/>
                <a:gd name="T4" fmla="*/ 0 w 872"/>
                <a:gd name="T5" fmla="*/ 866 h 1072"/>
                <a:gd name="T6" fmla="*/ 0 w 872"/>
                <a:gd name="T7" fmla="*/ 0 h 1072"/>
                <a:gd name="T8" fmla="*/ 872 w 872"/>
                <a:gd name="T9" fmla="*/ 0 h 1072"/>
                <a:gd name="T10" fmla="*/ 872 w 872"/>
                <a:gd name="T11" fmla="*/ 1072 h 1072"/>
              </a:gdLst>
              <a:ahLst/>
              <a:cxnLst>
                <a:cxn ang="0">
                  <a:pos x="T0" y="T1"/>
                </a:cxn>
                <a:cxn ang="0">
                  <a:pos x="T2" y="T3"/>
                </a:cxn>
                <a:cxn ang="0">
                  <a:pos x="T4" y="T5"/>
                </a:cxn>
                <a:cxn ang="0">
                  <a:pos x="T6" y="T7"/>
                </a:cxn>
                <a:cxn ang="0">
                  <a:pos x="T8" y="T9"/>
                </a:cxn>
                <a:cxn ang="0">
                  <a:pos x="T10" y="T11"/>
                </a:cxn>
              </a:cxnLst>
              <a:rect l="0" t="0" r="r" b="b"/>
              <a:pathLst>
                <a:path w="872" h="1072">
                  <a:moveTo>
                    <a:pt x="872" y="1072"/>
                  </a:moveTo>
                  <a:cubicBezTo>
                    <a:pt x="207" y="1072"/>
                    <a:pt x="207" y="1072"/>
                    <a:pt x="207" y="1072"/>
                  </a:cubicBezTo>
                  <a:cubicBezTo>
                    <a:pt x="93" y="1072"/>
                    <a:pt x="0" y="980"/>
                    <a:pt x="0" y="866"/>
                  </a:cubicBezTo>
                  <a:cubicBezTo>
                    <a:pt x="0" y="0"/>
                    <a:pt x="0" y="0"/>
                    <a:pt x="0" y="0"/>
                  </a:cubicBezTo>
                  <a:cubicBezTo>
                    <a:pt x="872" y="0"/>
                    <a:pt x="872" y="0"/>
                    <a:pt x="872" y="0"/>
                  </a:cubicBezTo>
                  <a:cubicBezTo>
                    <a:pt x="872" y="1072"/>
                    <a:pt x="872" y="1072"/>
                    <a:pt x="872" y="1072"/>
                  </a:cubicBezTo>
                </a:path>
              </a:pathLst>
            </a:custGeom>
            <a:solidFill>
              <a:srgbClr val="FBBE3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 name="ïṣḷidê"/>
            <p:cNvSpPr/>
            <p:nvPr/>
          </p:nvSpPr>
          <p:spPr bwMode="auto">
            <a:xfrm>
              <a:off x="4535488" y="3897313"/>
              <a:ext cx="1243013" cy="474663"/>
            </a:xfrm>
            <a:custGeom>
              <a:avLst/>
              <a:gdLst>
                <a:gd name="T0" fmla="*/ 377 w 377"/>
                <a:gd name="T1" fmla="*/ 144 h 144"/>
                <a:gd name="T2" fmla="*/ 1 w 377"/>
                <a:gd name="T3" fmla="*/ 144 h 144"/>
                <a:gd name="T4" fmla="*/ 0 w 377"/>
                <a:gd name="T5" fmla="*/ 144 h 144"/>
                <a:gd name="T6" fmla="*/ 0 w 377"/>
                <a:gd name="T7" fmla="*/ 77 h 144"/>
                <a:gd name="T8" fmla="*/ 77 w 377"/>
                <a:gd name="T9" fmla="*/ 0 h 144"/>
                <a:gd name="T10" fmla="*/ 377 w 377"/>
                <a:gd name="T11" fmla="*/ 0 h 144"/>
                <a:gd name="T12" fmla="*/ 377 w 377"/>
                <a:gd name="T13" fmla="*/ 1 h 144"/>
                <a:gd name="T14" fmla="*/ 377 w 377"/>
                <a:gd name="T15" fmla="*/ 144 h 144"/>
                <a:gd name="T16" fmla="*/ 377 w 377"/>
                <a:gd name="T1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7" h="144">
                  <a:moveTo>
                    <a:pt x="377" y="144"/>
                  </a:moveTo>
                  <a:cubicBezTo>
                    <a:pt x="1" y="144"/>
                    <a:pt x="1" y="144"/>
                    <a:pt x="1" y="144"/>
                  </a:cubicBezTo>
                  <a:cubicBezTo>
                    <a:pt x="0" y="144"/>
                    <a:pt x="0" y="144"/>
                    <a:pt x="0" y="144"/>
                  </a:cubicBezTo>
                  <a:cubicBezTo>
                    <a:pt x="0" y="77"/>
                    <a:pt x="0" y="77"/>
                    <a:pt x="0" y="77"/>
                  </a:cubicBezTo>
                  <a:cubicBezTo>
                    <a:pt x="0" y="34"/>
                    <a:pt x="35" y="0"/>
                    <a:pt x="77" y="0"/>
                  </a:cubicBezTo>
                  <a:cubicBezTo>
                    <a:pt x="377" y="0"/>
                    <a:pt x="377" y="0"/>
                    <a:pt x="377" y="0"/>
                  </a:cubicBezTo>
                  <a:cubicBezTo>
                    <a:pt x="377" y="0"/>
                    <a:pt x="377" y="0"/>
                    <a:pt x="377" y="1"/>
                  </a:cubicBezTo>
                  <a:cubicBezTo>
                    <a:pt x="377" y="144"/>
                    <a:pt x="377" y="144"/>
                    <a:pt x="377" y="144"/>
                  </a:cubicBezTo>
                  <a:cubicBezTo>
                    <a:pt x="377" y="144"/>
                    <a:pt x="377" y="144"/>
                    <a:pt x="377" y="144"/>
                  </a:cubicBezTo>
                </a:path>
              </a:pathLst>
            </a:custGeom>
            <a:solidFill>
              <a:srgbClr val="8A511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 name="iṧľïdè"/>
            <p:cNvSpPr/>
            <p:nvPr/>
          </p:nvSpPr>
          <p:spPr bwMode="auto">
            <a:xfrm>
              <a:off x="4773613" y="3897313"/>
              <a:ext cx="2598738" cy="708025"/>
            </a:xfrm>
            <a:custGeom>
              <a:avLst/>
              <a:gdLst>
                <a:gd name="T0" fmla="*/ 789 w 789"/>
                <a:gd name="T1" fmla="*/ 107 h 215"/>
                <a:gd name="T2" fmla="*/ 789 w 789"/>
                <a:gd name="T3" fmla="*/ 108 h 215"/>
                <a:gd name="T4" fmla="*/ 744 w 789"/>
                <a:gd name="T5" fmla="*/ 215 h 215"/>
                <a:gd name="T6" fmla="*/ 0 w 789"/>
                <a:gd name="T7" fmla="*/ 215 h 215"/>
                <a:gd name="T8" fmla="*/ 45 w 789"/>
                <a:gd name="T9" fmla="*/ 108 h 215"/>
                <a:gd name="T10" fmla="*/ 45 w 789"/>
                <a:gd name="T11" fmla="*/ 107 h 215"/>
                <a:gd name="T12" fmla="*/ 0 w 789"/>
                <a:gd name="T13" fmla="*/ 0 h 215"/>
                <a:gd name="T14" fmla="*/ 744 w 789"/>
                <a:gd name="T15" fmla="*/ 0 h 215"/>
                <a:gd name="T16" fmla="*/ 789 w 789"/>
                <a:gd name="T17" fmla="*/ 10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9" h="215">
                  <a:moveTo>
                    <a:pt x="789" y="107"/>
                  </a:moveTo>
                  <a:cubicBezTo>
                    <a:pt x="789" y="108"/>
                    <a:pt x="789" y="108"/>
                    <a:pt x="789" y="108"/>
                  </a:cubicBezTo>
                  <a:cubicBezTo>
                    <a:pt x="789" y="147"/>
                    <a:pt x="774" y="186"/>
                    <a:pt x="744" y="215"/>
                  </a:cubicBezTo>
                  <a:cubicBezTo>
                    <a:pt x="0" y="215"/>
                    <a:pt x="0" y="215"/>
                    <a:pt x="0" y="215"/>
                  </a:cubicBezTo>
                  <a:cubicBezTo>
                    <a:pt x="30" y="186"/>
                    <a:pt x="45" y="147"/>
                    <a:pt x="45" y="108"/>
                  </a:cubicBezTo>
                  <a:cubicBezTo>
                    <a:pt x="45" y="107"/>
                    <a:pt x="45" y="107"/>
                    <a:pt x="45" y="107"/>
                  </a:cubicBezTo>
                  <a:cubicBezTo>
                    <a:pt x="45" y="68"/>
                    <a:pt x="30" y="29"/>
                    <a:pt x="0" y="0"/>
                  </a:cubicBezTo>
                  <a:cubicBezTo>
                    <a:pt x="744" y="0"/>
                    <a:pt x="744" y="0"/>
                    <a:pt x="744" y="0"/>
                  </a:cubicBezTo>
                  <a:cubicBezTo>
                    <a:pt x="774" y="29"/>
                    <a:pt x="789" y="68"/>
                    <a:pt x="789" y="107"/>
                  </a:cubicBezTo>
                </a:path>
              </a:pathLst>
            </a:custGeom>
            <a:solidFill>
              <a:srgbClr val="DE82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 name="í$lïďê"/>
            <p:cNvSpPr/>
            <p:nvPr/>
          </p:nvSpPr>
          <p:spPr bwMode="auto">
            <a:xfrm>
              <a:off x="4773613" y="4249738"/>
              <a:ext cx="2236788" cy="355600"/>
            </a:xfrm>
            <a:custGeom>
              <a:avLst/>
              <a:gdLst>
                <a:gd name="T0" fmla="*/ 190 w 679"/>
                <a:gd name="T1" fmla="*/ 0 h 108"/>
                <a:gd name="T2" fmla="*/ 45 w 679"/>
                <a:gd name="T3" fmla="*/ 0 h 108"/>
                <a:gd name="T4" fmla="*/ 45 w 679"/>
                <a:gd name="T5" fmla="*/ 1 h 108"/>
                <a:gd name="T6" fmla="*/ 45 w 679"/>
                <a:gd name="T7" fmla="*/ 1 h 108"/>
                <a:gd name="T8" fmla="*/ 0 w 679"/>
                <a:gd name="T9" fmla="*/ 108 h 108"/>
                <a:gd name="T10" fmla="*/ 190 w 679"/>
                <a:gd name="T11" fmla="*/ 108 h 108"/>
                <a:gd name="T12" fmla="*/ 190 w 679"/>
                <a:gd name="T13" fmla="*/ 0 h 108"/>
                <a:gd name="T14" fmla="*/ 515 w 679"/>
                <a:gd name="T15" fmla="*/ 0 h 108"/>
                <a:gd name="T16" fmla="*/ 324 w 679"/>
                <a:gd name="T17" fmla="*/ 0 h 108"/>
                <a:gd name="T18" fmla="*/ 324 w 679"/>
                <a:gd name="T19" fmla="*/ 108 h 108"/>
                <a:gd name="T20" fmla="*/ 515 w 679"/>
                <a:gd name="T21" fmla="*/ 108 h 108"/>
                <a:gd name="T22" fmla="*/ 515 w 679"/>
                <a:gd name="T23" fmla="*/ 50 h 108"/>
                <a:gd name="T24" fmla="*/ 679 w 679"/>
                <a:gd name="T25" fmla="*/ 50 h 108"/>
                <a:gd name="T26" fmla="*/ 679 w 679"/>
                <a:gd name="T27" fmla="*/ 50 h 108"/>
                <a:gd name="T28" fmla="*/ 515 w 679"/>
                <a:gd name="T29" fmla="*/ 50 h 108"/>
                <a:gd name="T30" fmla="*/ 515 w 679"/>
                <a:gd name="T31"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9" h="108">
                  <a:moveTo>
                    <a:pt x="190" y="0"/>
                  </a:moveTo>
                  <a:cubicBezTo>
                    <a:pt x="45" y="0"/>
                    <a:pt x="45" y="0"/>
                    <a:pt x="45" y="0"/>
                  </a:cubicBezTo>
                  <a:cubicBezTo>
                    <a:pt x="45" y="1"/>
                    <a:pt x="45" y="1"/>
                    <a:pt x="45" y="1"/>
                  </a:cubicBezTo>
                  <a:cubicBezTo>
                    <a:pt x="45" y="1"/>
                    <a:pt x="45" y="1"/>
                    <a:pt x="45" y="1"/>
                  </a:cubicBezTo>
                  <a:cubicBezTo>
                    <a:pt x="45" y="40"/>
                    <a:pt x="30" y="79"/>
                    <a:pt x="0" y="108"/>
                  </a:cubicBezTo>
                  <a:cubicBezTo>
                    <a:pt x="190" y="108"/>
                    <a:pt x="190" y="108"/>
                    <a:pt x="190" y="108"/>
                  </a:cubicBezTo>
                  <a:cubicBezTo>
                    <a:pt x="190" y="0"/>
                    <a:pt x="190" y="0"/>
                    <a:pt x="190" y="0"/>
                  </a:cubicBezTo>
                  <a:moveTo>
                    <a:pt x="515" y="0"/>
                  </a:moveTo>
                  <a:cubicBezTo>
                    <a:pt x="324" y="0"/>
                    <a:pt x="324" y="0"/>
                    <a:pt x="324" y="0"/>
                  </a:cubicBezTo>
                  <a:cubicBezTo>
                    <a:pt x="324" y="108"/>
                    <a:pt x="324" y="108"/>
                    <a:pt x="324" y="108"/>
                  </a:cubicBezTo>
                  <a:cubicBezTo>
                    <a:pt x="515" y="108"/>
                    <a:pt x="515" y="108"/>
                    <a:pt x="515" y="108"/>
                  </a:cubicBezTo>
                  <a:cubicBezTo>
                    <a:pt x="515" y="50"/>
                    <a:pt x="515" y="50"/>
                    <a:pt x="515" y="50"/>
                  </a:cubicBezTo>
                  <a:cubicBezTo>
                    <a:pt x="679" y="50"/>
                    <a:pt x="679" y="50"/>
                    <a:pt x="679" y="50"/>
                  </a:cubicBezTo>
                  <a:cubicBezTo>
                    <a:pt x="679" y="50"/>
                    <a:pt x="679" y="50"/>
                    <a:pt x="679" y="50"/>
                  </a:cubicBezTo>
                  <a:cubicBezTo>
                    <a:pt x="515" y="50"/>
                    <a:pt x="515" y="50"/>
                    <a:pt x="515" y="50"/>
                  </a:cubicBezTo>
                  <a:cubicBezTo>
                    <a:pt x="515" y="0"/>
                    <a:pt x="515" y="0"/>
                    <a:pt x="515" y="0"/>
                  </a:cubicBezTo>
                </a:path>
              </a:pathLst>
            </a:custGeom>
            <a:solidFill>
              <a:srgbClr val="CC7A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 name="îŝlïďé"/>
            <p:cNvSpPr/>
            <p:nvPr/>
          </p:nvSpPr>
          <p:spPr bwMode="auto">
            <a:xfrm>
              <a:off x="4498976" y="1379538"/>
              <a:ext cx="1062038" cy="150813"/>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 name="î$1iḋé"/>
            <p:cNvSpPr/>
            <p:nvPr/>
          </p:nvSpPr>
          <p:spPr bwMode="auto">
            <a:xfrm>
              <a:off x="5708651" y="1379538"/>
              <a:ext cx="633413" cy="150813"/>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3" name="í$ḻiḓê"/>
            <p:cNvSpPr/>
            <p:nvPr/>
          </p:nvSpPr>
          <p:spPr bwMode="auto">
            <a:xfrm>
              <a:off x="6430963" y="1379538"/>
              <a:ext cx="266700" cy="150813"/>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4" name="ï$ļidè"/>
            <p:cNvSpPr/>
            <p:nvPr/>
          </p:nvSpPr>
          <p:spPr bwMode="auto">
            <a:xfrm>
              <a:off x="4498976" y="1744663"/>
              <a:ext cx="309563" cy="152400"/>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5" name="íSḻiḑé"/>
            <p:cNvSpPr/>
            <p:nvPr/>
          </p:nvSpPr>
          <p:spPr bwMode="auto">
            <a:xfrm>
              <a:off x="4957763" y="1744663"/>
              <a:ext cx="873125" cy="152400"/>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6" name="i$1íḓê"/>
            <p:cNvSpPr/>
            <p:nvPr/>
          </p:nvSpPr>
          <p:spPr bwMode="auto">
            <a:xfrm>
              <a:off x="5922963" y="1744663"/>
              <a:ext cx="774700" cy="152400"/>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7" name="isļiḑê"/>
            <p:cNvSpPr/>
            <p:nvPr/>
          </p:nvSpPr>
          <p:spPr bwMode="auto">
            <a:xfrm>
              <a:off x="4498976" y="2114550"/>
              <a:ext cx="709613" cy="147638"/>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8" name="ïšļïḍê"/>
            <p:cNvSpPr/>
            <p:nvPr/>
          </p:nvSpPr>
          <p:spPr bwMode="auto">
            <a:xfrm>
              <a:off x="5356226" y="2114550"/>
              <a:ext cx="631825" cy="147638"/>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9" name="íṡľídé"/>
            <p:cNvSpPr/>
            <p:nvPr/>
          </p:nvSpPr>
          <p:spPr bwMode="auto">
            <a:xfrm>
              <a:off x="6078538" y="2114550"/>
              <a:ext cx="619125" cy="147638"/>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0" name="iṥḷïḍê"/>
            <p:cNvSpPr/>
            <p:nvPr/>
          </p:nvSpPr>
          <p:spPr bwMode="auto">
            <a:xfrm>
              <a:off x="6470651" y="4413250"/>
              <a:ext cx="1069975" cy="192088"/>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 name="ïṩļíďe"/>
            <p:cNvSpPr/>
            <p:nvPr/>
          </p:nvSpPr>
          <p:spPr bwMode="auto">
            <a:xfrm>
              <a:off x="6470651" y="4413250"/>
              <a:ext cx="10699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 name="îşľiďé"/>
            <p:cNvSpPr/>
            <p:nvPr/>
          </p:nvSpPr>
          <p:spPr bwMode="auto">
            <a:xfrm>
              <a:off x="6826251" y="4413250"/>
              <a:ext cx="358775" cy="192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 name="íšļîḋe"/>
            <p:cNvSpPr/>
            <p:nvPr/>
          </p:nvSpPr>
          <p:spPr bwMode="auto">
            <a:xfrm>
              <a:off x="6826251" y="4413250"/>
              <a:ext cx="3587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 name="ïṣļiďe"/>
            <p:cNvSpPr/>
            <p:nvPr/>
          </p:nvSpPr>
          <p:spPr bwMode="auto">
            <a:xfrm>
              <a:off x="6848476" y="4413250"/>
              <a:ext cx="23813" cy="192088"/>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 name="íšlîḋè"/>
            <p:cNvSpPr/>
            <p:nvPr/>
          </p:nvSpPr>
          <p:spPr bwMode="auto">
            <a:xfrm>
              <a:off x="6848476" y="4413250"/>
              <a:ext cx="23813"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6" name="iṡļïḋe"/>
            <p:cNvSpPr/>
            <p:nvPr/>
          </p:nvSpPr>
          <p:spPr bwMode="auto">
            <a:xfrm>
              <a:off x="7135813" y="4413250"/>
              <a:ext cx="25400" cy="192088"/>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 name="iṩḻíḋè"/>
            <p:cNvSpPr/>
            <p:nvPr/>
          </p:nvSpPr>
          <p:spPr bwMode="auto">
            <a:xfrm>
              <a:off x="7135813" y="4413250"/>
              <a:ext cx="2540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8" name="ísļîďe"/>
            <p:cNvSpPr/>
            <p:nvPr/>
          </p:nvSpPr>
          <p:spPr bwMode="auto">
            <a:xfrm>
              <a:off x="6470651" y="4413250"/>
              <a:ext cx="355600" cy="76200"/>
            </a:xfrm>
            <a:prstGeom prst="rect">
              <a:avLst/>
            </a:prstGeom>
            <a:solidFill>
              <a:srgbClr val="1796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9" name="ïṥlîďê"/>
            <p:cNvSpPr/>
            <p:nvPr/>
          </p:nvSpPr>
          <p:spPr bwMode="auto">
            <a:xfrm>
              <a:off x="6470651" y="4413250"/>
              <a:ext cx="355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0" name="íŝľíde"/>
            <p:cNvSpPr/>
            <p:nvPr/>
          </p:nvSpPr>
          <p:spPr bwMode="auto">
            <a:xfrm>
              <a:off x="6826251" y="4413250"/>
              <a:ext cx="227013" cy="76200"/>
            </a:xfrm>
            <a:custGeom>
              <a:avLst/>
              <a:gdLst>
                <a:gd name="T0" fmla="*/ 7 w 69"/>
                <a:gd name="T1" fmla="*/ 0 h 23"/>
                <a:gd name="T2" fmla="*/ 0 w 69"/>
                <a:gd name="T3" fmla="*/ 0 h 23"/>
                <a:gd name="T4" fmla="*/ 0 w 69"/>
                <a:gd name="T5" fmla="*/ 23 h 23"/>
                <a:gd name="T6" fmla="*/ 7 w 69"/>
                <a:gd name="T7" fmla="*/ 23 h 23"/>
                <a:gd name="T8" fmla="*/ 7 w 69"/>
                <a:gd name="T9" fmla="*/ 0 h 23"/>
                <a:gd name="T10" fmla="*/ 56 w 69"/>
                <a:gd name="T11" fmla="*/ 0 h 23"/>
                <a:gd name="T12" fmla="*/ 14 w 69"/>
                <a:gd name="T13" fmla="*/ 0 h 23"/>
                <a:gd name="T14" fmla="*/ 14 w 69"/>
                <a:gd name="T15" fmla="*/ 23 h 23"/>
                <a:gd name="T16" fmla="*/ 69 w 69"/>
                <a:gd name="T17" fmla="*/ 23 h 23"/>
                <a:gd name="T18" fmla="*/ 56 w 69"/>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23">
                  <a:moveTo>
                    <a:pt x="7" y="0"/>
                  </a:moveTo>
                  <a:cubicBezTo>
                    <a:pt x="0" y="0"/>
                    <a:pt x="0" y="0"/>
                    <a:pt x="0" y="0"/>
                  </a:cubicBezTo>
                  <a:cubicBezTo>
                    <a:pt x="0" y="23"/>
                    <a:pt x="0" y="23"/>
                    <a:pt x="0" y="23"/>
                  </a:cubicBezTo>
                  <a:cubicBezTo>
                    <a:pt x="7" y="23"/>
                    <a:pt x="7" y="23"/>
                    <a:pt x="7" y="23"/>
                  </a:cubicBezTo>
                  <a:cubicBezTo>
                    <a:pt x="7" y="0"/>
                    <a:pt x="7" y="0"/>
                    <a:pt x="7" y="0"/>
                  </a:cubicBezTo>
                  <a:moveTo>
                    <a:pt x="56" y="0"/>
                  </a:moveTo>
                  <a:cubicBezTo>
                    <a:pt x="14" y="0"/>
                    <a:pt x="14" y="0"/>
                    <a:pt x="14" y="0"/>
                  </a:cubicBezTo>
                  <a:cubicBezTo>
                    <a:pt x="14" y="23"/>
                    <a:pt x="14" y="23"/>
                    <a:pt x="14" y="23"/>
                  </a:cubicBezTo>
                  <a:cubicBezTo>
                    <a:pt x="69" y="23"/>
                    <a:pt x="69" y="23"/>
                    <a:pt x="69" y="23"/>
                  </a:cubicBezTo>
                  <a:cubicBezTo>
                    <a:pt x="64" y="16"/>
                    <a:pt x="59" y="8"/>
                    <a:pt x="56" y="0"/>
                  </a:cubicBezTo>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 name="ïSḷidè"/>
            <p:cNvSpPr/>
            <p:nvPr/>
          </p:nvSpPr>
          <p:spPr bwMode="auto">
            <a:xfrm>
              <a:off x="6848476" y="4413250"/>
              <a:ext cx="23813" cy="76200"/>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2" name="iṥļíḍê"/>
            <p:cNvSpPr/>
            <p:nvPr/>
          </p:nvSpPr>
          <p:spPr bwMode="auto">
            <a:xfrm>
              <a:off x="6848476" y="4413250"/>
              <a:ext cx="23813"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3" name="íṩľiḓê"/>
            <p:cNvSpPr/>
            <p:nvPr/>
          </p:nvSpPr>
          <p:spPr bwMode="auto">
            <a:xfrm>
              <a:off x="6470651" y="4219575"/>
              <a:ext cx="1069975" cy="193675"/>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4" name="îṣḻiḑé"/>
            <p:cNvSpPr/>
            <p:nvPr/>
          </p:nvSpPr>
          <p:spPr bwMode="auto">
            <a:xfrm>
              <a:off x="6470651" y="4219575"/>
              <a:ext cx="106997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5" name="ïṣľïḍé"/>
            <p:cNvSpPr/>
            <p:nvPr/>
          </p:nvSpPr>
          <p:spPr bwMode="auto">
            <a:xfrm>
              <a:off x="6826251" y="4219575"/>
              <a:ext cx="358775" cy="193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6" name="îṧľîḑe"/>
            <p:cNvSpPr/>
            <p:nvPr/>
          </p:nvSpPr>
          <p:spPr bwMode="auto">
            <a:xfrm>
              <a:off x="6826251" y="4219575"/>
              <a:ext cx="35877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7" name="î$1iḑè"/>
            <p:cNvSpPr/>
            <p:nvPr/>
          </p:nvSpPr>
          <p:spPr bwMode="auto">
            <a:xfrm>
              <a:off x="6848476" y="4219575"/>
              <a:ext cx="23813" cy="193675"/>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8" name="îṩ1îḋè"/>
            <p:cNvSpPr/>
            <p:nvPr/>
          </p:nvSpPr>
          <p:spPr bwMode="auto">
            <a:xfrm>
              <a:off x="6848476" y="4219575"/>
              <a:ext cx="23813"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9" name="ísḻîḓè"/>
            <p:cNvSpPr/>
            <p:nvPr/>
          </p:nvSpPr>
          <p:spPr bwMode="auto">
            <a:xfrm>
              <a:off x="7135813" y="4219575"/>
              <a:ext cx="25400" cy="193675"/>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0" name="išľiḋè"/>
            <p:cNvSpPr/>
            <p:nvPr/>
          </p:nvSpPr>
          <p:spPr bwMode="auto">
            <a:xfrm>
              <a:off x="7135813" y="4219575"/>
              <a:ext cx="2540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1" name="i$1ïďé"/>
            <p:cNvSpPr/>
            <p:nvPr/>
          </p:nvSpPr>
          <p:spPr bwMode="auto">
            <a:xfrm>
              <a:off x="6470651" y="4219575"/>
              <a:ext cx="355600" cy="79375"/>
            </a:xfrm>
            <a:prstGeom prst="rect">
              <a:avLst/>
            </a:prstGeom>
            <a:solidFill>
              <a:srgbClr val="1796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2" name="íṥḻíḍé"/>
            <p:cNvSpPr/>
            <p:nvPr/>
          </p:nvSpPr>
          <p:spPr bwMode="auto">
            <a:xfrm>
              <a:off x="6470651" y="4219575"/>
              <a:ext cx="3556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3" name="ïṥ1íḍe"/>
            <p:cNvSpPr/>
            <p:nvPr/>
          </p:nvSpPr>
          <p:spPr bwMode="auto">
            <a:xfrm>
              <a:off x="6826251" y="4219575"/>
              <a:ext cx="168275" cy="79375"/>
            </a:xfrm>
            <a:custGeom>
              <a:avLst/>
              <a:gdLst>
                <a:gd name="T0" fmla="*/ 7 w 51"/>
                <a:gd name="T1" fmla="*/ 0 h 24"/>
                <a:gd name="T2" fmla="*/ 0 w 51"/>
                <a:gd name="T3" fmla="*/ 0 h 24"/>
                <a:gd name="T4" fmla="*/ 0 w 51"/>
                <a:gd name="T5" fmla="*/ 24 h 24"/>
                <a:gd name="T6" fmla="*/ 7 w 51"/>
                <a:gd name="T7" fmla="*/ 24 h 24"/>
                <a:gd name="T8" fmla="*/ 7 w 51"/>
                <a:gd name="T9" fmla="*/ 0 h 24"/>
                <a:gd name="T10" fmla="*/ 51 w 51"/>
                <a:gd name="T11" fmla="*/ 0 h 24"/>
                <a:gd name="T12" fmla="*/ 14 w 51"/>
                <a:gd name="T13" fmla="*/ 0 h 24"/>
                <a:gd name="T14" fmla="*/ 14 w 51"/>
                <a:gd name="T15" fmla="*/ 24 h 24"/>
                <a:gd name="T16" fmla="*/ 49 w 51"/>
                <a:gd name="T17" fmla="*/ 24 h 24"/>
                <a:gd name="T18" fmla="*/ 49 w 51"/>
                <a:gd name="T19" fmla="*/ 22 h 24"/>
                <a:gd name="T20" fmla="*/ 51 w 51"/>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24">
                  <a:moveTo>
                    <a:pt x="7" y="0"/>
                  </a:moveTo>
                  <a:cubicBezTo>
                    <a:pt x="0" y="0"/>
                    <a:pt x="0" y="0"/>
                    <a:pt x="0" y="0"/>
                  </a:cubicBezTo>
                  <a:cubicBezTo>
                    <a:pt x="0" y="24"/>
                    <a:pt x="0" y="24"/>
                    <a:pt x="0" y="24"/>
                  </a:cubicBezTo>
                  <a:cubicBezTo>
                    <a:pt x="7" y="24"/>
                    <a:pt x="7" y="24"/>
                    <a:pt x="7" y="24"/>
                  </a:cubicBezTo>
                  <a:cubicBezTo>
                    <a:pt x="7" y="0"/>
                    <a:pt x="7" y="0"/>
                    <a:pt x="7" y="0"/>
                  </a:cubicBezTo>
                  <a:moveTo>
                    <a:pt x="51" y="0"/>
                  </a:moveTo>
                  <a:cubicBezTo>
                    <a:pt x="14" y="0"/>
                    <a:pt x="14" y="0"/>
                    <a:pt x="14" y="0"/>
                  </a:cubicBezTo>
                  <a:cubicBezTo>
                    <a:pt x="14" y="24"/>
                    <a:pt x="14" y="24"/>
                    <a:pt x="14" y="24"/>
                  </a:cubicBezTo>
                  <a:cubicBezTo>
                    <a:pt x="49" y="24"/>
                    <a:pt x="49" y="24"/>
                    <a:pt x="49" y="24"/>
                  </a:cubicBezTo>
                  <a:cubicBezTo>
                    <a:pt x="49" y="23"/>
                    <a:pt x="49" y="23"/>
                    <a:pt x="49" y="22"/>
                  </a:cubicBezTo>
                  <a:cubicBezTo>
                    <a:pt x="49" y="15"/>
                    <a:pt x="50" y="7"/>
                    <a:pt x="51" y="0"/>
                  </a:cubicBezTo>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 name="îṡľïḍè"/>
            <p:cNvSpPr/>
            <p:nvPr/>
          </p:nvSpPr>
          <p:spPr bwMode="auto">
            <a:xfrm>
              <a:off x="6848476" y="4219575"/>
              <a:ext cx="23813"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5" name="îSḻiḑé"/>
            <p:cNvSpPr/>
            <p:nvPr/>
          </p:nvSpPr>
          <p:spPr bwMode="auto">
            <a:xfrm>
              <a:off x="6848476" y="4219575"/>
              <a:ext cx="23813"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6" name="îṩḻîdè"/>
            <p:cNvSpPr/>
            <p:nvPr/>
          </p:nvSpPr>
          <p:spPr bwMode="auto">
            <a:xfrm>
              <a:off x="6470651" y="4029075"/>
              <a:ext cx="1069975" cy="190500"/>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7" name="íṣļíḋé"/>
            <p:cNvSpPr/>
            <p:nvPr/>
          </p:nvSpPr>
          <p:spPr bwMode="auto">
            <a:xfrm>
              <a:off x="6470651" y="4029075"/>
              <a:ext cx="10699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8" name="îsḷíďè"/>
            <p:cNvSpPr/>
            <p:nvPr/>
          </p:nvSpPr>
          <p:spPr bwMode="auto">
            <a:xfrm>
              <a:off x="6826251" y="4029075"/>
              <a:ext cx="358775" cy="190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9" name="íṧļíḑê"/>
            <p:cNvSpPr/>
            <p:nvPr/>
          </p:nvSpPr>
          <p:spPr bwMode="auto">
            <a:xfrm>
              <a:off x="6826251" y="4029075"/>
              <a:ext cx="3587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0" name="isḷïḍê"/>
            <p:cNvSpPr/>
            <p:nvPr/>
          </p:nvSpPr>
          <p:spPr bwMode="auto">
            <a:xfrm>
              <a:off x="6848476" y="4029075"/>
              <a:ext cx="23813" cy="190500"/>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1" name="îś1iḑê"/>
            <p:cNvSpPr/>
            <p:nvPr/>
          </p:nvSpPr>
          <p:spPr bwMode="auto">
            <a:xfrm>
              <a:off x="6848476" y="4029075"/>
              <a:ext cx="2381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2" name="î$ļîdé"/>
            <p:cNvSpPr/>
            <p:nvPr/>
          </p:nvSpPr>
          <p:spPr bwMode="auto">
            <a:xfrm>
              <a:off x="7135813" y="4029075"/>
              <a:ext cx="25400" cy="190500"/>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3" name="ís1ïḋè"/>
            <p:cNvSpPr/>
            <p:nvPr/>
          </p:nvSpPr>
          <p:spPr bwMode="auto">
            <a:xfrm>
              <a:off x="7135813" y="4029075"/>
              <a:ext cx="254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4" name="îs1îḑé"/>
            <p:cNvSpPr/>
            <p:nvPr/>
          </p:nvSpPr>
          <p:spPr bwMode="auto">
            <a:xfrm>
              <a:off x="6470651" y="4029075"/>
              <a:ext cx="1069975" cy="74613"/>
            </a:xfrm>
            <a:custGeom>
              <a:avLst/>
              <a:gdLst>
                <a:gd name="T0" fmla="*/ 108 w 325"/>
                <a:gd name="T1" fmla="*/ 0 h 23"/>
                <a:gd name="T2" fmla="*/ 0 w 325"/>
                <a:gd name="T3" fmla="*/ 0 h 23"/>
                <a:gd name="T4" fmla="*/ 0 w 325"/>
                <a:gd name="T5" fmla="*/ 23 h 23"/>
                <a:gd name="T6" fmla="*/ 108 w 325"/>
                <a:gd name="T7" fmla="*/ 23 h 23"/>
                <a:gd name="T8" fmla="*/ 108 w 325"/>
                <a:gd name="T9" fmla="*/ 0 h 23"/>
                <a:gd name="T10" fmla="*/ 325 w 325"/>
                <a:gd name="T11" fmla="*/ 0 h 23"/>
                <a:gd name="T12" fmla="*/ 309 w 325"/>
                <a:gd name="T13" fmla="*/ 0 h 23"/>
                <a:gd name="T14" fmla="*/ 325 w 325"/>
                <a:gd name="T15" fmla="*/ 13 h 23"/>
                <a:gd name="T16" fmla="*/ 325 w 325"/>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5" h="23">
                  <a:moveTo>
                    <a:pt x="108" y="0"/>
                  </a:moveTo>
                  <a:cubicBezTo>
                    <a:pt x="0" y="0"/>
                    <a:pt x="0" y="0"/>
                    <a:pt x="0" y="0"/>
                  </a:cubicBezTo>
                  <a:cubicBezTo>
                    <a:pt x="0" y="23"/>
                    <a:pt x="0" y="23"/>
                    <a:pt x="0" y="23"/>
                  </a:cubicBezTo>
                  <a:cubicBezTo>
                    <a:pt x="108" y="23"/>
                    <a:pt x="108" y="23"/>
                    <a:pt x="108" y="23"/>
                  </a:cubicBezTo>
                  <a:cubicBezTo>
                    <a:pt x="108" y="0"/>
                    <a:pt x="108" y="0"/>
                    <a:pt x="108" y="0"/>
                  </a:cubicBezTo>
                  <a:moveTo>
                    <a:pt x="325" y="0"/>
                  </a:moveTo>
                  <a:cubicBezTo>
                    <a:pt x="309" y="0"/>
                    <a:pt x="309" y="0"/>
                    <a:pt x="309" y="0"/>
                  </a:cubicBezTo>
                  <a:cubicBezTo>
                    <a:pt x="315" y="4"/>
                    <a:pt x="320" y="8"/>
                    <a:pt x="325" y="13"/>
                  </a:cubicBezTo>
                  <a:cubicBezTo>
                    <a:pt x="325" y="0"/>
                    <a:pt x="325" y="0"/>
                    <a:pt x="325" y="0"/>
                  </a:cubicBezTo>
                </a:path>
              </a:pathLst>
            </a:custGeom>
            <a:solidFill>
              <a:srgbClr val="1796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iśḻiḍê"/>
            <p:cNvSpPr/>
            <p:nvPr/>
          </p:nvSpPr>
          <p:spPr bwMode="auto">
            <a:xfrm>
              <a:off x="6826251" y="4029075"/>
              <a:ext cx="300038" cy="74613"/>
            </a:xfrm>
            <a:custGeom>
              <a:avLst/>
              <a:gdLst>
                <a:gd name="T0" fmla="*/ 7 w 91"/>
                <a:gd name="T1" fmla="*/ 0 h 23"/>
                <a:gd name="T2" fmla="*/ 0 w 91"/>
                <a:gd name="T3" fmla="*/ 0 h 23"/>
                <a:gd name="T4" fmla="*/ 0 w 91"/>
                <a:gd name="T5" fmla="*/ 23 h 23"/>
                <a:gd name="T6" fmla="*/ 7 w 91"/>
                <a:gd name="T7" fmla="*/ 23 h 23"/>
                <a:gd name="T8" fmla="*/ 7 w 91"/>
                <a:gd name="T9" fmla="*/ 0 h 23"/>
                <a:gd name="T10" fmla="*/ 91 w 91"/>
                <a:gd name="T11" fmla="*/ 0 h 23"/>
                <a:gd name="T12" fmla="*/ 14 w 91"/>
                <a:gd name="T13" fmla="*/ 0 h 23"/>
                <a:gd name="T14" fmla="*/ 14 w 91"/>
                <a:gd name="T15" fmla="*/ 23 h 23"/>
                <a:gd name="T16" fmla="*/ 67 w 91"/>
                <a:gd name="T17" fmla="*/ 23 h 23"/>
                <a:gd name="T18" fmla="*/ 91 w 91"/>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23">
                  <a:moveTo>
                    <a:pt x="7" y="0"/>
                  </a:moveTo>
                  <a:cubicBezTo>
                    <a:pt x="0" y="0"/>
                    <a:pt x="0" y="0"/>
                    <a:pt x="0" y="0"/>
                  </a:cubicBezTo>
                  <a:cubicBezTo>
                    <a:pt x="0" y="23"/>
                    <a:pt x="0" y="23"/>
                    <a:pt x="0" y="23"/>
                  </a:cubicBezTo>
                  <a:cubicBezTo>
                    <a:pt x="7" y="23"/>
                    <a:pt x="7" y="23"/>
                    <a:pt x="7" y="23"/>
                  </a:cubicBezTo>
                  <a:cubicBezTo>
                    <a:pt x="7" y="0"/>
                    <a:pt x="7" y="0"/>
                    <a:pt x="7" y="0"/>
                  </a:cubicBezTo>
                  <a:moveTo>
                    <a:pt x="91" y="0"/>
                  </a:moveTo>
                  <a:cubicBezTo>
                    <a:pt x="14" y="0"/>
                    <a:pt x="14" y="0"/>
                    <a:pt x="14" y="0"/>
                  </a:cubicBezTo>
                  <a:cubicBezTo>
                    <a:pt x="14" y="23"/>
                    <a:pt x="14" y="23"/>
                    <a:pt x="14" y="23"/>
                  </a:cubicBezTo>
                  <a:cubicBezTo>
                    <a:pt x="67" y="23"/>
                    <a:pt x="67" y="23"/>
                    <a:pt x="67" y="23"/>
                  </a:cubicBezTo>
                  <a:cubicBezTo>
                    <a:pt x="74" y="14"/>
                    <a:pt x="82" y="6"/>
                    <a:pt x="91" y="0"/>
                  </a:cubicBezTo>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îṥlïḓê"/>
            <p:cNvSpPr/>
            <p:nvPr/>
          </p:nvSpPr>
          <p:spPr bwMode="auto">
            <a:xfrm>
              <a:off x="6848476" y="4029075"/>
              <a:ext cx="23813" cy="74613"/>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7" name="îṩļîḓé"/>
            <p:cNvSpPr/>
            <p:nvPr/>
          </p:nvSpPr>
          <p:spPr bwMode="auto">
            <a:xfrm>
              <a:off x="6848476" y="4029075"/>
              <a:ext cx="23813"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8" name="ïŝļïdé"/>
            <p:cNvSpPr/>
            <p:nvPr/>
          </p:nvSpPr>
          <p:spPr bwMode="auto">
            <a:xfrm>
              <a:off x="6470651" y="3833813"/>
              <a:ext cx="1069975" cy="195263"/>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9" name="îṡḻídè"/>
            <p:cNvSpPr/>
            <p:nvPr/>
          </p:nvSpPr>
          <p:spPr bwMode="auto">
            <a:xfrm>
              <a:off x="6470651" y="3833813"/>
              <a:ext cx="1069975"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0" name="îSļíďè"/>
            <p:cNvSpPr/>
            <p:nvPr/>
          </p:nvSpPr>
          <p:spPr bwMode="auto">
            <a:xfrm>
              <a:off x="6826251" y="3833813"/>
              <a:ext cx="358775" cy="195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1" name="iṣḷîďé"/>
            <p:cNvSpPr/>
            <p:nvPr/>
          </p:nvSpPr>
          <p:spPr bwMode="auto">
            <a:xfrm>
              <a:off x="6826251" y="3833813"/>
              <a:ext cx="358775"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2" name="íṣľiḋê"/>
            <p:cNvSpPr/>
            <p:nvPr/>
          </p:nvSpPr>
          <p:spPr bwMode="auto">
            <a:xfrm>
              <a:off x="6848476" y="3833813"/>
              <a:ext cx="23813" cy="195263"/>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3" name="ïşľíďê"/>
            <p:cNvSpPr/>
            <p:nvPr/>
          </p:nvSpPr>
          <p:spPr bwMode="auto">
            <a:xfrm>
              <a:off x="6848476" y="3833813"/>
              <a:ext cx="23813"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4" name="iṡlíḋe"/>
            <p:cNvSpPr/>
            <p:nvPr/>
          </p:nvSpPr>
          <p:spPr bwMode="auto">
            <a:xfrm>
              <a:off x="7135813" y="3833813"/>
              <a:ext cx="25400" cy="195263"/>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5" name="ïṩľïdé"/>
            <p:cNvSpPr/>
            <p:nvPr/>
          </p:nvSpPr>
          <p:spPr bwMode="auto">
            <a:xfrm>
              <a:off x="7135813" y="3833813"/>
              <a:ext cx="254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6" name="i$ľíḑe"/>
            <p:cNvSpPr/>
            <p:nvPr/>
          </p:nvSpPr>
          <p:spPr bwMode="auto">
            <a:xfrm>
              <a:off x="6470651" y="3833813"/>
              <a:ext cx="527050" cy="0"/>
            </a:xfrm>
            <a:custGeom>
              <a:avLst/>
              <a:gdLst>
                <a:gd name="T0" fmla="*/ 332 w 332"/>
                <a:gd name="T1" fmla="*/ 0 w 332"/>
                <a:gd name="T2" fmla="*/ 224 w 332"/>
                <a:gd name="T3" fmla="*/ 238 w 332"/>
                <a:gd name="T4" fmla="*/ 253 w 332"/>
                <a:gd name="T5" fmla="*/ 332 w 332"/>
              </a:gdLst>
              <a:ahLst/>
              <a:cxnLst>
                <a:cxn ang="0">
                  <a:pos x="T0" y="0"/>
                </a:cxn>
                <a:cxn ang="0">
                  <a:pos x="T1" y="0"/>
                </a:cxn>
                <a:cxn ang="0">
                  <a:pos x="T2" y="0"/>
                </a:cxn>
                <a:cxn ang="0">
                  <a:pos x="T3" y="0"/>
                </a:cxn>
                <a:cxn ang="0">
                  <a:pos x="T4" y="0"/>
                </a:cxn>
                <a:cxn ang="0">
                  <a:pos x="T5" y="0"/>
                </a:cxn>
              </a:cxnLst>
              <a:rect l="0" t="0" r="r" b="b"/>
              <a:pathLst>
                <a:path w="332">
                  <a:moveTo>
                    <a:pt x="332" y="0"/>
                  </a:moveTo>
                  <a:lnTo>
                    <a:pt x="0" y="0"/>
                  </a:lnTo>
                  <a:lnTo>
                    <a:pt x="224" y="0"/>
                  </a:lnTo>
                  <a:lnTo>
                    <a:pt x="238" y="0"/>
                  </a:lnTo>
                  <a:lnTo>
                    <a:pt x="253" y="0"/>
                  </a:lnTo>
                  <a:lnTo>
                    <a:pt x="332" y="0"/>
                  </a:lnTo>
                  <a:close/>
                </a:path>
              </a:pathLst>
            </a:custGeom>
            <a:solidFill>
              <a:srgbClr val="E6B0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ïsḻiḋè"/>
            <p:cNvSpPr/>
            <p:nvPr/>
          </p:nvSpPr>
          <p:spPr bwMode="auto">
            <a:xfrm>
              <a:off x="6470651" y="3833813"/>
              <a:ext cx="527050" cy="0"/>
            </a:xfrm>
            <a:custGeom>
              <a:avLst/>
              <a:gdLst>
                <a:gd name="T0" fmla="*/ 332 w 332"/>
                <a:gd name="T1" fmla="*/ 0 w 332"/>
                <a:gd name="T2" fmla="*/ 224 w 332"/>
                <a:gd name="T3" fmla="*/ 238 w 332"/>
                <a:gd name="T4" fmla="*/ 253 w 332"/>
                <a:gd name="T5" fmla="*/ 332 w 332"/>
              </a:gdLst>
              <a:ahLst/>
              <a:cxnLst>
                <a:cxn ang="0">
                  <a:pos x="T0" y="0"/>
                </a:cxn>
                <a:cxn ang="0">
                  <a:pos x="T1" y="0"/>
                </a:cxn>
                <a:cxn ang="0">
                  <a:pos x="T2" y="0"/>
                </a:cxn>
                <a:cxn ang="0">
                  <a:pos x="T3" y="0"/>
                </a:cxn>
                <a:cxn ang="0">
                  <a:pos x="T4" y="0"/>
                </a:cxn>
                <a:cxn ang="0">
                  <a:pos x="T5" y="0"/>
                </a:cxn>
              </a:cxnLst>
              <a:rect l="0" t="0" r="r" b="b"/>
              <a:pathLst>
                <a:path w="332">
                  <a:moveTo>
                    <a:pt x="332" y="0"/>
                  </a:moveTo>
                  <a:lnTo>
                    <a:pt x="0" y="0"/>
                  </a:lnTo>
                  <a:lnTo>
                    <a:pt x="224" y="0"/>
                  </a:lnTo>
                  <a:lnTo>
                    <a:pt x="238" y="0"/>
                  </a:lnTo>
                  <a:lnTo>
                    <a:pt x="253" y="0"/>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iṥ1ïḍe"/>
            <p:cNvSpPr/>
            <p:nvPr/>
          </p:nvSpPr>
          <p:spPr bwMode="auto">
            <a:xfrm>
              <a:off x="6470651" y="3833813"/>
              <a:ext cx="1069975" cy="79375"/>
            </a:xfrm>
            <a:custGeom>
              <a:avLst/>
              <a:gdLst>
                <a:gd name="T0" fmla="*/ 224 w 674"/>
                <a:gd name="T1" fmla="*/ 0 h 50"/>
                <a:gd name="T2" fmla="*/ 0 w 674"/>
                <a:gd name="T3" fmla="*/ 0 h 50"/>
                <a:gd name="T4" fmla="*/ 0 w 674"/>
                <a:gd name="T5" fmla="*/ 50 h 50"/>
                <a:gd name="T6" fmla="*/ 224 w 674"/>
                <a:gd name="T7" fmla="*/ 50 h 50"/>
                <a:gd name="T8" fmla="*/ 224 w 674"/>
                <a:gd name="T9" fmla="*/ 0 h 50"/>
                <a:gd name="T10" fmla="*/ 674 w 674"/>
                <a:gd name="T11" fmla="*/ 0 h 50"/>
                <a:gd name="T12" fmla="*/ 450 w 674"/>
                <a:gd name="T13" fmla="*/ 0 h 50"/>
                <a:gd name="T14" fmla="*/ 450 w 674"/>
                <a:gd name="T15" fmla="*/ 50 h 50"/>
                <a:gd name="T16" fmla="*/ 674 w 674"/>
                <a:gd name="T17" fmla="*/ 50 h 50"/>
                <a:gd name="T18" fmla="*/ 674 w 67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0">
                  <a:moveTo>
                    <a:pt x="224" y="0"/>
                  </a:moveTo>
                  <a:lnTo>
                    <a:pt x="0" y="0"/>
                  </a:lnTo>
                  <a:lnTo>
                    <a:pt x="0" y="50"/>
                  </a:lnTo>
                  <a:lnTo>
                    <a:pt x="224" y="50"/>
                  </a:lnTo>
                  <a:lnTo>
                    <a:pt x="224" y="0"/>
                  </a:lnTo>
                  <a:close/>
                  <a:moveTo>
                    <a:pt x="674" y="0"/>
                  </a:moveTo>
                  <a:lnTo>
                    <a:pt x="450" y="0"/>
                  </a:lnTo>
                  <a:lnTo>
                    <a:pt x="450" y="50"/>
                  </a:lnTo>
                  <a:lnTo>
                    <a:pt x="674" y="50"/>
                  </a:lnTo>
                  <a:lnTo>
                    <a:pt x="674" y="0"/>
                  </a:lnTo>
                  <a:close/>
                </a:path>
              </a:pathLst>
            </a:custGeom>
            <a:solidFill>
              <a:srgbClr val="1796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ï$1îḋé"/>
            <p:cNvSpPr/>
            <p:nvPr/>
          </p:nvSpPr>
          <p:spPr bwMode="auto">
            <a:xfrm>
              <a:off x="6470651" y="3833813"/>
              <a:ext cx="1069975" cy="79375"/>
            </a:xfrm>
            <a:custGeom>
              <a:avLst/>
              <a:gdLst>
                <a:gd name="T0" fmla="*/ 224 w 674"/>
                <a:gd name="T1" fmla="*/ 0 h 50"/>
                <a:gd name="T2" fmla="*/ 0 w 674"/>
                <a:gd name="T3" fmla="*/ 0 h 50"/>
                <a:gd name="T4" fmla="*/ 0 w 674"/>
                <a:gd name="T5" fmla="*/ 50 h 50"/>
                <a:gd name="T6" fmla="*/ 224 w 674"/>
                <a:gd name="T7" fmla="*/ 50 h 50"/>
                <a:gd name="T8" fmla="*/ 224 w 674"/>
                <a:gd name="T9" fmla="*/ 0 h 50"/>
                <a:gd name="T10" fmla="*/ 674 w 674"/>
                <a:gd name="T11" fmla="*/ 0 h 50"/>
                <a:gd name="T12" fmla="*/ 450 w 674"/>
                <a:gd name="T13" fmla="*/ 0 h 50"/>
                <a:gd name="T14" fmla="*/ 450 w 674"/>
                <a:gd name="T15" fmla="*/ 50 h 50"/>
                <a:gd name="T16" fmla="*/ 674 w 674"/>
                <a:gd name="T17" fmla="*/ 50 h 50"/>
                <a:gd name="T18" fmla="*/ 674 w 67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0">
                  <a:moveTo>
                    <a:pt x="224" y="0"/>
                  </a:moveTo>
                  <a:lnTo>
                    <a:pt x="0" y="0"/>
                  </a:lnTo>
                  <a:lnTo>
                    <a:pt x="0" y="50"/>
                  </a:lnTo>
                  <a:lnTo>
                    <a:pt x="224" y="50"/>
                  </a:lnTo>
                  <a:lnTo>
                    <a:pt x="224" y="0"/>
                  </a:lnTo>
                  <a:moveTo>
                    <a:pt x="674" y="0"/>
                  </a:moveTo>
                  <a:lnTo>
                    <a:pt x="450" y="0"/>
                  </a:lnTo>
                  <a:lnTo>
                    <a:pt x="450" y="50"/>
                  </a:lnTo>
                  <a:lnTo>
                    <a:pt x="674" y="50"/>
                  </a:lnTo>
                  <a:lnTo>
                    <a:pt x="6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iṧlîḑè"/>
            <p:cNvSpPr/>
            <p:nvPr/>
          </p:nvSpPr>
          <p:spPr bwMode="auto">
            <a:xfrm>
              <a:off x="6826251" y="3833813"/>
              <a:ext cx="358775" cy="79375"/>
            </a:xfrm>
            <a:custGeom>
              <a:avLst/>
              <a:gdLst>
                <a:gd name="T0" fmla="*/ 14 w 226"/>
                <a:gd name="T1" fmla="*/ 0 h 50"/>
                <a:gd name="T2" fmla="*/ 0 w 226"/>
                <a:gd name="T3" fmla="*/ 0 h 50"/>
                <a:gd name="T4" fmla="*/ 0 w 226"/>
                <a:gd name="T5" fmla="*/ 50 h 50"/>
                <a:gd name="T6" fmla="*/ 14 w 226"/>
                <a:gd name="T7" fmla="*/ 50 h 50"/>
                <a:gd name="T8" fmla="*/ 14 w 226"/>
                <a:gd name="T9" fmla="*/ 0 h 50"/>
                <a:gd name="T10" fmla="*/ 195 w 226"/>
                <a:gd name="T11" fmla="*/ 0 h 50"/>
                <a:gd name="T12" fmla="*/ 108 w 226"/>
                <a:gd name="T13" fmla="*/ 0 h 50"/>
                <a:gd name="T14" fmla="*/ 29 w 226"/>
                <a:gd name="T15" fmla="*/ 0 h 50"/>
                <a:gd name="T16" fmla="*/ 29 w 226"/>
                <a:gd name="T17" fmla="*/ 50 h 50"/>
                <a:gd name="T18" fmla="*/ 195 w 226"/>
                <a:gd name="T19" fmla="*/ 50 h 50"/>
                <a:gd name="T20" fmla="*/ 195 w 226"/>
                <a:gd name="T21" fmla="*/ 0 h 50"/>
                <a:gd name="T22" fmla="*/ 226 w 226"/>
                <a:gd name="T23" fmla="*/ 0 h 50"/>
                <a:gd name="T24" fmla="*/ 211 w 226"/>
                <a:gd name="T25" fmla="*/ 0 h 50"/>
                <a:gd name="T26" fmla="*/ 211 w 226"/>
                <a:gd name="T27" fmla="*/ 50 h 50"/>
                <a:gd name="T28" fmla="*/ 226 w 226"/>
                <a:gd name="T29" fmla="*/ 50 h 50"/>
                <a:gd name="T30" fmla="*/ 226 w 22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0">
                  <a:moveTo>
                    <a:pt x="14" y="0"/>
                  </a:moveTo>
                  <a:lnTo>
                    <a:pt x="0" y="0"/>
                  </a:lnTo>
                  <a:lnTo>
                    <a:pt x="0" y="50"/>
                  </a:lnTo>
                  <a:lnTo>
                    <a:pt x="14" y="50"/>
                  </a:lnTo>
                  <a:lnTo>
                    <a:pt x="14" y="0"/>
                  </a:lnTo>
                  <a:close/>
                  <a:moveTo>
                    <a:pt x="195" y="0"/>
                  </a:moveTo>
                  <a:lnTo>
                    <a:pt x="108" y="0"/>
                  </a:lnTo>
                  <a:lnTo>
                    <a:pt x="29" y="0"/>
                  </a:lnTo>
                  <a:lnTo>
                    <a:pt x="29" y="50"/>
                  </a:lnTo>
                  <a:lnTo>
                    <a:pt x="195" y="50"/>
                  </a:lnTo>
                  <a:lnTo>
                    <a:pt x="195" y="0"/>
                  </a:lnTo>
                  <a:close/>
                  <a:moveTo>
                    <a:pt x="226" y="0"/>
                  </a:moveTo>
                  <a:lnTo>
                    <a:pt x="211" y="0"/>
                  </a:lnTo>
                  <a:lnTo>
                    <a:pt x="211" y="50"/>
                  </a:lnTo>
                  <a:lnTo>
                    <a:pt x="226" y="50"/>
                  </a:lnTo>
                  <a:lnTo>
                    <a:pt x="226" y="0"/>
                  </a:lnTo>
                  <a:close/>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iṥļïďê"/>
            <p:cNvSpPr/>
            <p:nvPr/>
          </p:nvSpPr>
          <p:spPr bwMode="auto">
            <a:xfrm>
              <a:off x="6826251" y="3833813"/>
              <a:ext cx="358775" cy="79375"/>
            </a:xfrm>
            <a:custGeom>
              <a:avLst/>
              <a:gdLst>
                <a:gd name="T0" fmla="*/ 14 w 226"/>
                <a:gd name="T1" fmla="*/ 0 h 50"/>
                <a:gd name="T2" fmla="*/ 0 w 226"/>
                <a:gd name="T3" fmla="*/ 0 h 50"/>
                <a:gd name="T4" fmla="*/ 0 w 226"/>
                <a:gd name="T5" fmla="*/ 50 h 50"/>
                <a:gd name="T6" fmla="*/ 14 w 226"/>
                <a:gd name="T7" fmla="*/ 50 h 50"/>
                <a:gd name="T8" fmla="*/ 14 w 226"/>
                <a:gd name="T9" fmla="*/ 0 h 50"/>
                <a:gd name="T10" fmla="*/ 195 w 226"/>
                <a:gd name="T11" fmla="*/ 0 h 50"/>
                <a:gd name="T12" fmla="*/ 108 w 226"/>
                <a:gd name="T13" fmla="*/ 0 h 50"/>
                <a:gd name="T14" fmla="*/ 29 w 226"/>
                <a:gd name="T15" fmla="*/ 0 h 50"/>
                <a:gd name="T16" fmla="*/ 29 w 226"/>
                <a:gd name="T17" fmla="*/ 50 h 50"/>
                <a:gd name="T18" fmla="*/ 195 w 226"/>
                <a:gd name="T19" fmla="*/ 50 h 50"/>
                <a:gd name="T20" fmla="*/ 195 w 226"/>
                <a:gd name="T21" fmla="*/ 0 h 50"/>
                <a:gd name="T22" fmla="*/ 226 w 226"/>
                <a:gd name="T23" fmla="*/ 0 h 50"/>
                <a:gd name="T24" fmla="*/ 211 w 226"/>
                <a:gd name="T25" fmla="*/ 0 h 50"/>
                <a:gd name="T26" fmla="*/ 211 w 226"/>
                <a:gd name="T27" fmla="*/ 50 h 50"/>
                <a:gd name="T28" fmla="*/ 226 w 226"/>
                <a:gd name="T29" fmla="*/ 50 h 50"/>
                <a:gd name="T30" fmla="*/ 226 w 22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0">
                  <a:moveTo>
                    <a:pt x="14" y="0"/>
                  </a:moveTo>
                  <a:lnTo>
                    <a:pt x="0" y="0"/>
                  </a:lnTo>
                  <a:lnTo>
                    <a:pt x="0" y="50"/>
                  </a:lnTo>
                  <a:lnTo>
                    <a:pt x="14" y="50"/>
                  </a:lnTo>
                  <a:lnTo>
                    <a:pt x="14" y="0"/>
                  </a:lnTo>
                  <a:moveTo>
                    <a:pt x="195" y="0"/>
                  </a:moveTo>
                  <a:lnTo>
                    <a:pt x="108" y="0"/>
                  </a:lnTo>
                  <a:lnTo>
                    <a:pt x="29" y="0"/>
                  </a:lnTo>
                  <a:lnTo>
                    <a:pt x="29" y="50"/>
                  </a:lnTo>
                  <a:lnTo>
                    <a:pt x="195" y="50"/>
                  </a:lnTo>
                  <a:lnTo>
                    <a:pt x="195" y="0"/>
                  </a:lnTo>
                  <a:moveTo>
                    <a:pt x="226" y="0"/>
                  </a:moveTo>
                  <a:lnTo>
                    <a:pt x="211" y="0"/>
                  </a:lnTo>
                  <a:lnTo>
                    <a:pt x="211" y="50"/>
                  </a:lnTo>
                  <a:lnTo>
                    <a:pt x="226" y="50"/>
                  </a:lnTo>
                  <a:lnTo>
                    <a:pt x="2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íṥľiḍê"/>
            <p:cNvSpPr/>
            <p:nvPr/>
          </p:nvSpPr>
          <p:spPr bwMode="auto">
            <a:xfrm>
              <a:off x="6848476" y="3833813"/>
              <a:ext cx="23813"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3" name="is1ïḋê"/>
            <p:cNvSpPr/>
            <p:nvPr/>
          </p:nvSpPr>
          <p:spPr bwMode="auto">
            <a:xfrm>
              <a:off x="6848476" y="3833813"/>
              <a:ext cx="23813"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4" name="iSḻídê"/>
            <p:cNvSpPr/>
            <p:nvPr/>
          </p:nvSpPr>
          <p:spPr bwMode="auto">
            <a:xfrm>
              <a:off x="7135813" y="3833813"/>
              <a:ext cx="25400"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5" name="íṥ1ïḋé"/>
            <p:cNvSpPr/>
            <p:nvPr/>
          </p:nvSpPr>
          <p:spPr bwMode="auto">
            <a:xfrm>
              <a:off x="7135813" y="3833813"/>
              <a:ext cx="254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6" name="ïṩľíďé"/>
            <p:cNvSpPr/>
            <p:nvPr/>
          </p:nvSpPr>
          <p:spPr bwMode="auto">
            <a:xfrm>
              <a:off x="6470651" y="3643313"/>
              <a:ext cx="1069975" cy="190500"/>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7" name="ïśļiḑê"/>
            <p:cNvSpPr/>
            <p:nvPr/>
          </p:nvSpPr>
          <p:spPr bwMode="auto">
            <a:xfrm>
              <a:off x="6470651" y="3643313"/>
              <a:ext cx="10699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8" name="ïŝḷíḑe"/>
            <p:cNvSpPr/>
            <p:nvPr/>
          </p:nvSpPr>
          <p:spPr bwMode="auto">
            <a:xfrm>
              <a:off x="6826251" y="3643313"/>
              <a:ext cx="358775" cy="190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9" name="ísļíḑé"/>
            <p:cNvSpPr/>
            <p:nvPr/>
          </p:nvSpPr>
          <p:spPr bwMode="auto">
            <a:xfrm>
              <a:off x="6826251" y="3643313"/>
              <a:ext cx="3587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0" name="íšļîḋè"/>
            <p:cNvSpPr/>
            <p:nvPr/>
          </p:nvSpPr>
          <p:spPr bwMode="auto">
            <a:xfrm>
              <a:off x="6848476" y="3643313"/>
              <a:ext cx="23813" cy="190500"/>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1" name="ïṣľîḋe"/>
            <p:cNvSpPr/>
            <p:nvPr/>
          </p:nvSpPr>
          <p:spPr bwMode="auto">
            <a:xfrm>
              <a:off x="6848476" y="3643313"/>
              <a:ext cx="2381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2" name="íŝlíďê"/>
            <p:cNvSpPr/>
            <p:nvPr/>
          </p:nvSpPr>
          <p:spPr bwMode="auto">
            <a:xfrm>
              <a:off x="7135813" y="3643313"/>
              <a:ext cx="25400" cy="190500"/>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3" name="íšľiḑè"/>
            <p:cNvSpPr/>
            <p:nvPr/>
          </p:nvSpPr>
          <p:spPr bwMode="auto">
            <a:xfrm>
              <a:off x="7135813" y="3643313"/>
              <a:ext cx="254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4" name="isḻïḍe"/>
            <p:cNvSpPr/>
            <p:nvPr/>
          </p:nvSpPr>
          <p:spPr bwMode="auto">
            <a:xfrm>
              <a:off x="6470651" y="3643313"/>
              <a:ext cx="527050" cy="0"/>
            </a:xfrm>
            <a:custGeom>
              <a:avLst/>
              <a:gdLst>
                <a:gd name="T0" fmla="*/ 332 w 332"/>
                <a:gd name="T1" fmla="*/ 0 w 332"/>
                <a:gd name="T2" fmla="*/ 224 w 332"/>
                <a:gd name="T3" fmla="*/ 238 w 332"/>
                <a:gd name="T4" fmla="*/ 253 w 332"/>
                <a:gd name="T5" fmla="*/ 332 w 332"/>
              </a:gdLst>
              <a:ahLst/>
              <a:cxnLst>
                <a:cxn ang="0">
                  <a:pos x="T0" y="0"/>
                </a:cxn>
                <a:cxn ang="0">
                  <a:pos x="T1" y="0"/>
                </a:cxn>
                <a:cxn ang="0">
                  <a:pos x="T2" y="0"/>
                </a:cxn>
                <a:cxn ang="0">
                  <a:pos x="T3" y="0"/>
                </a:cxn>
                <a:cxn ang="0">
                  <a:pos x="T4" y="0"/>
                </a:cxn>
                <a:cxn ang="0">
                  <a:pos x="T5" y="0"/>
                </a:cxn>
              </a:cxnLst>
              <a:rect l="0" t="0" r="r" b="b"/>
              <a:pathLst>
                <a:path w="332">
                  <a:moveTo>
                    <a:pt x="332" y="0"/>
                  </a:moveTo>
                  <a:lnTo>
                    <a:pt x="0" y="0"/>
                  </a:lnTo>
                  <a:lnTo>
                    <a:pt x="224" y="0"/>
                  </a:lnTo>
                  <a:lnTo>
                    <a:pt x="238" y="0"/>
                  </a:lnTo>
                  <a:lnTo>
                    <a:pt x="253" y="0"/>
                  </a:lnTo>
                  <a:lnTo>
                    <a:pt x="332" y="0"/>
                  </a:lnTo>
                  <a:close/>
                </a:path>
              </a:pathLst>
            </a:custGeom>
            <a:solidFill>
              <a:srgbClr val="E6B0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5" name="iṩḻïďe"/>
            <p:cNvSpPr/>
            <p:nvPr/>
          </p:nvSpPr>
          <p:spPr bwMode="auto">
            <a:xfrm>
              <a:off x="6470651" y="3643313"/>
              <a:ext cx="527050" cy="0"/>
            </a:xfrm>
            <a:custGeom>
              <a:avLst/>
              <a:gdLst>
                <a:gd name="T0" fmla="*/ 332 w 332"/>
                <a:gd name="T1" fmla="*/ 0 w 332"/>
                <a:gd name="T2" fmla="*/ 224 w 332"/>
                <a:gd name="T3" fmla="*/ 238 w 332"/>
                <a:gd name="T4" fmla="*/ 253 w 332"/>
                <a:gd name="T5" fmla="*/ 332 w 332"/>
              </a:gdLst>
              <a:ahLst/>
              <a:cxnLst>
                <a:cxn ang="0">
                  <a:pos x="T0" y="0"/>
                </a:cxn>
                <a:cxn ang="0">
                  <a:pos x="T1" y="0"/>
                </a:cxn>
                <a:cxn ang="0">
                  <a:pos x="T2" y="0"/>
                </a:cxn>
                <a:cxn ang="0">
                  <a:pos x="T3" y="0"/>
                </a:cxn>
                <a:cxn ang="0">
                  <a:pos x="T4" y="0"/>
                </a:cxn>
                <a:cxn ang="0">
                  <a:pos x="T5" y="0"/>
                </a:cxn>
              </a:cxnLst>
              <a:rect l="0" t="0" r="r" b="b"/>
              <a:pathLst>
                <a:path w="332">
                  <a:moveTo>
                    <a:pt x="332" y="0"/>
                  </a:moveTo>
                  <a:lnTo>
                    <a:pt x="0" y="0"/>
                  </a:lnTo>
                  <a:lnTo>
                    <a:pt x="224" y="0"/>
                  </a:lnTo>
                  <a:lnTo>
                    <a:pt x="238" y="0"/>
                  </a:lnTo>
                  <a:lnTo>
                    <a:pt x="253" y="0"/>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6" name="i$ḻiḋê"/>
            <p:cNvSpPr/>
            <p:nvPr/>
          </p:nvSpPr>
          <p:spPr bwMode="auto">
            <a:xfrm>
              <a:off x="6470651" y="3643313"/>
              <a:ext cx="1069975" cy="79375"/>
            </a:xfrm>
            <a:custGeom>
              <a:avLst/>
              <a:gdLst>
                <a:gd name="T0" fmla="*/ 224 w 674"/>
                <a:gd name="T1" fmla="*/ 0 h 50"/>
                <a:gd name="T2" fmla="*/ 0 w 674"/>
                <a:gd name="T3" fmla="*/ 0 h 50"/>
                <a:gd name="T4" fmla="*/ 0 w 674"/>
                <a:gd name="T5" fmla="*/ 50 h 50"/>
                <a:gd name="T6" fmla="*/ 224 w 674"/>
                <a:gd name="T7" fmla="*/ 50 h 50"/>
                <a:gd name="T8" fmla="*/ 224 w 674"/>
                <a:gd name="T9" fmla="*/ 0 h 50"/>
                <a:gd name="T10" fmla="*/ 674 w 674"/>
                <a:gd name="T11" fmla="*/ 0 h 50"/>
                <a:gd name="T12" fmla="*/ 450 w 674"/>
                <a:gd name="T13" fmla="*/ 0 h 50"/>
                <a:gd name="T14" fmla="*/ 450 w 674"/>
                <a:gd name="T15" fmla="*/ 50 h 50"/>
                <a:gd name="T16" fmla="*/ 674 w 674"/>
                <a:gd name="T17" fmla="*/ 50 h 50"/>
                <a:gd name="T18" fmla="*/ 674 w 67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0">
                  <a:moveTo>
                    <a:pt x="224" y="0"/>
                  </a:moveTo>
                  <a:lnTo>
                    <a:pt x="0" y="0"/>
                  </a:lnTo>
                  <a:lnTo>
                    <a:pt x="0" y="50"/>
                  </a:lnTo>
                  <a:lnTo>
                    <a:pt x="224" y="50"/>
                  </a:lnTo>
                  <a:lnTo>
                    <a:pt x="224" y="0"/>
                  </a:lnTo>
                  <a:close/>
                  <a:moveTo>
                    <a:pt x="674" y="0"/>
                  </a:moveTo>
                  <a:lnTo>
                    <a:pt x="450" y="0"/>
                  </a:lnTo>
                  <a:lnTo>
                    <a:pt x="450" y="50"/>
                  </a:lnTo>
                  <a:lnTo>
                    <a:pt x="674" y="50"/>
                  </a:lnTo>
                  <a:lnTo>
                    <a:pt x="674" y="0"/>
                  </a:lnTo>
                  <a:close/>
                </a:path>
              </a:pathLst>
            </a:custGeom>
            <a:solidFill>
              <a:srgbClr val="1796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7" name="îsľîdê"/>
            <p:cNvSpPr/>
            <p:nvPr/>
          </p:nvSpPr>
          <p:spPr bwMode="auto">
            <a:xfrm>
              <a:off x="6470651" y="3643313"/>
              <a:ext cx="1069975" cy="79375"/>
            </a:xfrm>
            <a:custGeom>
              <a:avLst/>
              <a:gdLst>
                <a:gd name="T0" fmla="*/ 224 w 674"/>
                <a:gd name="T1" fmla="*/ 0 h 50"/>
                <a:gd name="T2" fmla="*/ 0 w 674"/>
                <a:gd name="T3" fmla="*/ 0 h 50"/>
                <a:gd name="T4" fmla="*/ 0 w 674"/>
                <a:gd name="T5" fmla="*/ 50 h 50"/>
                <a:gd name="T6" fmla="*/ 224 w 674"/>
                <a:gd name="T7" fmla="*/ 50 h 50"/>
                <a:gd name="T8" fmla="*/ 224 w 674"/>
                <a:gd name="T9" fmla="*/ 0 h 50"/>
                <a:gd name="T10" fmla="*/ 674 w 674"/>
                <a:gd name="T11" fmla="*/ 0 h 50"/>
                <a:gd name="T12" fmla="*/ 450 w 674"/>
                <a:gd name="T13" fmla="*/ 0 h 50"/>
                <a:gd name="T14" fmla="*/ 450 w 674"/>
                <a:gd name="T15" fmla="*/ 50 h 50"/>
                <a:gd name="T16" fmla="*/ 674 w 674"/>
                <a:gd name="T17" fmla="*/ 50 h 50"/>
                <a:gd name="T18" fmla="*/ 674 w 67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0">
                  <a:moveTo>
                    <a:pt x="224" y="0"/>
                  </a:moveTo>
                  <a:lnTo>
                    <a:pt x="0" y="0"/>
                  </a:lnTo>
                  <a:lnTo>
                    <a:pt x="0" y="50"/>
                  </a:lnTo>
                  <a:lnTo>
                    <a:pt x="224" y="50"/>
                  </a:lnTo>
                  <a:lnTo>
                    <a:pt x="224" y="0"/>
                  </a:lnTo>
                  <a:moveTo>
                    <a:pt x="674" y="0"/>
                  </a:moveTo>
                  <a:lnTo>
                    <a:pt x="450" y="0"/>
                  </a:lnTo>
                  <a:lnTo>
                    <a:pt x="450" y="50"/>
                  </a:lnTo>
                  <a:lnTo>
                    <a:pt x="674" y="50"/>
                  </a:lnTo>
                  <a:lnTo>
                    <a:pt x="6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8" name="ïslîdé"/>
            <p:cNvSpPr/>
            <p:nvPr/>
          </p:nvSpPr>
          <p:spPr bwMode="auto">
            <a:xfrm>
              <a:off x="6826251" y="3643313"/>
              <a:ext cx="358775" cy="79375"/>
            </a:xfrm>
            <a:custGeom>
              <a:avLst/>
              <a:gdLst>
                <a:gd name="T0" fmla="*/ 14 w 226"/>
                <a:gd name="T1" fmla="*/ 0 h 50"/>
                <a:gd name="T2" fmla="*/ 0 w 226"/>
                <a:gd name="T3" fmla="*/ 0 h 50"/>
                <a:gd name="T4" fmla="*/ 0 w 226"/>
                <a:gd name="T5" fmla="*/ 50 h 50"/>
                <a:gd name="T6" fmla="*/ 14 w 226"/>
                <a:gd name="T7" fmla="*/ 50 h 50"/>
                <a:gd name="T8" fmla="*/ 14 w 226"/>
                <a:gd name="T9" fmla="*/ 0 h 50"/>
                <a:gd name="T10" fmla="*/ 195 w 226"/>
                <a:gd name="T11" fmla="*/ 0 h 50"/>
                <a:gd name="T12" fmla="*/ 108 w 226"/>
                <a:gd name="T13" fmla="*/ 0 h 50"/>
                <a:gd name="T14" fmla="*/ 29 w 226"/>
                <a:gd name="T15" fmla="*/ 0 h 50"/>
                <a:gd name="T16" fmla="*/ 29 w 226"/>
                <a:gd name="T17" fmla="*/ 50 h 50"/>
                <a:gd name="T18" fmla="*/ 195 w 226"/>
                <a:gd name="T19" fmla="*/ 50 h 50"/>
                <a:gd name="T20" fmla="*/ 195 w 226"/>
                <a:gd name="T21" fmla="*/ 0 h 50"/>
                <a:gd name="T22" fmla="*/ 226 w 226"/>
                <a:gd name="T23" fmla="*/ 0 h 50"/>
                <a:gd name="T24" fmla="*/ 211 w 226"/>
                <a:gd name="T25" fmla="*/ 0 h 50"/>
                <a:gd name="T26" fmla="*/ 211 w 226"/>
                <a:gd name="T27" fmla="*/ 50 h 50"/>
                <a:gd name="T28" fmla="*/ 226 w 226"/>
                <a:gd name="T29" fmla="*/ 50 h 50"/>
                <a:gd name="T30" fmla="*/ 226 w 22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0">
                  <a:moveTo>
                    <a:pt x="14" y="0"/>
                  </a:moveTo>
                  <a:lnTo>
                    <a:pt x="0" y="0"/>
                  </a:lnTo>
                  <a:lnTo>
                    <a:pt x="0" y="50"/>
                  </a:lnTo>
                  <a:lnTo>
                    <a:pt x="14" y="50"/>
                  </a:lnTo>
                  <a:lnTo>
                    <a:pt x="14" y="0"/>
                  </a:lnTo>
                  <a:close/>
                  <a:moveTo>
                    <a:pt x="195" y="0"/>
                  </a:moveTo>
                  <a:lnTo>
                    <a:pt x="108" y="0"/>
                  </a:lnTo>
                  <a:lnTo>
                    <a:pt x="29" y="0"/>
                  </a:lnTo>
                  <a:lnTo>
                    <a:pt x="29" y="50"/>
                  </a:lnTo>
                  <a:lnTo>
                    <a:pt x="195" y="50"/>
                  </a:lnTo>
                  <a:lnTo>
                    <a:pt x="195" y="0"/>
                  </a:lnTo>
                  <a:close/>
                  <a:moveTo>
                    <a:pt x="226" y="0"/>
                  </a:moveTo>
                  <a:lnTo>
                    <a:pt x="211" y="0"/>
                  </a:lnTo>
                  <a:lnTo>
                    <a:pt x="211" y="50"/>
                  </a:lnTo>
                  <a:lnTo>
                    <a:pt x="226" y="50"/>
                  </a:lnTo>
                  <a:lnTo>
                    <a:pt x="226" y="0"/>
                  </a:lnTo>
                  <a:close/>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9" name="iṡliḑe"/>
            <p:cNvSpPr/>
            <p:nvPr/>
          </p:nvSpPr>
          <p:spPr bwMode="auto">
            <a:xfrm>
              <a:off x="6826251" y="3643313"/>
              <a:ext cx="358775" cy="79375"/>
            </a:xfrm>
            <a:custGeom>
              <a:avLst/>
              <a:gdLst>
                <a:gd name="T0" fmla="*/ 14 w 226"/>
                <a:gd name="T1" fmla="*/ 0 h 50"/>
                <a:gd name="T2" fmla="*/ 0 w 226"/>
                <a:gd name="T3" fmla="*/ 0 h 50"/>
                <a:gd name="T4" fmla="*/ 0 w 226"/>
                <a:gd name="T5" fmla="*/ 50 h 50"/>
                <a:gd name="T6" fmla="*/ 14 w 226"/>
                <a:gd name="T7" fmla="*/ 50 h 50"/>
                <a:gd name="T8" fmla="*/ 14 w 226"/>
                <a:gd name="T9" fmla="*/ 0 h 50"/>
                <a:gd name="T10" fmla="*/ 195 w 226"/>
                <a:gd name="T11" fmla="*/ 0 h 50"/>
                <a:gd name="T12" fmla="*/ 108 w 226"/>
                <a:gd name="T13" fmla="*/ 0 h 50"/>
                <a:gd name="T14" fmla="*/ 29 w 226"/>
                <a:gd name="T15" fmla="*/ 0 h 50"/>
                <a:gd name="T16" fmla="*/ 29 w 226"/>
                <a:gd name="T17" fmla="*/ 50 h 50"/>
                <a:gd name="T18" fmla="*/ 195 w 226"/>
                <a:gd name="T19" fmla="*/ 50 h 50"/>
                <a:gd name="T20" fmla="*/ 195 w 226"/>
                <a:gd name="T21" fmla="*/ 0 h 50"/>
                <a:gd name="T22" fmla="*/ 226 w 226"/>
                <a:gd name="T23" fmla="*/ 0 h 50"/>
                <a:gd name="T24" fmla="*/ 211 w 226"/>
                <a:gd name="T25" fmla="*/ 0 h 50"/>
                <a:gd name="T26" fmla="*/ 211 w 226"/>
                <a:gd name="T27" fmla="*/ 50 h 50"/>
                <a:gd name="T28" fmla="*/ 226 w 226"/>
                <a:gd name="T29" fmla="*/ 50 h 50"/>
                <a:gd name="T30" fmla="*/ 226 w 22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0">
                  <a:moveTo>
                    <a:pt x="14" y="0"/>
                  </a:moveTo>
                  <a:lnTo>
                    <a:pt x="0" y="0"/>
                  </a:lnTo>
                  <a:lnTo>
                    <a:pt x="0" y="50"/>
                  </a:lnTo>
                  <a:lnTo>
                    <a:pt x="14" y="50"/>
                  </a:lnTo>
                  <a:lnTo>
                    <a:pt x="14" y="0"/>
                  </a:lnTo>
                  <a:moveTo>
                    <a:pt x="195" y="0"/>
                  </a:moveTo>
                  <a:lnTo>
                    <a:pt x="108" y="0"/>
                  </a:lnTo>
                  <a:lnTo>
                    <a:pt x="29" y="0"/>
                  </a:lnTo>
                  <a:lnTo>
                    <a:pt x="29" y="50"/>
                  </a:lnTo>
                  <a:lnTo>
                    <a:pt x="195" y="50"/>
                  </a:lnTo>
                  <a:lnTo>
                    <a:pt x="195" y="0"/>
                  </a:lnTo>
                  <a:moveTo>
                    <a:pt x="226" y="0"/>
                  </a:moveTo>
                  <a:lnTo>
                    <a:pt x="211" y="0"/>
                  </a:lnTo>
                  <a:lnTo>
                    <a:pt x="211" y="50"/>
                  </a:lnTo>
                  <a:lnTo>
                    <a:pt x="226" y="50"/>
                  </a:lnTo>
                  <a:lnTo>
                    <a:pt x="2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0" name="îSlíḍê"/>
            <p:cNvSpPr/>
            <p:nvPr/>
          </p:nvSpPr>
          <p:spPr bwMode="auto">
            <a:xfrm>
              <a:off x="6848476" y="3643313"/>
              <a:ext cx="23813"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1" name="iṩḷiḋê"/>
            <p:cNvSpPr/>
            <p:nvPr/>
          </p:nvSpPr>
          <p:spPr bwMode="auto">
            <a:xfrm>
              <a:off x="6848476" y="3643313"/>
              <a:ext cx="23813"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2" name="iśḷíḑè"/>
            <p:cNvSpPr/>
            <p:nvPr/>
          </p:nvSpPr>
          <p:spPr bwMode="auto">
            <a:xfrm>
              <a:off x="7135813" y="3643313"/>
              <a:ext cx="25400"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3" name="ïṡ1ïďè"/>
            <p:cNvSpPr/>
            <p:nvPr/>
          </p:nvSpPr>
          <p:spPr bwMode="auto">
            <a:xfrm>
              <a:off x="7135813" y="3643313"/>
              <a:ext cx="254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04" name="ïṣlíḑé"/>
            <p:cNvSpPr/>
            <p:nvPr/>
          </p:nvSpPr>
          <p:spPr bwMode="auto">
            <a:xfrm>
              <a:off x="7435851" y="4552950"/>
              <a:ext cx="384175" cy="52388"/>
            </a:xfrm>
            <a:custGeom>
              <a:avLst/>
              <a:gdLst>
                <a:gd name="T0" fmla="*/ 117 w 117"/>
                <a:gd name="T1" fmla="*/ 8 h 16"/>
                <a:gd name="T2" fmla="*/ 111 w 117"/>
                <a:gd name="T3" fmla="*/ 16 h 16"/>
                <a:gd name="T4" fmla="*/ 6 w 117"/>
                <a:gd name="T5" fmla="*/ 16 h 16"/>
                <a:gd name="T6" fmla="*/ 2 w 117"/>
                <a:gd name="T7" fmla="*/ 14 h 16"/>
                <a:gd name="T8" fmla="*/ 0 w 117"/>
                <a:gd name="T9" fmla="*/ 8 h 16"/>
                <a:gd name="T10" fmla="*/ 6 w 117"/>
                <a:gd name="T11" fmla="*/ 0 h 16"/>
                <a:gd name="T12" fmla="*/ 111 w 117"/>
                <a:gd name="T13" fmla="*/ 0 h 16"/>
                <a:gd name="T14" fmla="*/ 115 w 117"/>
                <a:gd name="T15" fmla="*/ 3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3"/>
                    <a:pt x="114" y="16"/>
                    <a:pt x="111" y="16"/>
                  </a:cubicBezTo>
                  <a:cubicBezTo>
                    <a:pt x="6" y="16"/>
                    <a:pt x="6" y="16"/>
                    <a:pt x="6" y="16"/>
                  </a:cubicBezTo>
                  <a:cubicBezTo>
                    <a:pt x="4" y="16"/>
                    <a:pt x="3" y="15"/>
                    <a:pt x="2" y="14"/>
                  </a:cubicBezTo>
                  <a:cubicBezTo>
                    <a:pt x="1" y="13"/>
                    <a:pt x="0" y="11"/>
                    <a:pt x="0" y="8"/>
                  </a:cubicBezTo>
                  <a:cubicBezTo>
                    <a:pt x="0" y="4"/>
                    <a:pt x="3" y="0"/>
                    <a:pt x="6" y="0"/>
                  </a:cubicBezTo>
                  <a:cubicBezTo>
                    <a:pt x="111" y="0"/>
                    <a:pt x="111" y="0"/>
                    <a:pt x="111" y="0"/>
                  </a:cubicBezTo>
                  <a:cubicBezTo>
                    <a:pt x="113" y="0"/>
                    <a:pt x="114" y="1"/>
                    <a:pt x="115" y="3"/>
                  </a:cubicBezTo>
                  <a:cubicBezTo>
                    <a:pt x="116" y="4"/>
                    <a:pt x="117" y="6"/>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 name="ïşļïḍe"/>
            <p:cNvSpPr/>
            <p:nvPr/>
          </p:nvSpPr>
          <p:spPr bwMode="auto">
            <a:xfrm>
              <a:off x="7451726" y="4552950"/>
              <a:ext cx="368300" cy="25400"/>
            </a:xfrm>
            <a:custGeom>
              <a:avLst/>
              <a:gdLst>
                <a:gd name="T0" fmla="*/ 106 w 112"/>
                <a:gd name="T1" fmla="*/ 0 h 8"/>
                <a:gd name="T2" fmla="*/ 27 w 112"/>
                <a:gd name="T3" fmla="*/ 0 h 8"/>
                <a:gd name="T4" fmla="*/ 13 w 112"/>
                <a:gd name="T5" fmla="*/ 0 h 8"/>
                <a:gd name="T6" fmla="*/ 0 w 112"/>
                <a:gd name="T7" fmla="*/ 8 h 8"/>
                <a:gd name="T8" fmla="*/ 112 w 112"/>
                <a:gd name="T9" fmla="*/ 8 h 8"/>
                <a:gd name="T10" fmla="*/ 110 w 112"/>
                <a:gd name="T11" fmla="*/ 3 h 8"/>
                <a:gd name="T12" fmla="*/ 106 w 11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12" h="8">
                  <a:moveTo>
                    <a:pt x="106" y="0"/>
                  </a:moveTo>
                  <a:cubicBezTo>
                    <a:pt x="27" y="0"/>
                    <a:pt x="27" y="0"/>
                    <a:pt x="27" y="0"/>
                  </a:cubicBezTo>
                  <a:cubicBezTo>
                    <a:pt x="13" y="0"/>
                    <a:pt x="13" y="0"/>
                    <a:pt x="13" y="0"/>
                  </a:cubicBezTo>
                  <a:cubicBezTo>
                    <a:pt x="9" y="3"/>
                    <a:pt x="4" y="6"/>
                    <a:pt x="0" y="8"/>
                  </a:cubicBezTo>
                  <a:cubicBezTo>
                    <a:pt x="112" y="8"/>
                    <a:pt x="112" y="8"/>
                    <a:pt x="112" y="8"/>
                  </a:cubicBezTo>
                  <a:cubicBezTo>
                    <a:pt x="112" y="6"/>
                    <a:pt x="111" y="4"/>
                    <a:pt x="110" y="3"/>
                  </a:cubicBezTo>
                  <a:cubicBezTo>
                    <a:pt x="109" y="1"/>
                    <a:pt x="108" y="0"/>
                    <a:pt x="106"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 name="ï$ļîḑé"/>
            <p:cNvSpPr/>
            <p:nvPr/>
          </p:nvSpPr>
          <p:spPr bwMode="auto">
            <a:xfrm>
              <a:off x="7435851" y="4503738"/>
              <a:ext cx="384175" cy="49213"/>
            </a:xfrm>
            <a:custGeom>
              <a:avLst/>
              <a:gdLst>
                <a:gd name="T0" fmla="*/ 117 w 117"/>
                <a:gd name="T1" fmla="*/ 7 h 15"/>
                <a:gd name="T2" fmla="*/ 111 w 117"/>
                <a:gd name="T3" fmla="*/ 15 h 15"/>
                <a:gd name="T4" fmla="*/ 6 w 117"/>
                <a:gd name="T5" fmla="*/ 15 h 15"/>
                <a:gd name="T6" fmla="*/ 2 w 117"/>
                <a:gd name="T7" fmla="*/ 13 h 15"/>
                <a:gd name="T8" fmla="*/ 0 w 117"/>
                <a:gd name="T9" fmla="*/ 7 h 15"/>
                <a:gd name="T10" fmla="*/ 6 w 117"/>
                <a:gd name="T11" fmla="*/ 0 h 15"/>
                <a:gd name="T12" fmla="*/ 111 w 117"/>
                <a:gd name="T13" fmla="*/ 0 h 15"/>
                <a:gd name="T14" fmla="*/ 115 w 117"/>
                <a:gd name="T15" fmla="*/ 2 h 15"/>
                <a:gd name="T16" fmla="*/ 117 w 117"/>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5">
                  <a:moveTo>
                    <a:pt x="117" y="7"/>
                  </a:moveTo>
                  <a:cubicBezTo>
                    <a:pt x="117" y="12"/>
                    <a:pt x="114" y="15"/>
                    <a:pt x="111" y="15"/>
                  </a:cubicBezTo>
                  <a:cubicBezTo>
                    <a:pt x="6" y="15"/>
                    <a:pt x="6" y="15"/>
                    <a:pt x="6" y="15"/>
                  </a:cubicBezTo>
                  <a:cubicBezTo>
                    <a:pt x="4" y="15"/>
                    <a:pt x="3" y="15"/>
                    <a:pt x="2" y="13"/>
                  </a:cubicBezTo>
                  <a:cubicBezTo>
                    <a:pt x="1" y="12"/>
                    <a:pt x="0" y="10"/>
                    <a:pt x="0" y="7"/>
                  </a:cubicBezTo>
                  <a:cubicBezTo>
                    <a:pt x="0" y="3"/>
                    <a:pt x="3" y="0"/>
                    <a:pt x="6" y="0"/>
                  </a:cubicBezTo>
                  <a:cubicBezTo>
                    <a:pt x="111" y="0"/>
                    <a:pt x="111" y="0"/>
                    <a:pt x="111" y="0"/>
                  </a:cubicBezTo>
                  <a:cubicBezTo>
                    <a:pt x="113" y="0"/>
                    <a:pt x="114" y="0"/>
                    <a:pt x="115" y="2"/>
                  </a:cubicBezTo>
                  <a:cubicBezTo>
                    <a:pt x="116" y="3"/>
                    <a:pt x="117" y="5"/>
                    <a:pt x="117" y="7"/>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 name="išḻíḑê"/>
            <p:cNvSpPr/>
            <p:nvPr/>
          </p:nvSpPr>
          <p:spPr bwMode="auto">
            <a:xfrm>
              <a:off x="7527926" y="4503738"/>
              <a:ext cx="292100" cy="22225"/>
            </a:xfrm>
            <a:custGeom>
              <a:avLst/>
              <a:gdLst>
                <a:gd name="T0" fmla="*/ 83 w 89"/>
                <a:gd name="T1" fmla="*/ 0 h 7"/>
                <a:gd name="T2" fmla="*/ 7 w 89"/>
                <a:gd name="T3" fmla="*/ 0 h 7"/>
                <a:gd name="T4" fmla="*/ 0 w 89"/>
                <a:gd name="T5" fmla="*/ 7 h 7"/>
                <a:gd name="T6" fmla="*/ 89 w 89"/>
                <a:gd name="T7" fmla="*/ 7 h 7"/>
                <a:gd name="T8" fmla="*/ 87 w 89"/>
                <a:gd name="T9" fmla="*/ 2 h 7"/>
                <a:gd name="T10" fmla="*/ 83 w 89"/>
                <a:gd name="T11" fmla="*/ 0 h 7"/>
              </a:gdLst>
              <a:ahLst/>
              <a:cxnLst>
                <a:cxn ang="0">
                  <a:pos x="T0" y="T1"/>
                </a:cxn>
                <a:cxn ang="0">
                  <a:pos x="T2" y="T3"/>
                </a:cxn>
                <a:cxn ang="0">
                  <a:pos x="T4" y="T5"/>
                </a:cxn>
                <a:cxn ang="0">
                  <a:pos x="T6" y="T7"/>
                </a:cxn>
                <a:cxn ang="0">
                  <a:pos x="T8" y="T9"/>
                </a:cxn>
                <a:cxn ang="0">
                  <a:pos x="T10" y="T11"/>
                </a:cxn>
              </a:cxnLst>
              <a:rect l="0" t="0" r="r" b="b"/>
              <a:pathLst>
                <a:path w="89" h="7">
                  <a:moveTo>
                    <a:pt x="83" y="0"/>
                  </a:moveTo>
                  <a:cubicBezTo>
                    <a:pt x="7" y="0"/>
                    <a:pt x="7" y="0"/>
                    <a:pt x="7" y="0"/>
                  </a:cubicBezTo>
                  <a:cubicBezTo>
                    <a:pt x="5" y="2"/>
                    <a:pt x="2" y="5"/>
                    <a:pt x="0" y="7"/>
                  </a:cubicBezTo>
                  <a:cubicBezTo>
                    <a:pt x="89" y="7"/>
                    <a:pt x="89" y="7"/>
                    <a:pt x="89" y="7"/>
                  </a:cubicBezTo>
                  <a:cubicBezTo>
                    <a:pt x="89" y="5"/>
                    <a:pt x="88" y="3"/>
                    <a:pt x="87" y="2"/>
                  </a:cubicBezTo>
                  <a:cubicBezTo>
                    <a:pt x="86" y="0"/>
                    <a:pt x="85" y="0"/>
                    <a:pt x="83"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 name="ïŝḷïḍe"/>
            <p:cNvSpPr/>
            <p:nvPr/>
          </p:nvSpPr>
          <p:spPr bwMode="auto">
            <a:xfrm>
              <a:off x="7435851" y="4449763"/>
              <a:ext cx="384175" cy="53975"/>
            </a:xfrm>
            <a:custGeom>
              <a:avLst/>
              <a:gdLst>
                <a:gd name="T0" fmla="*/ 117 w 117"/>
                <a:gd name="T1" fmla="*/ 8 h 16"/>
                <a:gd name="T2" fmla="*/ 111 w 117"/>
                <a:gd name="T3" fmla="*/ 16 h 16"/>
                <a:gd name="T4" fmla="*/ 6 w 117"/>
                <a:gd name="T5" fmla="*/ 16 h 16"/>
                <a:gd name="T6" fmla="*/ 2 w 117"/>
                <a:gd name="T7" fmla="*/ 13 h 16"/>
                <a:gd name="T8" fmla="*/ 0 w 117"/>
                <a:gd name="T9" fmla="*/ 8 h 16"/>
                <a:gd name="T10" fmla="*/ 6 w 117"/>
                <a:gd name="T11" fmla="*/ 0 h 16"/>
                <a:gd name="T12" fmla="*/ 111 w 117"/>
                <a:gd name="T13" fmla="*/ 0 h 16"/>
                <a:gd name="T14" fmla="*/ 115 w 117"/>
                <a:gd name="T15" fmla="*/ 2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2"/>
                    <a:pt x="114" y="16"/>
                    <a:pt x="111" y="16"/>
                  </a:cubicBezTo>
                  <a:cubicBezTo>
                    <a:pt x="6" y="16"/>
                    <a:pt x="6" y="16"/>
                    <a:pt x="6" y="16"/>
                  </a:cubicBezTo>
                  <a:cubicBezTo>
                    <a:pt x="4" y="16"/>
                    <a:pt x="3" y="15"/>
                    <a:pt x="2" y="13"/>
                  </a:cubicBezTo>
                  <a:cubicBezTo>
                    <a:pt x="1" y="12"/>
                    <a:pt x="0" y="10"/>
                    <a:pt x="0" y="8"/>
                  </a:cubicBezTo>
                  <a:cubicBezTo>
                    <a:pt x="0" y="3"/>
                    <a:pt x="3" y="0"/>
                    <a:pt x="6" y="0"/>
                  </a:cubicBezTo>
                  <a:cubicBezTo>
                    <a:pt x="111" y="0"/>
                    <a:pt x="111" y="0"/>
                    <a:pt x="111" y="0"/>
                  </a:cubicBezTo>
                  <a:cubicBezTo>
                    <a:pt x="113" y="0"/>
                    <a:pt x="114" y="1"/>
                    <a:pt x="115" y="2"/>
                  </a:cubicBezTo>
                  <a:cubicBezTo>
                    <a:pt x="116" y="3"/>
                    <a:pt x="117" y="5"/>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 name="iṣ1ïḍê"/>
            <p:cNvSpPr/>
            <p:nvPr/>
          </p:nvSpPr>
          <p:spPr bwMode="auto">
            <a:xfrm>
              <a:off x="7570788" y="4449763"/>
              <a:ext cx="249238" cy="26988"/>
            </a:xfrm>
            <a:custGeom>
              <a:avLst/>
              <a:gdLst>
                <a:gd name="T0" fmla="*/ 70 w 76"/>
                <a:gd name="T1" fmla="*/ 0 h 8"/>
                <a:gd name="T2" fmla="*/ 5 w 76"/>
                <a:gd name="T3" fmla="*/ 0 h 8"/>
                <a:gd name="T4" fmla="*/ 0 w 76"/>
                <a:gd name="T5" fmla="*/ 8 h 8"/>
                <a:gd name="T6" fmla="*/ 76 w 76"/>
                <a:gd name="T7" fmla="*/ 8 h 8"/>
                <a:gd name="T8" fmla="*/ 74 w 76"/>
                <a:gd name="T9" fmla="*/ 2 h 8"/>
                <a:gd name="T10" fmla="*/ 70 w 76"/>
                <a:gd name="T11" fmla="*/ 0 h 8"/>
              </a:gdLst>
              <a:ahLst/>
              <a:cxnLst>
                <a:cxn ang="0">
                  <a:pos x="T0" y="T1"/>
                </a:cxn>
                <a:cxn ang="0">
                  <a:pos x="T2" y="T3"/>
                </a:cxn>
                <a:cxn ang="0">
                  <a:pos x="T4" y="T5"/>
                </a:cxn>
                <a:cxn ang="0">
                  <a:pos x="T6" y="T7"/>
                </a:cxn>
                <a:cxn ang="0">
                  <a:pos x="T8" y="T9"/>
                </a:cxn>
                <a:cxn ang="0">
                  <a:pos x="T10" y="T11"/>
                </a:cxn>
              </a:cxnLst>
              <a:rect l="0" t="0" r="r" b="b"/>
              <a:pathLst>
                <a:path w="76" h="8">
                  <a:moveTo>
                    <a:pt x="70" y="0"/>
                  </a:moveTo>
                  <a:cubicBezTo>
                    <a:pt x="5" y="0"/>
                    <a:pt x="5" y="0"/>
                    <a:pt x="5" y="0"/>
                  </a:cubicBezTo>
                  <a:cubicBezTo>
                    <a:pt x="4" y="2"/>
                    <a:pt x="2" y="5"/>
                    <a:pt x="0" y="8"/>
                  </a:cubicBezTo>
                  <a:cubicBezTo>
                    <a:pt x="76" y="8"/>
                    <a:pt x="76" y="8"/>
                    <a:pt x="76" y="8"/>
                  </a:cubicBezTo>
                  <a:cubicBezTo>
                    <a:pt x="76" y="5"/>
                    <a:pt x="75" y="3"/>
                    <a:pt x="74" y="2"/>
                  </a:cubicBezTo>
                  <a:cubicBezTo>
                    <a:pt x="73" y="1"/>
                    <a:pt x="72" y="0"/>
                    <a:pt x="70"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 name="íšḻiḋe"/>
            <p:cNvSpPr/>
            <p:nvPr/>
          </p:nvSpPr>
          <p:spPr bwMode="auto">
            <a:xfrm>
              <a:off x="7435851" y="4397375"/>
              <a:ext cx="384175" cy="52388"/>
            </a:xfrm>
            <a:custGeom>
              <a:avLst/>
              <a:gdLst>
                <a:gd name="T0" fmla="*/ 117 w 117"/>
                <a:gd name="T1" fmla="*/ 8 h 16"/>
                <a:gd name="T2" fmla="*/ 111 w 117"/>
                <a:gd name="T3" fmla="*/ 16 h 16"/>
                <a:gd name="T4" fmla="*/ 6 w 117"/>
                <a:gd name="T5" fmla="*/ 16 h 16"/>
                <a:gd name="T6" fmla="*/ 2 w 117"/>
                <a:gd name="T7" fmla="*/ 13 h 16"/>
                <a:gd name="T8" fmla="*/ 0 w 117"/>
                <a:gd name="T9" fmla="*/ 8 h 16"/>
                <a:gd name="T10" fmla="*/ 6 w 117"/>
                <a:gd name="T11" fmla="*/ 0 h 16"/>
                <a:gd name="T12" fmla="*/ 111 w 117"/>
                <a:gd name="T13" fmla="*/ 0 h 16"/>
                <a:gd name="T14" fmla="*/ 115 w 117"/>
                <a:gd name="T15" fmla="*/ 2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2"/>
                    <a:pt x="114" y="16"/>
                    <a:pt x="111" y="16"/>
                  </a:cubicBezTo>
                  <a:cubicBezTo>
                    <a:pt x="6" y="16"/>
                    <a:pt x="6" y="16"/>
                    <a:pt x="6" y="16"/>
                  </a:cubicBezTo>
                  <a:cubicBezTo>
                    <a:pt x="4" y="16"/>
                    <a:pt x="3" y="15"/>
                    <a:pt x="2" y="13"/>
                  </a:cubicBezTo>
                  <a:cubicBezTo>
                    <a:pt x="1" y="12"/>
                    <a:pt x="0" y="10"/>
                    <a:pt x="0" y="8"/>
                  </a:cubicBezTo>
                  <a:cubicBezTo>
                    <a:pt x="0" y="3"/>
                    <a:pt x="3" y="0"/>
                    <a:pt x="6" y="0"/>
                  </a:cubicBezTo>
                  <a:cubicBezTo>
                    <a:pt x="111" y="0"/>
                    <a:pt x="111" y="0"/>
                    <a:pt x="111" y="0"/>
                  </a:cubicBezTo>
                  <a:cubicBezTo>
                    <a:pt x="113" y="0"/>
                    <a:pt x="114" y="1"/>
                    <a:pt x="115" y="2"/>
                  </a:cubicBezTo>
                  <a:cubicBezTo>
                    <a:pt x="116" y="4"/>
                    <a:pt x="117" y="6"/>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 name="i$ḷîḓè"/>
            <p:cNvSpPr/>
            <p:nvPr/>
          </p:nvSpPr>
          <p:spPr bwMode="auto">
            <a:xfrm>
              <a:off x="7599363" y="4397375"/>
              <a:ext cx="220663" cy="26988"/>
            </a:xfrm>
            <a:custGeom>
              <a:avLst/>
              <a:gdLst>
                <a:gd name="T0" fmla="*/ 61 w 67"/>
                <a:gd name="T1" fmla="*/ 0 h 8"/>
                <a:gd name="T2" fmla="*/ 3 w 67"/>
                <a:gd name="T3" fmla="*/ 0 h 8"/>
                <a:gd name="T4" fmla="*/ 0 w 67"/>
                <a:gd name="T5" fmla="*/ 8 h 8"/>
                <a:gd name="T6" fmla="*/ 67 w 67"/>
                <a:gd name="T7" fmla="*/ 8 h 8"/>
                <a:gd name="T8" fmla="*/ 65 w 67"/>
                <a:gd name="T9" fmla="*/ 2 h 8"/>
                <a:gd name="T10" fmla="*/ 61 w 67"/>
                <a:gd name="T11" fmla="*/ 0 h 8"/>
              </a:gdLst>
              <a:ahLst/>
              <a:cxnLst>
                <a:cxn ang="0">
                  <a:pos x="T0" y="T1"/>
                </a:cxn>
                <a:cxn ang="0">
                  <a:pos x="T2" y="T3"/>
                </a:cxn>
                <a:cxn ang="0">
                  <a:pos x="T4" y="T5"/>
                </a:cxn>
                <a:cxn ang="0">
                  <a:pos x="T6" y="T7"/>
                </a:cxn>
                <a:cxn ang="0">
                  <a:pos x="T8" y="T9"/>
                </a:cxn>
                <a:cxn ang="0">
                  <a:pos x="T10" y="T11"/>
                </a:cxn>
              </a:cxnLst>
              <a:rect l="0" t="0" r="r" b="b"/>
              <a:pathLst>
                <a:path w="67" h="8">
                  <a:moveTo>
                    <a:pt x="61" y="0"/>
                  </a:moveTo>
                  <a:cubicBezTo>
                    <a:pt x="3" y="0"/>
                    <a:pt x="3" y="0"/>
                    <a:pt x="3" y="0"/>
                  </a:cubicBezTo>
                  <a:cubicBezTo>
                    <a:pt x="2" y="2"/>
                    <a:pt x="1" y="5"/>
                    <a:pt x="0" y="8"/>
                  </a:cubicBezTo>
                  <a:cubicBezTo>
                    <a:pt x="67" y="8"/>
                    <a:pt x="67" y="8"/>
                    <a:pt x="67" y="8"/>
                  </a:cubicBezTo>
                  <a:cubicBezTo>
                    <a:pt x="67" y="6"/>
                    <a:pt x="66" y="4"/>
                    <a:pt x="65" y="2"/>
                  </a:cubicBezTo>
                  <a:cubicBezTo>
                    <a:pt x="64" y="1"/>
                    <a:pt x="63" y="0"/>
                    <a:pt x="61"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2" name="î$ḻíḓe"/>
            <p:cNvSpPr/>
            <p:nvPr/>
          </p:nvSpPr>
          <p:spPr bwMode="auto">
            <a:xfrm>
              <a:off x="7435851" y="4344988"/>
              <a:ext cx="384175" cy="52388"/>
            </a:xfrm>
            <a:custGeom>
              <a:avLst/>
              <a:gdLst>
                <a:gd name="T0" fmla="*/ 117 w 117"/>
                <a:gd name="T1" fmla="*/ 8 h 16"/>
                <a:gd name="T2" fmla="*/ 111 w 117"/>
                <a:gd name="T3" fmla="*/ 16 h 16"/>
                <a:gd name="T4" fmla="*/ 6 w 117"/>
                <a:gd name="T5" fmla="*/ 16 h 16"/>
                <a:gd name="T6" fmla="*/ 2 w 117"/>
                <a:gd name="T7" fmla="*/ 13 h 16"/>
                <a:gd name="T8" fmla="*/ 0 w 117"/>
                <a:gd name="T9" fmla="*/ 8 h 16"/>
                <a:gd name="T10" fmla="*/ 6 w 117"/>
                <a:gd name="T11" fmla="*/ 0 h 16"/>
                <a:gd name="T12" fmla="*/ 111 w 117"/>
                <a:gd name="T13" fmla="*/ 0 h 16"/>
                <a:gd name="T14" fmla="*/ 115 w 117"/>
                <a:gd name="T15" fmla="*/ 2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2"/>
                    <a:pt x="114" y="16"/>
                    <a:pt x="111" y="16"/>
                  </a:cubicBezTo>
                  <a:cubicBezTo>
                    <a:pt x="6" y="16"/>
                    <a:pt x="6" y="16"/>
                    <a:pt x="6" y="16"/>
                  </a:cubicBezTo>
                  <a:cubicBezTo>
                    <a:pt x="4" y="16"/>
                    <a:pt x="3" y="15"/>
                    <a:pt x="2" y="13"/>
                  </a:cubicBezTo>
                  <a:cubicBezTo>
                    <a:pt x="1" y="12"/>
                    <a:pt x="0" y="10"/>
                    <a:pt x="0" y="8"/>
                  </a:cubicBezTo>
                  <a:cubicBezTo>
                    <a:pt x="0" y="3"/>
                    <a:pt x="3" y="0"/>
                    <a:pt x="6" y="0"/>
                  </a:cubicBezTo>
                  <a:cubicBezTo>
                    <a:pt x="111" y="0"/>
                    <a:pt x="111" y="0"/>
                    <a:pt x="111" y="0"/>
                  </a:cubicBezTo>
                  <a:cubicBezTo>
                    <a:pt x="113" y="0"/>
                    <a:pt x="114" y="1"/>
                    <a:pt x="115" y="2"/>
                  </a:cubicBezTo>
                  <a:cubicBezTo>
                    <a:pt x="116" y="4"/>
                    <a:pt x="117" y="6"/>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3" name="íṩ1íḍê"/>
            <p:cNvSpPr/>
            <p:nvPr/>
          </p:nvSpPr>
          <p:spPr bwMode="auto">
            <a:xfrm>
              <a:off x="7620001" y="4344988"/>
              <a:ext cx="200025" cy="26988"/>
            </a:xfrm>
            <a:custGeom>
              <a:avLst/>
              <a:gdLst>
                <a:gd name="T0" fmla="*/ 55 w 61"/>
                <a:gd name="T1" fmla="*/ 0 h 8"/>
                <a:gd name="T2" fmla="*/ 1 w 61"/>
                <a:gd name="T3" fmla="*/ 0 h 8"/>
                <a:gd name="T4" fmla="*/ 0 w 61"/>
                <a:gd name="T5" fmla="*/ 8 h 8"/>
                <a:gd name="T6" fmla="*/ 61 w 61"/>
                <a:gd name="T7" fmla="*/ 8 h 8"/>
                <a:gd name="T8" fmla="*/ 59 w 61"/>
                <a:gd name="T9" fmla="*/ 2 h 8"/>
                <a:gd name="T10" fmla="*/ 55 w 61"/>
                <a:gd name="T11" fmla="*/ 0 h 8"/>
              </a:gdLst>
              <a:ahLst/>
              <a:cxnLst>
                <a:cxn ang="0">
                  <a:pos x="T0" y="T1"/>
                </a:cxn>
                <a:cxn ang="0">
                  <a:pos x="T2" y="T3"/>
                </a:cxn>
                <a:cxn ang="0">
                  <a:pos x="T4" y="T5"/>
                </a:cxn>
                <a:cxn ang="0">
                  <a:pos x="T6" y="T7"/>
                </a:cxn>
                <a:cxn ang="0">
                  <a:pos x="T8" y="T9"/>
                </a:cxn>
                <a:cxn ang="0">
                  <a:pos x="T10" y="T11"/>
                </a:cxn>
              </a:cxnLst>
              <a:rect l="0" t="0" r="r" b="b"/>
              <a:pathLst>
                <a:path w="61" h="8">
                  <a:moveTo>
                    <a:pt x="55" y="0"/>
                  </a:moveTo>
                  <a:cubicBezTo>
                    <a:pt x="1" y="0"/>
                    <a:pt x="1" y="0"/>
                    <a:pt x="1" y="0"/>
                  </a:cubicBezTo>
                  <a:cubicBezTo>
                    <a:pt x="1" y="3"/>
                    <a:pt x="0" y="5"/>
                    <a:pt x="0" y="8"/>
                  </a:cubicBezTo>
                  <a:cubicBezTo>
                    <a:pt x="61" y="8"/>
                    <a:pt x="61" y="8"/>
                    <a:pt x="61" y="8"/>
                  </a:cubicBezTo>
                  <a:cubicBezTo>
                    <a:pt x="61" y="6"/>
                    <a:pt x="60" y="4"/>
                    <a:pt x="59" y="2"/>
                  </a:cubicBezTo>
                  <a:cubicBezTo>
                    <a:pt x="58" y="1"/>
                    <a:pt x="57" y="0"/>
                    <a:pt x="55"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4" name="ïšļíḓê"/>
            <p:cNvSpPr/>
            <p:nvPr/>
          </p:nvSpPr>
          <p:spPr bwMode="auto">
            <a:xfrm>
              <a:off x="7435851" y="4292600"/>
              <a:ext cx="384175" cy="52388"/>
            </a:xfrm>
            <a:custGeom>
              <a:avLst/>
              <a:gdLst>
                <a:gd name="T0" fmla="*/ 117 w 117"/>
                <a:gd name="T1" fmla="*/ 8 h 16"/>
                <a:gd name="T2" fmla="*/ 111 w 117"/>
                <a:gd name="T3" fmla="*/ 16 h 16"/>
                <a:gd name="T4" fmla="*/ 6 w 117"/>
                <a:gd name="T5" fmla="*/ 16 h 16"/>
                <a:gd name="T6" fmla="*/ 2 w 117"/>
                <a:gd name="T7" fmla="*/ 14 h 16"/>
                <a:gd name="T8" fmla="*/ 0 w 117"/>
                <a:gd name="T9" fmla="*/ 8 h 16"/>
                <a:gd name="T10" fmla="*/ 6 w 117"/>
                <a:gd name="T11" fmla="*/ 0 h 16"/>
                <a:gd name="T12" fmla="*/ 111 w 117"/>
                <a:gd name="T13" fmla="*/ 0 h 16"/>
                <a:gd name="T14" fmla="*/ 115 w 117"/>
                <a:gd name="T15" fmla="*/ 2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2"/>
                    <a:pt x="114" y="16"/>
                    <a:pt x="111" y="16"/>
                  </a:cubicBezTo>
                  <a:cubicBezTo>
                    <a:pt x="6" y="16"/>
                    <a:pt x="6" y="16"/>
                    <a:pt x="6" y="16"/>
                  </a:cubicBezTo>
                  <a:cubicBezTo>
                    <a:pt x="4" y="16"/>
                    <a:pt x="3" y="15"/>
                    <a:pt x="2" y="14"/>
                  </a:cubicBezTo>
                  <a:cubicBezTo>
                    <a:pt x="1" y="12"/>
                    <a:pt x="0" y="10"/>
                    <a:pt x="0" y="8"/>
                  </a:cubicBezTo>
                  <a:cubicBezTo>
                    <a:pt x="0" y="4"/>
                    <a:pt x="3" y="0"/>
                    <a:pt x="6" y="0"/>
                  </a:cubicBezTo>
                  <a:cubicBezTo>
                    <a:pt x="111" y="0"/>
                    <a:pt x="111" y="0"/>
                    <a:pt x="111" y="0"/>
                  </a:cubicBezTo>
                  <a:cubicBezTo>
                    <a:pt x="113" y="0"/>
                    <a:pt x="114" y="1"/>
                    <a:pt x="115" y="2"/>
                  </a:cubicBezTo>
                  <a:cubicBezTo>
                    <a:pt x="116" y="4"/>
                    <a:pt x="117" y="6"/>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5" name="ïšḷïḋé"/>
            <p:cNvSpPr/>
            <p:nvPr/>
          </p:nvSpPr>
          <p:spPr bwMode="auto">
            <a:xfrm>
              <a:off x="7626351" y="4292600"/>
              <a:ext cx="193675" cy="25400"/>
            </a:xfrm>
            <a:custGeom>
              <a:avLst/>
              <a:gdLst>
                <a:gd name="T0" fmla="*/ 53 w 59"/>
                <a:gd name="T1" fmla="*/ 0 h 8"/>
                <a:gd name="T2" fmla="*/ 1 w 59"/>
                <a:gd name="T3" fmla="*/ 0 h 8"/>
                <a:gd name="T4" fmla="*/ 1 w 59"/>
                <a:gd name="T5" fmla="*/ 0 h 8"/>
                <a:gd name="T6" fmla="*/ 0 w 59"/>
                <a:gd name="T7" fmla="*/ 8 h 8"/>
                <a:gd name="T8" fmla="*/ 59 w 59"/>
                <a:gd name="T9" fmla="*/ 8 h 8"/>
                <a:gd name="T10" fmla="*/ 57 w 59"/>
                <a:gd name="T11" fmla="*/ 2 h 8"/>
                <a:gd name="T12" fmla="*/ 53 w 5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59" h="8">
                  <a:moveTo>
                    <a:pt x="53" y="0"/>
                  </a:moveTo>
                  <a:cubicBezTo>
                    <a:pt x="1" y="0"/>
                    <a:pt x="1" y="0"/>
                    <a:pt x="1" y="0"/>
                  </a:cubicBezTo>
                  <a:cubicBezTo>
                    <a:pt x="1" y="0"/>
                    <a:pt x="1" y="0"/>
                    <a:pt x="1" y="0"/>
                  </a:cubicBezTo>
                  <a:cubicBezTo>
                    <a:pt x="1" y="3"/>
                    <a:pt x="0" y="5"/>
                    <a:pt x="0" y="8"/>
                  </a:cubicBezTo>
                  <a:cubicBezTo>
                    <a:pt x="59" y="8"/>
                    <a:pt x="59" y="8"/>
                    <a:pt x="59" y="8"/>
                  </a:cubicBezTo>
                  <a:cubicBezTo>
                    <a:pt x="59" y="6"/>
                    <a:pt x="58" y="4"/>
                    <a:pt x="57" y="2"/>
                  </a:cubicBezTo>
                  <a:cubicBezTo>
                    <a:pt x="56" y="1"/>
                    <a:pt x="55" y="0"/>
                    <a:pt x="53"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6" name="ïsļîḋè"/>
            <p:cNvSpPr/>
            <p:nvPr/>
          </p:nvSpPr>
          <p:spPr bwMode="auto">
            <a:xfrm>
              <a:off x="6986588" y="3971925"/>
              <a:ext cx="642938" cy="642938"/>
            </a:xfrm>
            <a:prstGeom prst="ellipse">
              <a:avLst/>
            </a:prstGeom>
            <a:solidFill>
              <a:srgbClr val="F5B1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7" name="iś1íḋe"/>
            <p:cNvSpPr/>
            <p:nvPr/>
          </p:nvSpPr>
          <p:spPr bwMode="auto">
            <a:xfrm>
              <a:off x="7046913" y="4032250"/>
              <a:ext cx="523875" cy="523875"/>
            </a:xfrm>
            <a:custGeom>
              <a:avLst/>
              <a:gdLst>
                <a:gd name="T0" fmla="*/ 159 w 159"/>
                <a:gd name="T1" fmla="*/ 79 h 159"/>
                <a:gd name="T2" fmla="*/ 86 w 159"/>
                <a:gd name="T3" fmla="*/ 159 h 159"/>
                <a:gd name="T4" fmla="*/ 79 w 159"/>
                <a:gd name="T5" fmla="*/ 159 h 159"/>
                <a:gd name="T6" fmla="*/ 0 w 159"/>
                <a:gd name="T7" fmla="*/ 79 h 159"/>
                <a:gd name="T8" fmla="*/ 79 w 159"/>
                <a:gd name="T9" fmla="*/ 0 h 159"/>
                <a:gd name="T10" fmla="*/ 86 w 159"/>
                <a:gd name="T11" fmla="*/ 0 h 159"/>
                <a:gd name="T12" fmla="*/ 159 w 159"/>
                <a:gd name="T13" fmla="*/ 79 h 159"/>
              </a:gdLst>
              <a:ahLst/>
              <a:cxnLst>
                <a:cxn ang="0">
                  <a:pos x="T0" y="T1"/>
                </a:cxn>
                <a:cxn ang="0">
                  <a:pos x="T2" y="T3"/>
                </a:cxn>
                <a:cxn ang="0">
                  <a:pos x="T4" y="T5"/>
                </a:cxn>
                <a:cxn ang="0">
                  <a:pos x="T6" y="T7"/>
                </a:cxn>
                <a:cxn ang="0">
                  <a:pos x="T8" y="T9"/>
                </a:cxn>
                <a:cxn ang="0">
                  <a:pos x="T10" y="T11"/>
                </a:cxn>
                <a:cxn ang="0">
                  <a:pos x="T12" y="T13"/>
                </a:cxn>
              </a:cxnLst>
              <a:rect l="0" t="0" r="r" b="b"/>
              <a:pathLst>
                <a:path w="159" h="159">
                  <a:moveTo>
                    <a:pt x="159" y="79"/>
                  </a:moveTo>
                  <a:cubicBezTo>
                    <a:pt x="159" y="121"/>
                    <a:pt x="127" y="155"/>
                    <a:pt x="86" y="159"/>
                  </a:cubicBezTo>
                  <a:cubicBezTo>
                    <a:pt x="83" y="159"/>
                    <a:pt x="81" y="159"/>
                    <a:pt x="79" y="159"/>
                  </a:cubicBezTo>
                  <a:cubicBezTo>
                    <a:pt x="35" y="159"/>
                    <a:pt x="0" y="123"/>
                    <a:pt x="0" y="79"/>
                  </a:cubicBezTo>
                  <a:cubicBezTo>
                    <a:pt x="0" y="35"/>
                    <a:pt x="35" y="0"/>
                    <a:pt x="79" y="0"/>
                  </a:cubicBezTo>
                  <a:cubicBezTo>
                    <a:pt x="81" y="0"/>
                    <a:pt x="83" y="0"/>
                    <a:pt x="86" y="0"/>
                  </a:cubicBezTo>
                  <a:cubicBezTo>
                    <a:pt x="127" y="3"/>
                    <a:pt x="159" y="38"/>
                    <a:pt x="159" y="79"/>
                  </a:cubicBezTo>
                </a:path>
              </a:pathLst>
            </a:custGeom>
            <a:solidFill>
              <a:srgbClr val="B0691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8" name="íṣḻiḑê"/>
            <p:cNvSpPr/>
            <p:nvPr/>
          </p:nvSpPr>
          <p:spPr bwMode="auto">
            <a:xfrm>
              <a:off x="7086601" y="4032250"/>
              <a:ext cx="484188" cy="523875"/>
            </a:xfrm>
            <a:custGeom>
              <a:avLst/>
              <a:gdLst>
                <a:gd name="T0" fmla="*/ 147 w 147"/>
                <a:gd name="T1" fmla="*/ 79 h 159"/>
                <a:gd name="T2" fmla="*/ 74 w 147"/>
                <a:gd name="T3" fmla="*/ 159 h 159"/>
                <a:gd name="T4" fmla="*/ 0 w 147"/>
                <a:gd name="T5" fmla="*/ 79 h 159"/>
                <a:gd name="T6" fmla="*/ 74 w 147"/>
                <a:gd name="T7" fmla="*/ 0 h 159"/>
                <a:gd name="T8" fmla="*/ 147 w 147"/>
                <a:gd name="T9" fmla="*/ 79 h 159"/>
              </a:gdLst>
              <a:ahLst/>
              <a:cxnLst>
                <a:cxn ang="0">
                  <a:pos x="T0" y="T1"/>
                </a:cxn>
                <a:cxn ang="0">
                  <a:pos x="T2" y="T3"/>
                </a:cxn>
                <a:cxn ang="0">
                  <a:pos x="T4" y="T5"/>
                </a:cxn>
                <a:cxn ang="0">
                  <a:pos x="T6" y="T7"/>
                </a:cxn>
                <a:cxn ang="0">
                  <a:pos x="T8" y="T9"/>
                </a:cxn>
              </a:cxnLst>
              <a:rect l="0" t="0" r="r" b="b"/>
              <a:pathLst>
                <a:path w="147" h="159">
                  <a:moveTo>
                    <a:pt x="147" y="79"/>
                  </a:moveTo>
                  <a:cubicBezTo>
                    <a:pt x="147" y="121"/>
                    <a:pt x="115" y="155"/>
                    <a:pt x="74" y="159"/>
                  </a:cubicBezTo>
                  <a:cubicBezTo>
                    <a:pt x="33" y="155"/>
                    <a:pt x="0" y="121"/>
                    <a:pt x="0" y="79"/>
                  </a:cubicBezTo>
                  <a:cubicBezTo>
                    <a:pt x="0" y="38"/>
                    <a:pt x="33" y="3"/>
                    <a:pt x="74" y="0"/>
                  </a:cubicBezTo>
                  <a:cubicBezTo>
                    <a:pt x="115" y="3"/>
                    <a:pt x="147" y="38"/>
                    <a:pt x="147" y="79"/>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9" name="îSļïḋè"/>
            <p:cNvSpPr/>
            <p:nvPr/>
          </p:nvSpPr>
          <p:spPr bwMode="auto">
            <a:xfrm>
              <a:off x="7231063" y="4129088"/>
              <a:ext cx="157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anchor="t" anchorCtr="0" compatLnSpc="1">
              <a:normAutofit fontScale="70000" lnSpcReduction="20000"/>
            </a:bodyPr>
            <a:lstStyle/>
            <a:p>
              <a:pPr marL="0" marR="0" lvl="0" indent="0" algn="l" defTabSz="914400" rtl="0" eaLnBrk="0" fontAlgn="base" latinLnBrk="0" hangingPunct="0">
                <a:spcBef>
                  <a:spcPct val="0"/>
                </a:spcBef>
                <a:spcAft>
                  <a:spcPct val="0"/>
                </a:spcAft>
                <a:buClrTx/>
                <a:buSzTx/>
                <a:buFontTx/>
                <a:buNone/>
              </a:pPr>
              <a:r>
                <a:rPr kumimoji="0" lang="en-US" altLang="zh-CN" sz="2200" b="0" i="0" u="none" strike="noStrike" cap="none" normalizeH="0" baseline="0">
                  <a:ln>
                    <a:noFill/>
                  </a:ln>
                  <a:solidFill>
                    <a:srgbClr val="B0691B"/>
                  </a:solidFill>
                  <a:effectLst/>
                </a:rPr>
                <a:t>$</a:t>
              </a:r>
              <a:endParaRPr kumimoji="0" lang="zh-CN" altLang="zh-CN" sz="2200" b="0" i="0" u="none" strike="noStrike" cap="none" normalizeH="0" baseline="0">
                <a:ln>
                  <a:noFill/>
                </a:ln>
                <a:solidFill>
                  <a:srgbClr val="B0691B"/>
                </a:solidFill>
                <a:effectLst/>
              </a:endParaRPr>
            </a:p>
          </p:txBody>
        </p:sp>
        <p:sp>
          <p:nvSpPr>
            <p:cNvPr id="120" name="îṣļiḑê"/>
            <p:cNvSpPr/>
            <p:nvPr/>
          </p:nvSpPr>
          <p:spPr bwMode="auto">
            <a:xfrm>
              <a:off x="7046913" y="4032250"/>
              <a:ext cx="423863" cy="273050"/>
            </a:xfrm>
            <a:custGeom>
              <a:avLst/>
              <a:gdLst>
                <a:gd name="T0" fmla="*/ 0 w 129"/>
                <a:gd name="T1" fmla="*/ 83 h 83"/>
                <a:gd name="T2" fmla="*/ 0 w 129"/>
                <a:gd name="T3" fmla="*/ 83 h 83"/>
                <a:gd name="T4" fmla="*/ 0 w 129"/>
                <a:gd name="T5" fmla="*/ 83 h 83"/>
                <a:gd name="T6" fmla="*/ 0 w 129"/>
                <a:gd name="T7" fmla="*/ 82 h 83"/>
                <a:gd name="T8" fmla="*/ 0 w 129"/>
                <a:gd name="T9" fmla="*/ 82 h 83"/>
                <a:gd name="T10" fmla="*/ 0 w 129"/>
                <a:gd name="T11" fmla="*/ 82 h 83"/>
                <a:gd name="T12" fmla="*/ 0 w 129"/>
                <a:gd name="T13" fmla="*/ 82 h 83"/>
                <a:gd name="T14" fmla="*/ 0 w 129"/>
                <a:gd name="T15" fmla="*/ 82 h 83"/>
                <a:gd name="T16" fmla="*/ 0 w 129"/>
                <a:gd name="T17" fmla="*/ 82 h 83"/>
                <a:gd name="T18" fmla="*/ 0 w 129"/>
                <a:gd name="T19" fmla="*/ 81 h 83"/>
                <a:gd name="T20" fmla="*/ 0 w 129"/>
                <a:gd name="T21" fmla="*/ 81 h 83"/>
                <a:gd name="T22" fmla="*/ 0 w 129"/>
                <a:gd name="T23" fmla="*/ 81 h 83"/>
                <a:gd name="T24" fmla="*/ 0 w 129"/>
                <a:gd name="T25" fmla="*/ 81 h 83"/>
                <a:gd name="T26" fmla="*/ 0 w 129"/>
                <a:gd name="T27" fmla="*/ 81 h 83"/>
                <a:gd name="T28" fmla="*/ 0 w 129"/>
                <a:gd name="T29" fmla="*/ 81 h 83"/>
                <a:gd name="T30" fmla="*/ 0 w 129"/>
                <a:gd name="T31" fmla="*/ 81 h 83"/>
                <a:gd name="T32" fmla="*/ 0 w 129"/>
                <a:gd name="T33" fmla="*/ 81 h 83"/>
                <a:gd name="T34" fmla="*/ 0 w 129"/>
                <a:gd name="T35" fmla="*/ 81 h 83"/>
                <a:gd name="T36" fmla="*/ 0 w 129"/>
                <a:gd name="T37" fmla="*/ 80 h 83"/>
                <a:gd name="T38" fmla="*/ 0 w 129"/>
                <a:gd name="T39" fmla="*/ 80 h 83"/>
                <a:gd name="T40" fmla="*/ 0 w 129"/>
                <a:gd name="T41" fmla="*/ 80 h 83"/>
                <a:gd name="T42" fmla="*/ 0 w 129"/>
                <a:gd name="T43" fmla="*/ 80 h 83"/>
                <a:gd name="T44" fmla="*/ 0 w 129"/>
                <a:gd name="T45" fmla="*/ 80 h 83"/>
                <a:gd name="T46" fmla="*/ 0 w 129"/>
                <a:gd name="T47" fmla="*/ 80 h 83"/>
                <a:gd name="T48" fmla="*/ 0 w 129"/>
                <a:gd name="T49" fmla="*/ 80 h 83"/>
                <a:gd name="T50" fmla="*/ 0 w 129"/>
                <a:gd name="T51" fmla="*/ 80 h 83"/>
                <a:gd name="T52" fmla="*/ 0 w 129"/>
                <a:gd name="T53" fmla="*/ 80 h 83"/>
                <a:gd name="T54" fmla="*/ 0 w 129"/>
                <a:gd name="T55" fmla="*/ 80 h 83"/>
                <a:gd name="T56" fmla="*/ 79 w 129"/>
                <a:gd name="T57" fmla="*/ 0 h 83"/>
                <a:gd name="T58" fmla="*/ 0 w 129"/>
                <a:gd name="T59" fmla="*/ 79 h 83"/>
                <a:gd name="T60" fmla="*/ 86 w 129"/>
                <a:gd name="T61" fmla="*/ 0 h 83"/>
                <a:gd name="T62" fmla="*/ 129 w 129"/>
                <a:gd name="T63" fmla="*/ 18 h 83"/>
                <a:gd name="T64" fmla="*/ 86 w 129"/>
                <a:gd name="T6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9" h="83">
                  <a:moveTo>
                    <a:pt x="0" y="83"/>
                  </a:moveTo>
                  <a:cubicBezTo>
                    <a:pt x="0" y="83"/>
                    <a:pt x="0" y="83"/>
                    <a:pt x="0" y="83"/>
                  </a:cubicBezTo>
                  <a:cubicBezTo>
                    <a:pt x="0" y="83"/>
                    <a:pt x="0" y="83"/>
                    <a:pt x="0" y="83"/>
                  </a:cubicBezTo>
                  <a:moveTo>
                    <a:pt x="0" y="83"/>
                  </a:moveTo>
                  <a:cubicBezTo>
                    <a:pt x="0" y="83"/>
                    <a:pt x="0" y="83"/>
                    <a:pt x="0" y="83"/>
                  </a:cubicBezTo>
                  <a:cubicBezTo>
                    <a:pt x="0" y="83"/>
                    <a:pt x="0" y="83"/>
                    <a:pt x="0" y="83"/>
                  </a:cubicBezTo>
                  <a:moveTo>
                    <a:pt x="0" y="82"/>
                  </a:moveTo>
                  <a:cubicBezTo>
                    <a:pt x="0" y="82"/>
                    <a:pt x="0" y="82"/>
                    <a:pt x="0" y="82"/>
                  </a:cubicBezTo>
                  <a:cubicBezTo>
                    <a:pt x="0" y="82"/>
                    <a:pt x="0" y="82"/>
                    <a:pt x="0" y="82"/>
                  </a:cubicBezTo>
                  <a:moveTo>
                    <a:pt x="0" y="82"/>
                  </a:moveTo>
                  <a:cubicBezTo>
                    <a:pt x="0" y="82"/>
                    <a:pt x="0" y="82"/>
                    <a:pt x="0" y="82"/>
                  </a:cubicBezTo>
                  <a:cubicBezTo>
                    <a:pt x="0" y="82"/>
                    <a:pt x="0" y="82"/>
                    <a:pt x="0" y="82"/>
                  </a:cubicBezTo>
                  <a:moveTo>
                    <a:pt x="0" y="82"/>
                  </a:moveTo>
                  <a:cubicBezTo>
                    <a:pt x="0" y="82"/>
                    <a:pt x="0" y="82"/>
                    <a:pt x="0" y="82"/>
                  </a:cubicBezTo>
                  <a:cubicBezTo>
                    <a:pt x="0" y="82"/>
                    <a:pt x="0" y="82"/>
                    <a:pt x="0" y="82"/>
                  </a:cubicBezTo>
                  <a:moveTo>
                    <a:pt x="0" y="82"/>
                  </a:moveTo>
                  <a:cubicBezTo>
                    <a:pt x="0" y="82"/>
                    <a:pt x="0" y="82"/>
                    <a:pt x="0" y="82"/>
                  </a:cubicBezTo>
                  <a:cubicBezTo>
                    <a:pt x="0" y="82"/>
                    <a:pt x="0" y="82"/>
                    <a:pt x="0" y="82"/>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79" y="0"/>
                  </a:moveTo>
                  <a:cubicBezTo>
                    <a:pt x="35" y="0"/>
                    <a:pt x="0" y="35"/>
                    <a:pt x="0" y="79"/>
                  </a:cubicBezTo>
                  <a:cubicBezTo>
                    <a:pt x="0" y="79"/>
                    <a:pt x="0" y="79"/>
                    <a:pt x="0" y="79"/>
                  </a:cubicBezTo>
                  <a:cubicBezTo>
                    <a:pt x="0" y="35"/>
                    <a:pt x="35" y="0"/>
                    <a:pt x="79" y="0"/>
                  </a:cubicBezTo>
                  <a:cubicBezTo>
                    <a:pt x="81" y="0"/>
                    <a:pt x="83" y="0"/>
                    <a:pt x="86" y="0"/>
                  </a:cubicBezTo>
                  <a:cubicBezTo>
                    <a:pt x="86" y="0"/>
                    <a:pt x="86" y="0"/>
                    <a:pt x="86" y="0"/>
                  </a:cubicBezTo>
                  <a:cubicBezTo>
                    <a:pt x="102" y="1"/>
                    <a:pt x="117" y="8"/>
                    <a:pt x="129" y="18"/>
                  </a:cubicBezTo>
                  <a:cubicBezTo>
                    <a:pt x="129" y="18"/>
                    <a:pt x="129" y="18"/>
                    <a:pt x="129" y="18"/>
                  </a:cubicBezTo>
                  <a:cubicBezTo>
                    <a:pt x="117" y="8"/>
                    <a:pt x="102" y="1"/>
                    <a:pt x="86" y="0"/>
                  </a:cubicBezTo>
                  <a:cubicBezTo>
                    <a:pt x="83" y="0"/>
                    <a:pt x="81" y="0"/>
                    <a:pt x="79" y="0"/>
                  </a:cubicBezTo>
                </a:path>
              </a:pathLst>
            </a:custGeom>
            <a:solidFill>
              <a:srgbClr val="F6B91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1" name="îş1iḓé"/>
            <p:cNvSpPr/>
            <p:nvPr/>
          </p:nvSpPr>
          <p:spPr bwMode="auto">
            <a:xfrm>
              <a:off x="7046913" y="4032250"/>
              <a:ext cx="282575" cy="477838"/>
            </a:xfrm>
            <a:custGeom>
              <a:avLst/>
              <a:gdLst>
                <a:gd name="T0" fmla="*/ 79 w 86"/>
                <a:gd name="T1" fmla="*/ 0 h 145"/>
                <a:gd name="T2" fmla="*/ 0 w 86"/>
                <a:gd name="T3" fmla="*/ 79 h 145"/>
                <a:gd name="T4" fmla="*/ 0 w 86"/>
                <a:gd name="T5" fmla="*/ 80 h 145"/>
                <a:gd name="T6" fmla="*/ 0 w 86"/>
                <a:gd name="T7" fmla="*/ 80 h 145"/>
                <a:gd name="T8" fmla="*/ 0 w 86"/>
                <a:gd name="T9" fmla="*/ 80 h 145"/>
                <a:gd name="T10" fmla="*/ 0 w 86"/>
                <a:gd name="T11" fmla="*/ 80 h 145"/>
                <a:gd name="T12" fmla="*/ 0 w 86"/>
                <a:gd name="T13" fmla="*/ 80 h 145"/>
                <a:gd name="T14" fmla="*/ 0 w 86"/>
                <a:gd name="T15" fmla="*/ 80 h 145"/>
                <a:gd name="T16" fmla="*/ 0 w 86"/>
                <a:gd name="T17" fmla="*/ 80 h 145"/>
                <a:gd name="T18" fmla="*/ 0 w 86"/>
                <a:gd name="T19" fmla="*/ 80 h 145"/>
                <a:gd name="T20" fmla="*/ 0 w 86"/>
                <a:gd name="T21" fmla="*/ 80 h 145"/>
                <a:gd name="T22" fmla="*/ 0 w 86"/>
                <a:gd name="T23" fmla="*/ 80 h 145"/>
                <a:gd name="T24" fmla="*/ 0 w 86"/>
                <a:gd name="T25" fmla="*/ 80 h 145"/>
                <a:gd name="T26" fmla="*/ 0 w 86"/>
                <a:gd name="T27" fmla="*/ 80 h 145"/>
                <a:gd name="T28" fmla="*/ 0 w 86"/>
                <a:gd name="T29" fmla="*/ 80 h 145"/>
                <a:gd name="T30" fmla="*/ 0 w 86"/>
                <a:gd name="T31" fmla="*/ 80 h 145"/>
                <a:gd name="T32" fmla="*/ 0 w 86"/>
                <a:gd name="T33" fmla="*/ 81 h 145"/>
                <a:gd name="T34" fmla="*/ 0 w 86"/>
                <a:gd name="T35" fmla="*/ 81 h 145"/>
                <a:gd name="T36" fmla="*/ 0 w 86"/>
                <a:gd name="T37" fmla="*/ 81 h 145"/>
                <a:gd name="T38" fmla="*/ 0 w 86"/>
                <a:gd name="T39" fmla="*/ 81 h 145"/>
                <a:gd name="T40" fmla="*/ 0 w 86"/>
                <a:gd name="T41" fmla="*/ 81 h 145"/>
                <a:gd name="T42" fmla="*/ 0 w 86"/>
                <a:gd name="T43" fmla="*/ 81 h 145"/>
                <a:gd name="T44" fmla="*/ 0 w 86"/>
                <a:gd name="T45" fmla="*/ 81 h 145"/>
                <a:gd name="T46" fmla="*/ 0 w 86"/>
                <a:gd name="T47" fmla="*/ 81 h 145"/>
                <a:gd name="T48" fmla="*/ 0 w 86"/>
                <a:gd name="T49" fmla="*/ 81 h 145"/>
                <a:gd name="T50" fmla="*/ 0 w 86"/>
                <a:gd name="T51" fmla="*/ 81 h 145"/>
                <a:gd name="T52" fmla="*/ 0 w 86"/>
                <a:gd name="T53" fmla="*/ 81 h 145"/>
                <a:gd name="T54" fmla="*/ 0 w 86"/>
                <a:gd name="T55" fmla="*/ 81 h 145"/>
                <a:gd name="T56" fmla="*/ 0 w 86"/>
                <a:gd name="T57" fmla="*/ 82 h 145"/>
                <a:gd name="T58" fmla="*/ 0 w 86"/>
                <a:gd name="T59" fmla="*/ 82 h 145"/>
                <a:gd name="T60" fmla="*/ 0 w 86"/>
                <a:gd name="T61" fmla="*/ 82 h 145"/>
                <a:gd name="T62" fmla="*/ 0 w 86"/>
                <a:gd name="T63" fmla="*/ 82 h 145"/>
                <a:gd name="T64" fmla="*/ 0 w 86"/>
                <a:gd name="T65" fmla="*/ 82 h 145"/>
                <a:gd name="T66" fmla="*/ 0 w 86"/>
                <a:gd name="T67" fmla="*/ 82 h 145"/>
                <a:gd name="T68" fmla="*/ 0 w 86"/>
                <a:gd name="T69" fmla="*/ 82 h 145"/>
                <a:gd name="T70" fmla="*/ 0 w 86"/>
                <a:gd name="T71" fmla="*/ 82 h 145"/>
                <a:gd name="T72" fmla="*/ 0 w 86"/>
                <a:gd name="T73" fmla="*/ 83 h 145"/>
                <a:gd name="T74" fmla="*/ 0 w 86"/>
                <a:gd name="T75" fmla="*/ 83 h 145"/>
                <a:gd name="T76" fmla="*/ 0 w 86"/>
                <a:gd name="T77" fmla="*/ 83 h 145"/>
                <a:gd name="T78" fmla="*/ 0 w 86"/>
                <a:gd name="T79" fmla="*/ 83 h 145"/>
                <a:gd name="T80" fmla="*/ 34 w 86"/>
                <a:gd name="T81" fmla="*/ 145 h 145"/>
                <a:gd name="T82" fmla="*/ 39 w 86"/>
                <a:gd name="T83" fmla="*/ 138 h 145"/>
                <a:gd name="T84" fmla="*/ 12 w 86"/>
                <a:gd name="T85" fmla="*/ 79 h 145"/>
                <a:gd name="T86" fmla="*/ 86 w 86"/>
                <a:gd name="T87" fmla="*/ 0 h 145"/>
                <a:gd name="T88" fmla="*/ 79 w 86"/>
                <a:gd name="T8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45">
                  <a:moveTo>
                    <a:pt x="79" y="0"/>
                  </a:moveTo>
                  <a:cubicBezTo>
                    <a:pt x="35" y="0"/>
                    <a:pt x="0" y="35"/>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1" y="109"/>
                    <a:pt x="14" y="131"/>
                    <a:pt x="34" y="145"/>
                  </a:cubicBezTo>
                  <a:cubicBezTo>
                    <a:pt x="39" y="138"/>
                    <a:pt x="39" y="138"/>
                    <a:pt x="39" y="138"/>
                  </a:cubicBezTo>
                  <a:cubicBezTo>
                    <a:pt x="23" y="124"/>
                    <a:pt x="12" y="103"/>
                    <a:pt x="12" y="79"/>
                  </a:cubicBezTo>
                  <a:cubicBezTo>
                    <a:pt x="12" y="38"/>
                    <a:pt x="45" y="3"/>
                    <a:pt x="86" y="0"/>
                  </a:cubicBezTo>
                  <a:cubicBezTo>
                    <a:pt x="83" y="0"/>
                    <a:pt x="81" y="0"/>
                    <a:pt x="79" y="0"/>
                  </a:cubicBezTo>
                </a:path>
              </a:pathLst>
            </a:custGeom>
            <a:solidFill>
              <a:srgbClr val="B878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2" name="îŝlïḍe"/>
            <p:cNvSpPr/>
            <p:nvPr/>
          </p:nvSpPr>
          <p:spPr bwMode="auto">
            <a:xfrm>
              <a:off x="7086601" y="4032250"/>
              <a:ext cx="384175" cy="454025"/>
            </a:xfrm>
            <a:custGeom>
              <a:avLst/>
              <a:gdLst>
                <a:gd name="T0" fmla="*/ 74 w 117"/>
                <a:gd name="T1" fmla="*/ 0 h 138"/>
                <a:gd name="T2" fmla="*/ 74 w 117"/>
                <a:gd name="T3" fmla="*/ 0 h 138"/>
                <a:gd name="T4" fmla="*/ 0 w 117"/>
                <a:gd name="T5" fmla="*/ 79 h 138"/>
                <a:gd name="T6" fmla="*/ 27 w 117"/>
                <a:gd name="T7" fmla="*/ 138 h 138"/>
                <a:gd name="T8" fmla="*/ 50 w 117"/>
                <a:gd name="T9" fmla="*/ 108 h 138"/>
                <a:gd name="T10" fmla="*/ 50 w 117"/>
                <a:gd name="T11" fmla="*/ 44 h 138"/>
                <a:gd name="T12" fmla="*/ 81 w 117"/>
                <a:gd name="T13" fmla="*/ 44 h 138"/>
                <a:gd name="T14" fmla="*/ 81 w 117"/>
                <a:gd name="T15" fmla="*/ 67 h 138"/>
                <a:gd name="T16" fmla="*/ 117 w 117"/>
                <a:gd name="T17" fmla="*/ 18 h 138"/>
                <a:gd name="T18" fmla="*/ 74 w 117"/>
                <a:gd name="T1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38">
                  <a:moveTo>
                    <a:pt x="74" y="0"/>
                  </a:moveTo>
                  <a:cubicBezTo>
                    <a:pt x="74" y="0"/>
                    <a:pt x="74" y="0"/>
                    <a:pt x="74" y="0"/>
                  </a:cubicBezTo>
                  <a:cubicBezTo>
                    <a:pt x="33" y="3"/>
                    <a:pt x="0" y="38"/>
                    <a:pt x="0" y="79"/>
                  </a:cubicBezTo>
                  <a:cubicBezTo>
                    <a:pt x="0" y="103"/>
                    <a:pt x="11" y="124"/>
                    <a:pt x="27" y="138"/>
                  </a:cubicBezTo>
                  <a:cubicBezTo>
                    <a:pt x="50" y="108"/>
                    <a:pt x="50" y="108"/>
                    <a:pt x="50" y="108"/>
                  </a:cubicBezTo>
                  <a:cubicBezTo>
                    <a:pt x="50" y="44"/>
                    <a:pt x="50" y="44"/>
                    <a:pt x="50" y="44"/>
                  </a:cubicBezTo>
                  <a:cubicBezTo>
                    <a:pt x="81" y="44"/>
                    <a:pt x="81" y="44"/>
                    <a:pt x="81" y="44"/>
                  </a:cubicBezTo>
                  <a:cubicBezTo>
                    <a:pt x="81" y="67"/>
                    <a:pt x="81" y="67"/>
                    <a:pt x="81" y="67"/>
                  </a:cubicBezTo>
                  <a:cubicBezTo>
                    <a:pt x="117" y="18"/>
                    <a:pt x="117" y="18"/>
                    <a:pt x="117" y="18"/>
                  </a:cubicBezTo>
                  <a:cubicBezTo>
                    <a:pt x="105" y="8"/>
                    <a:pt x="90" y="1"/>
                    <a:pt x="74" y="0"/>
                  </a:cubicBezTo>
                </a:path>
              </a:pathLst>
            </a:custGeom>
            <a:solidFill>
              <a:srgbClr val="FFCB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3" name="ïṩḷíḋe"/>
            <p:cNvSpPr/>
            <p:nvPr/>
          </p:nvSpPr>
          <p:spPr bwMode="auto">
            <a:xfrm>
              <a:off x="7250113" y="4176713"/>
              <a:ext cx="103188" cy="211138"/>
            </a:xfrm>
            <a:prstGeom prst="rect">
              <a:avLst/>
            </a:prstGeom>
            <a:solidFill>
              <a:srgbClr val="FFCB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24" name="ïşlïde"/>
            <p:cNvSpPr/>
            <p:nvPr/>
          </p:nvSpPr>
          <p:spPr bwMode="auto">
            <a:xfrm>
              <a:off x="7231063" y="4129088"/>
              <a:ext cx="157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anchor="t" anchorCtr="0" compatLnSpc="1">
              <a:normAutofit fontScale="70000" lnSpcReduction="20000"/>
            </a:bodyPr>
            <a:lstStyle/>
            <a:p>
              <a:pPr marL="0" marR="0" lvl="0" indent="0" algn="l" defTabSz="914400" rtl="0" eaLnBrk="0" fontAlgn="base" latinLnBrk="0" hangingPunct="0">
                <a:spcBef>
                  <a:spcPct val="0"/>
                </a:spcBef>
                <a:spcAft>
                  <a:spcPct val="0"/>
                </a:spcAft>
                <a:buClrTx/>
                <a:buSzTx/>
                <a:buFontTx/>
                <a:buNone/>
              </a:pPr>
              <a:r>
                <a:rPr kumimoji="0" lang="en-US" altLang="zh-CN" sz="2200" b="0" i="0" u="none" strike="noStrike" cap="none" normalizeH="0" baseline="0">
                  <a:ln>
                    <a:noFill/>
                  </a:ln>
                  <a:solidFill>
                    <a:srgbClr val="B87832"/>
                  </a:solidFill>
                  <a:effectLst/>
                </a:rPr>
                <a:t>$</a:t>
              </a:r>
              <a:endParaRPr kumimoji="0" lang="zh-CN" altLang="zh-CN" sz="2200" b="0" i="0" u="none" strike="noStrike" cap="none" normalizeH="0" baseline="0">
                <a:ln>
                  <a:noFill/>
                </a:ln>
                <a:solidFill>
                  <a:srgbClr val="B87832"/>
                </a:solidFill>
                <a:effectLst/>
              </a:endParaRPr>
            </a:p>
          </p:txBody>
        </p:sp>
        <p:sp>
          <p:nvSpPr>
            <p:cNvPr id="125" name="iṧḻidé"/>
            <p:cNvSpPr/>
            <p:nvPr/>
          </p:nvSpPr>
          <p:spPr bwMode="auto">
            <a:xfrm>
              <a:off x="7296151" y="4140200"/>
              <a:ext cx="274638" cy="415925"/>
            </a:xfrm>
            <a:custGeom>
              <a:avLst/>
              <a:gdLst>
                <a:gd name="T0" fmla="*/ 3 w 83"/>
                <a:gd name="T1" fmla="*/ 126 h 126"/>
                <a:gd name="T2" fmla="*/ 3 w 83"/>
                <a:gd name="T3" fmla="*/ 126 h 126"/>
                <a:gd name="T4" fmla="*/ 3 w 83"/>
                <a:gd name="T5" fmla="*/ 126 h 126"/>
                <a:gd name="T6" fmla="*/ 3 w 83"/>
                <a:gd name="T7" fmla="*/ 126 h 126"/>
                <a:gd name="T8" fmla="*/ 2 w 83"/>
                <a:gd name="T9" fmla="*/ 126 h 126"/>
                <a:gd name="T10" fmla="*/ 2 w 83"/>
                <a:gd name="T11" fmla="*/ 126 h 126"/>
                <a:gd name="T12" fmla="*/ 2 w 83"/>
                <a:gd name="T13" fmla="*/ 126 h 126"/>
                <a:gd name="T14" fmla="*/ 2 w 83"/>
                <a:gd name="T15" fmla="*/ 126 h 126"/>
                <a:gd name="T16" fmla="*/ 2 w 83"/>
                <a:gd name="T17" fmla="*/ 126 h 126"/>
                <a:gd name="T18" fmla="*/ 2 w 83"/>
                <a:gd name="T19" fmla="*/ 126 h 126"/>
                <a:gd name="T20" fmla="*/ 0 w 83"/>
                <a:gd name="T21" fmla="*/ 126 h 126"/>
                <a:gd name="T22" fmla="*/ 0 w 83"/>
                <a:gd name="T23" fmla="*/ 126 h 126"/>
                <a:gd name="T24" fmla="*/ 0 w 83"/>
                <a:gd name="T25" fmla="*/ 126 h 126"/>
                <a:gd name="T26" fmla="*/ 83 w 83"/>
                <a:gd name="T27" fmla="*/ 46 h 126"/>
                <a:gd name="T28" fmla="*/ 83 w 83"/>
                <a:gd name="T29" fmla="*/ 46 h 126"/>
                <a:gd name="T30" fmla="*/ 83 w 83"/>
                <a:gd name="T31" fmla="*/ 46 h 126"/>
                <a:gd name="T32" fmla="*/ 83 w 83"/>
                <a:gd name="T33" fmla="*/ 46 h 126"/>
                <a:gd name="T34" fmla="*/ 83 w 83"/>
                <a:gd name="T35" fmla="*/ 46 h 126"/>
                <a:gd name="T36" fmla="*/ 83 w 83"/>
                <a:gd name="T37" fmla="*/ 46 h 126"/>
                <a:gd name="T38" fmla="*/ 83 w 83"/>
                <a:gd name="T39" fmla="*/ 45 h 126"/>
                <a:gd name="T40" fmla="*/ 83 w 83"/>
                <a:gd name="T41" fmla="*/ 45 h 126"/>
                <a:gd name="T42" fmla="*/ 83 w 83"/>
                <a:gd name="T43" fmla="*/ 45 h 126"/>
                <a:gd name="T44" fmla="*/ 83 w 83"/>
                <a:gd name="T45" fmla="*/ 45 h 126"/>
                <a:gd name="T46" fmla="*/ 83 w 83"/>
                <a:gd name="T47" fmla="*/ 45 h 126"/>
                <a:gd name="T48" fmla="*/ 83 w 83"/>
                <a:gd name="T49" fmla="*/ 45 h 126"/>
                <a:gd name="T50" fmla="*/ 83 w 83"/>
                <a:gd name="T51" fmla="*/ 45 h 126"/>
                <a:gd name="T52" fmla="*/ 83 w 83"/>
                <a:gd name="T53" fmla="*/ 45 h 126"/>
                <a:gd name="T54" fmla="*/ 83 w 83"/>
                <a:gd name="T55" fmla="*/ 44 h 126"/>
                <a:gd name="T56" fmla="*/ 83 w 83"/>
                <a:gd name="T57" fmla="*/ 44 h 126"/>
                <a:gd name="T58" fmla="*/ 83 w 83"/>
                <a:gd name="T59" fmla="*/ 44 h 126"/>
                <a:gd name="T60" fmla="*/ 83 w 83"/>
                <a:gd name="T61" fmla="*/ 44 h 126"/>
                <a:gd name="T62" fmla="*/ 83 w 83"/>
                <a:gd name="T63" fmla="*/ 43 h 126"/>
                <a:gd name="T64" fmla="*/ 83 w 83"/>
                <a:gd name="T65" fmla="*/ 43 h 126"/>
                <a:gd name="T66" fmla="*/ 83 w 83"/>
                <a:gd name="T67" fmla="*/ 43 h 126"/>
                <a:gd name="T68" fmla="*/ 83 w 83"/>
                <a:gd name="T69" fmla="*/ 43 h 126"/>
                <a:gd name="T70" fmla="*/ 83 w 83"/>
                <a:gd name="T71" fmla="*/ 43 h 126"/>
                <a:gd name="T72" fmla="*/ 83 w 83"/>
                <a:gd name="T73" fmla="*/ 40 h 126"/>
                <a:gd name="T74" fmla="*/ 83 w 83"/>
                <a:gd name="T75" fmla="*/ 39 h 126"/>
                <a:gd name="T76" fmla="*/ 83 w 83"/>
                <a:gd name="T77" fmla="*/ 39 h 126"/>
                <a:gd name="T78" fmla="*/ 82 w 83"/>
                <a:gd name="T79" fmla="*/ 39 h 126"/>
                <a:gd name="T80" fmla="*/ 82 w 83"/>
                <a:gd name="T81" fmla="*/ 39 h 126"/>
                <a:gd name="T82" fmla="*/ 82 w 83"/>
                <a:gd name="T83" fmla="*/ 39 h 126"/>
                <a:gd name="T84" fmla="*/ 82 w 83"/>
                <a:gd name="T85" fmla="*/ 38 h 126"/>
                <a:gd name="T86" fmla="*/ 82 w 83"/>
                <a:gd name="T87" fmla="*/ 38 h 126"/>
                <a:gd name="T88" fmla="*/ 82 w 83"/>
                <a:gd name="T89" fmla="*/ 38 h 126"/>
                <a:gd name="T90" fmla="*/ 82 w 83"/>
                <a:gd name="T91" fmla="*/ 38 h 126"/>
                <a:gd name="T92" fmla="*/ 82 w 83"/>
                <a:gd name="T93" fmla="*/ 38 h 126"/>
                <a:gd name="T94" fmla="*/ 82 w 83"/>
                <a:gd name="T95" fmla="*/ 38 h 126"/>
                <a:gd name="T96" fmla="*/ 82 w 83"/>
                <a:gd name="T97" fmla="*/ 38 h 126"/>
                <a:gd name="T98" fmla="*/ 82 w 83"/>
                <a:gd name="T99" fmla="*/ 37 h 126"/>
                <a:gd name="T100" fmla="*/ 82 w 83"/>
                <a:gd name="T101" fmla="*/ 37 h 126"/>
                <a:gd name="T102" fmla="*/ 82 w 83"/>
                <a:gd name="T103" fmla="*/ 37 h 126"/>
                <a:gd name="T104" fmla="*/ 82 w 83"/>
                <a:gd name="T105" fmla="*/ 37 h 126"/>
                <a:gd name="T106" fmla="*/ 82 w 83"/>
                <a:gd name="T107" fmla="*/ 37 h 126"/>
                <a:gd name="T108" fmla="*/ 82 w 83"/>
                <a:gd name="T109" fmla="*/ 37 h 126"/>
                <a:gd name="T110" fmla="*/ 82 w 83"/>
                <a:gd name="T111" fmla="*/ 37 h 126"/>
                <a:gd name="T112" fmla="*/ 82 w 83"/>
                <a:gd name="T113" fmla="*/ 37 h 126"/>
                <a:gd name="T114" fmla="*/ 68 w 83"/>
                <a:gd name="T115" fmla="*/ 0 h 126"/>
                <a:gd name="T116" fmla="*/ 68 w 83"/>
                <a:gd name="T1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3" h="126">
                  <a:moveTo>
                    <a:pt x="3" y="126"/>
                  </a:moveTo>
                  <a:cubicBezTo>
                    <a:pt x="3" y="126"/>
                    <a:pt x="3" y="126"/>
                    <a:pt x="3" y="126"/>
                  </a:cubicBezTo>
                  <a:cubicBezTo>
                    <a:pt x="3" y="126"/>
                    <a:pt x="3" y="126"/>
                    <a:pt x="3" y="126"/>
                  </a:cubicBezTo>
                  <a:moveTo>
                    <a:pt x="3" y="126"/>
                  </a:moveTo>
                  <a:cubicBezTo>
                    <a:pt x="3" y="126"/>
                    <a:pt x="3" y="126"/>
                    <a:pt x="3" y="126"/>
                  </a:cubicBezTo>
                  <a:cubicBezTo>
                    <a:pt x="3" y="126"/>
                    <a:pt x="3" y="126"/>
                    <a:pt x="3" y="126"/>
                  </a:cubicBezTo>
                  <a:moveTo>
                    <a:pt x="3" y="126"/>
                  </a:moveTo>
                  <a:cubicBezTo>
                    <a:pt x="3" y="126"/>
                    <a:pt x="3" y="126"/>
                    <a:pt x="3" y="126"/>
                  </a:cubicBezTo>
                  <a:cubicBezTo>
                    <a:pt x="3" y="126"/>
                    <a:pt x="3" y="126"/>
                    <a:pt x="3" y="126"/>
                  </a:cubicBezTo>
                  <a:moveTo>
                    <a:pt x="2" y="126"/>
                  </a:moveTo>
                  <a:cubicBezTo>
                    <a:pt x="2" y="126"/>
                    <a:pt x="3" y="126"/>
                    <a:pt x="3" y="126"/>
                  </a:cubicBezTo>
                  <a:cubicBezTo>
                    <a:pt x="3" y="126"/>
                    <a:pt x="2" y="126"/>
                    <a:pt x="2" y="126"/>
                  </a:cubicBezTo>
                  <a:moveTo>
                    <a:pt x="2" y="126"/>
                  </a:moveTo>
                  <a:cubicBezTo>
                    <a:pt x="2" y="126"/>
                    <a:pt x="2" y="126"/>
                    <a:pt x="2" y="126"/>
                  </a:cubicBezTo>
                  <a:cubicBezTo>
                    <a:pt x="2" y="126"/>
                    <a:pt x="2" y="126"/>
                    <a:pt x="2" y="126"/>
                  </a:cubicBezTo>
                  <a:moveTo>
                    <a:pt x="2" y="126"/>
                  </a:moveTo>
                  <a:cubicBezTo>
                    <a:pt x="2" y="126"/>
                    <a:pt x="2" y="126"/>
                    <a:pt x="2" y="126"/>
                  </a:cubicBezTo>
                  <a:cubicBezTo>
                    <a:pt x="2" y="126"/>
                    <a:pt x="2" y="126"/>
                    <a:pt x="2" y="126"/>
                  </a:cubicBezTo>
                  <a:moveTo>
                    <a:pt x="0" y="126"/>
                  </a:moveTo>
                  <a:cubicBezTo>
                    <a:pt x="1" y="126"/>
                    <a:pt x="1" y="126"/>
                    <a:pt x="2" y="126"/>
                  </a:cubicBezTo>
                  <a:cubicBezTo>
                    <a:pt x="1" y="126"/>
                    <a:pt x="1" y="126"/>
                    <a:pt x="0" y="126"/>
                  </a:cubicBezTo>
                  <a:moveTo>
                    <a:pt x="0" y="126"/>
                  </a:moveTo>
                  <a:cubicBezTo>
                    <a:pt x="0" y="126"/>
                    <a:pt x="0" y="126"/>
                    <a:pt x="0" y="126"/>
                  </a:cubicBezTo>
                  <a:cubicBezTo>
                    <a:pt x="0" y="126"/>
                    <a:pt x="0" y="126"/>
                    <a:pt x="0" y="126"/>
                  </a:cubicBezTo>
                  <a:moveTo>
                    <a:pt x="0" y="126"/>
                  </a:moveTo>
                  <a:cubicBezTo>
                    <a:pt x="0" y="126"/>
                    <a:pt x="0" y="126"/>
                    <a:pt x="0" y="126"/>
                  </a:cubicBezTo>
                  <a:cubicBezTo>
                    <a:pt x="0" y="126"/>
                    <a:pt x="0" y="126"/>
                    <a:pt x="0" y="126"/>
                  </a:cubicBezTo>
                  <a:moveTo>
                    <a:pt x="83" y="46"/>
                  </a:moveTo>
                  <a:cubicBezTo>
                    <a:pt x="83" y="46"/>
                    <a:pt x="83" y="46"/>
                    <a:pt x="83" y="46"/>
                  </a:cubicBezTo>
                  <a:cubicBezTo>
                    <a:pt x="83" y="46"/>
                    <a:pt x="83" y="46"/>
                    <a:pt x="83" y="46"/>
                  </a:cubicBezTo>
                  <a:moveTo>
                    <a:pt x="83" y="46"/>
                  </a:moveTo>
                  <a:cubicBezTo>
                    <a:pt x="83" y="46"/>
                    <a:pt x="83" y="46"/>
                    <a:pt x="83" y="46"/>
                  </a:cubicBezTo>
                  <a:cubicBezTo>
                    <a:pt x="83" y="46"/>
                    <a:pt x="83" y="46"/>
                    <a:pt x="83" y="46"/>
                  </a:cubicBezTo>
                  <a:moveTo>
                    <a:pt x="83" y="46"/>
                  </a:moveTo>
                  <a:cubicBezTo>
                    <a:pt x="83" y="46"/>
                    <a:pt x="83" y="46"/>
                    <a:pt x="83" y="46"/>
                  </a:cubicBezTo>
                  <a:cubicBezTo>
                    <a:pt x="83" y="46"/>
                    <a:pt x="83" y="46"/>
                    <a:pt x="83" y="46"/>
                  </a:cubicBezTo>
                  <a:moveTo>
                    <a:pt x="83" y="46"/>
                  </a:moveTo>
                  <a:cubicBezTo>
                    <a:pt x="83" y="46"/>
                    <a:pt x="83" y="46"/>
                    <a:pt x="83" y="46"/>
                  </a:cubicBezTo>
                  <a:cubicBezTo>
                    <a:pt x="83" y="46"/>
                    <a:pt x="83" y="46"/>
                    <a:pt x="83" y="46"/>
                  </a:cubicBezTo>
                  <a:moveTo>
                    <a:pt x="83" y="45"/>
                  </a:moveTo>
                  <a:cubicBezTo>
                    <a:pt x="83" y="45"/>
                    <a:pt x="83" y="45"/>
                    <a:pt x="83" y="45"/>
                  </a:cubicBezTo>
                  <a:cubicBezTo>
                    <a:pt x="83" y="45"/>
                    <a:pt x="83" y="45"/>
                    <a:pt x="83" y="45"/>
                  </a:cubicBezTo>
                  <a:moveTo>
                    <a:pt x="83" y="45"/>
                  </a:moveTo>
                  <a:cubicBezTo>
                    <a:pt x="83" y="45"/>
                    <a:pt x="83" y="45"/>
                    <a:pt x="83" y="45"/>
                  </a:cubicBezTo>
                  <a:cubicBezTo>
                    <a:pt x="83" y="45"/>
                    <a:pt x="83" y="45"/>
                    <a:pt x="83" y="45"/>
                  </a:cubicBezTo>
                  <a:moveTo>
                    <a:pt x="83" y="45"/>
                  </a:moveTo>
                  <a:cubicBezTo>
                    <a:pt x="83" y="45"/>
                    <a:pt x="83" y="45"/>
                    <a:pt x="83" y="45"/>
                  </a:cubicBezTo>
                  <a:cubicBezTo>
                    <a:pt x="83" y="45"/>
                    <a:pt x="83" y="45"/>
                    <a:pt x="83" y="45"/>
                  </a:cubicBezTo>
                  <a:moveTo>
                    <a:pt x="83" y="45"/>
                  </a:moveTo>
                  <a:cubicBezTo>
                    <a:pt x="83" y="45"/>
                    <a:pt x="83" y="45"/>
                    <a:pt x="83" y="45"/>
                  </a:cubicBezTo>
                  <a:cubicBezTo>
                    <a:pt x="83" y="45"/>
                    <a:pt x="83" y="45"/>
                    <a:pt x="83" y="45"/>
                  </a:cubicBezTo>
                  <a:moveTo>
                    <a:pt x="83" y="45"/>
                  </a:moveTo>
                  <a:cubicBezTo>
                    <a:pt x="83" y="45"/>
                    <a:pt x="83" y="45"/>
                    <a:pt x="83" y="45"/>
                  </a:cubicBezTo>
                  <a:cubicBezTo>
                    <a:pt x="83" y="45"/>
                    <a:pt x="83" y="45"/>
                    <a:pt x="83" y="45"/>
                  </a:cubicBezTo>
                  <a:moveTo>
                    <a:pt x="83" y="44"/>
                  </a:moveTo>
                  <a:cubicBezTo>
                    <a:pt x="83" y="44"/>
                    <a:pt x="83" y="44"/>
                    <a:pt x="83" y="44"/>
                  </a:cubicBezTo>
                  <a:cubicBezTo>
                    <a:pt x="83" y="44"/>
                    <a:pt x="83" y="44"/>
                    <a:pt x="83" y="44"/>
                  </a:cubicBezTo>
                  <a:moveTo>
                    <a:pt x="83" y="44"/>
                  </a:moveTo>
                  <a:cubicBezTo>
                    <a:pt x="83" y="44"/>
                    <a:pt x="83" y="44"/>
                    <a:pt x="83" y="44"/>
                  </a:cubicBezTo>
                  <a:cubicBezTo>
                    <a:pt x="83" y="44"/>
                    <a:pt x="83" y="44"/>
                    <a:pt x="83" y="44"/>
                  </a:cubicBezTo>
                  <a:moveTo>
                    <a:pt x="83" y="44"/>
                  </a:moveTo>
                  <a:cubicBezTo>
                    <a:pt x="83" y="44"/>
                    <a:pt x="83" y="44"/>
                    <a:pt x="83" y="44"/>
                  </a:cubicBezTo>
                  <a:cubicBezTo>
                    <a:pt x="83" y="44"/>
                    <a:pt x="83" y="44"/>
                    <a:pt x="83" y="44"/>
                  </a:cubicBezTo>
                  <a:moveTo>
                    <a:pt x="83" y="43"/>
                  </a:moveTo>
                  <a:cubicBezTo>
                    <a:pt x="83" y="43"/>
                    <a:pt x="83" y="43"/>
                    <a:pt x="83" y="43"/>
                  </a:cubicBezTo>
                  <a:cubicBezTo>
                    <a:pt x="83" y="43"/>
                    <a:pt x="83" y="43"/>
                    <a:pt x="83" y="43"/>
                  </a:cubicBezTo>
                  <a:moveTo>
                    <a:pt x="83" y="43"/>
                  </a:moveTo>
                  <a:cubicBezTo>
                    <a:pt x="83" y="43"/>
                    <a:pt x="83" y="43"/>
                    <a:pt x="83" y="43"/>
                  </a:cubicBezTo>
                  <a:cubicBezTo>
                    <a:pt x="83" y="43"/>
                    <a:pt x="83" y="43"/>
                    <a:pt x="83" y="43"/>
                  </a:cubicBezTo>
                  <a:moveTo>
                    <a:pt x="83" y="43"/>
                  </a:moveTo>
                  <a:cubicBezTo>
                    <a:pt x="83" y="43"/>
                    <a:pt x="83" y="43"/>
                    <a:pt x="83" y="43"/>
                  </a:cubicBezTo>
                  <a:cubicBezTo>
                    <a:pt x="83" y="43"/>
                    <a:pt x="83" y="43"/>
                    <a:pt x="83" y="43"/>
                  </a:cubicBezTo>
                  <a:moveTo>
                    <a:pt x="83" y="40"/>
                  </a:moveTo>
                  <a:cubicBezTo>
                    <a:pt x="83" y="40"/>
                    <a:pt x="83" y="40"/>
                    <a:pt x="83" y="40"/>
                  </a:cubicBezTo>
                  <a:cubicBezTo>
                    <a:pt x="83" y="40"/>
                    <a:pt x="83" y="40"/>
                    <a:pt x="83" y="40"/>
                  </a:cubicBezTo>
                  <a:moveTo>
                    <a:pt x="83" y="39"/>
                  </a:moveTo>
                  <a:cubicBezTo>
                    <a:pt x="83" y="39"/>
                    <a:pt x="83" y="39"/>
                    <a:pt x="83" y="39"/>
                  </a:cubicBezTo>
                  <a:cubicBezTo>
                    <a:pt x="83" y="39"/>
                    <a:pt x="83" y="39"/>
                    <a:pt x="83" y="39"/>
                  </a:cubicBezTo>
                  <a:moveTo>
                    <a:pt x="82" y="39"/>
                  </a:moveTo>
                  <a:cubicBezTo>
                    <a:pt x="82" y="39"/>
                    <a:pt x="82" y="39"/>
                    <a:pt x="82" y="39"/>
                  </a:cubicBezTo>
                  <a:cubicBezTo>
                    <a:pt x="82" y="39"/>
                    <a:pt x="82" y="39"/>
                    <a:pt x="82" y="39"/>
                  </a:cubicBezTo>
                  <a:moveTo>
                    <a:pt x="82" y="39"/>
                  </a:moveTo>
                  <a:cubicBezTo>
                    <a:pt x="82" y="39"/>
                    <a:pt x="82" y="39"/>
                    <a:pt x="82" y="39"/>
                  </a:cubicBezTo>
                  <a:cubicBezTo>
                    <a:pt x="82" y="39"/>
                    <a:pt x="82" y="39"/>
                    <a:pt x="82" y="39"/>
                  </a:cubicBezTo>
                  <a:moveTo>
                    <a:pt x="82" y="38"/>
                  </a:moveTo>
                  <a:cubicBezTo>
                    <a:pt x="82" y="38"/>
                    <a:pt x="82" y="38"/>
                    <a:pt x="82" y="38"/>
                  </a:cubicBezTo>
                  <a:cubicBezTo>
                    <a:pt x="82" y="38"/>
                    <a:pt x="82" y="38"/>
                    <a:pt x="82" y="38"/>
                  </a:cubicBezTo>
                  <a:moveTo>
                    <a:pt x="82" y="38"/>
                  </a:moveTo>
                  <a:cubicBezTo>
                    <a:pt x="82" y="38"/>
                    <a:pt x="82" y="38"/>
                    <a:pt x="82" y="38"/>
                  </a:cubicBezTo>
                  <a:cubicBezTo>
                    <a:pt x="82" y="38"/>
                    <a:pt x="82" y="38"/>
                    <a:pt x="82" y="38"/>
                  </a:cubicBezTo>
                  <a:moveTo>
                    <a:pt x="82" y="38"/>
                  </a:moveTo>
                  <a:cubicBezTo>
                    <a:pt x="82" y="38"/>
                    <a:pt x="82" y="38"/>
                    <a:pt x="82" y="38"/>
                  </a:cubicBezTo>
                  <a:cubicBezTo>
                    <a:pt x="82" y="38"/>
                    <a:pt x="82" y="38"/>
                    <a:pt x="82" y="38"/>
                  </a:cubicBezTo>
                  <a:moveTo>
                    <a:pt x="82" y="38"/>
                  </a:moveTo>
                  <a:cubicBezTo>
                    <a:pt x="82" y="38"/>
                    <a:pt x="82" y="38"/>
                    <a:pt x="82" y="38"/>
                  </a:cubicBezTo>
                  <a:cubicBezTo>
                    <a:pt x="82" y="38"/>
                    <a:pt x="82" y="38"/>
                    <a:pt x="82" y="38"/>
                  </a:cubicBezTo>
                  <a:moveTo>
                    <a:pt x="82" y="38"/>
                  </a:moveTo>
                  <a:cubicBezTo>
                    <a:pt x="82" y="38"/>
                    <a:pt x="82" y="38"/>
                    <a:pt x="82" y="38"/>
                  </a:cubicBezTo>
                  <a:cubicBezTo>
                    <a:pt x="82" y="38"/>
                    <a:pt x="82" y="38"/>
                    <a:pt x="82" y="38"/>
                  </a:cubicBezTo>
                  <a:moveTo>
                    <a:pt x="82" y="37"/>
                  </a:moveTo>
                  <a:cubicBezTo>
                    <a:pt x="82" y="37"/>
                    <a:pt x="82" y="37"/>
                    <a:pt x="82" y="37"/>
                  </a:cubicBezTo>
                  <a:cubicBezTo>
                    <a:pt x="82" y="37"/>
                    <a:pt x="82" y="37"/>
                    <a:pt x="82" y="37"/>
                  </a:cubicBezTo>
                  <a:moveTo>
                    <a:pt x="82" y="37"/>
                  </a:moveTo>
                  <a:cubicBezTo>
                    <a:pt x="82" y="37"/>
                    <a:pt x="82" y="37"/>
                    <a:pt x="82" y="37"/>
                  </a:cubicBezTo>
                  <a:cubicBezTo>
                    <a:pt x="82" y="37"/>
                    <a:pt x="82" y="37"/>
                    <a:pt x="82" y="37"/>
                  </a:cubicBezTo>
                  <a:moveTo>
                    <a:pt x="82" y="37"/>
                  </a:moveTo>
                  <a:cubicBezTo>
                    <a:pt x="82" y="37"/>
                    <a:pt x="82" y="37"/>
                    <a:pt x="82" y="37"/>
                  </a:cubicBezTo>
                  <a:cubicBezTo>
                    <a:pt x="82" y="37"/>
                    <a:pt x="82" y="37"/>
                    <a:pt x="82" y="37"/>
                  </a:cubicBezTo>
                  <a:moveTo>
                    <a:pt x="82" y="37"/>
                  </a:moveTo>
                  <a:cubicBezTo>
                    <a:pt x="82" y="37"/>
                    <a:pt x="82" y="37"/>
                    <a:pt x="82" y="37"/>
                  </a:cubicBezTo>
                  <a:cubicBezTo>
                    <a:pt x="82" y="37"/>
                    <a:pt x="82" y="37"/>
                    <a:pt x="82" y="37"/>
                  </a:cubicBezTo>
                  <a:moveTo>
                    <a:pt x="82" y="37"/>
                  </a:moveTo>
                  <a:cubicBezTo>
                    <a:pt x="82" y="37"/>
                    <a:pt x="82" y="37"/>
                    <a:pt x="82" y="37"/>
                  </a:cubicBezTo>
                  <a:cubicBezTo>
                    <a:pt x="82" y="37"/>
                    <a:pt x="82" y="37"/>
                    <a:pt x="82" y="37"/>
                  </a:cubicBezTo>
                  <a:moveTo>
                    <a:pt x="68" y="0"/>
                  </a:moveTo>
                  <a:cubicBezTo>
                    <a:pt x="68" y="0"/>
                    <a:pt x="68" y="0"/>
                    <a:pt x="68" y="0"/>
                  </a:cubicBezTo>
                  <a:cubicBezTo>
                    <a:pt x="76" y="11"/>
                    <a:pt x="81" y="23"/>
                    <a:pt x="82" y="37"/>
                  </a:cubicBezTo>
                  <a:cubicBezTo>
                    <a:pt x="81" y="23"/>
                    <a:pt x="76" y="11"/>
                    <a:pt x="68" y="0"/>
                  </a:cubicBezTo>
                </a:path>
              </a:pathLst>
            </a:custGeom>
            <a:solidFill>
              <a:srgbClr val="F6B91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6" name="îSļiďe"/>
            <p:cNvSpPr/>
            <p:nvPr/>
          </p:nvSpPr>
          <p:spPr bwMode="auto">
            <a:xfrm>
              <a:off x="7273926" y="4546600"/>
              <a:ext cx="55563" cy="9525"/>
            </a:xfrm>
            <a:custGeom>
              <a:avLst/>
              <a:gdLst>
                <a:gd name="T0" fmla="*/ 2 w 17"/>
                <a:gd name="T1" fmla="*/ 0 h 3"/>
                <a:gd name="T2" fmla="*/ 0 w 17"/>
                <a:gd name="T3" fmla="*/ 2 h 3"/>
                <a:gd name="T4" fmla="*/ 7 w 17"/>
                <a:gd name="T5" fmla="*/ 3 h 3"/>
                <a:gd name="T6" fmla="*/ 7 w 17"/>
                <a:gd name="T7" fmla="*/ 3 h 3"/>
                <a:gd name="T8" fmla="*/ 7 w 17"/>
                <a:gd name="T9" fmla="*/ 3 h 3"/>
                <a:gd name="T10" fmla="*/ 7 w 17"/>
                <a:gd name="T11" fmla="*/ 3 h 3"/>
                <a:gd name="T12" fmla="*/ 7 w 17"/>
                <a:gd name="T13" fmla="*/ 3 h 3"/>
                <a:gd name="T14" fmla="*/ 9 w 17"/>
                <a:gd name="T15" fmla="*/ 3 h 3"/>
                <a:gd name="T16" fmla="*/ 9 w 17"/>
                <a:gd name="T17" fmla="*/ 3 h 3"/>
                <a:gd name="T18" fmla="*/ 9 w 17"/>
                <a:gd name="T19" fmla="*/ 3 h 3"/>
                <a:gd name="T20" fmla="*/ 9 w 17"/>
                <a:gd name="T21" fmla="*/ 3 h 3"/>
                <a:gd name="T22" fmla="*/ 9 w 17"/>
                <a:gd name="T23" fmla="*/ 3 h 3"/>
                <a:gd name="T24" fmla="*/ 9 w 17"/>
                <a:gd name="T25" fmla="*/ 3 h 3"/>
                <a:gd name="T26" fmla="*/ 10 w 17"/>
                <a:gd name="T27" fmla="*/ 3 h 3"/>
                <a:gd name="T28" fmla="*/ 10 w 17"/>
                <a:gd name="T29" fmla="*/ 3 h 3"/>
                <a:gd name="T30" fmla="*/ 10 w 17"/>
                <a:gd name="T31" fmla="*/ 3 h 3"/>
                <a:gd name="T32" fmla="*/ 10 w 17"/>
                <a:gd name="T33" fmla="*/ 3 h 3"/>
                <a:gd name="T34" fmla="*/ 10 w 17"/>
                <a:gd name="T35" fmla="*/ 3 h 3"/>
                <a:gd name="T36" fmla="*/ 10 w 17"/>
                <a:gd name="T37" fmla="*/ 3 h 3"/>
                <a:gd name="T38" fmla="*/ 10 w 17"/>
                <a:gd name="T39" fmla="*/ 3 h 3"/>
                <a:gd name="T40" fmla="*/ 10 w 17"/>
                <a:gd name="T41" fmla="*/ 3 h 3"/>
                <a:gd name="T42" fmla="*/ 17 w 17"/>
                <a:gd name="T43" fmla="*/ 3 h 3"/>
                <a:gd name="T44" fmla="*/ 2 w 17"/>
                <a:gd name="T4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 h="3">
                  <a:moveTo>
                    <a:pt x="2" y="0"/>
                  </a:moveTo>
                  <a:cubicBezTo>
                    <a:pt x="0" y="2"/>
                    <a:pt x="0" y="2"/>
                    <a:pt x="0" y="2"/>
                  </a:cubicBezTo>
                  <a:cubicBezTo>
                    <a:pt x="2" y="3"/>
                    <a:pt x="5" y="3"/>
                    <a:pt x="7" y="3"/>
                  </a:cubicBezTo>
                  <a:cubicBezTo>
                    <a:pt x="7" y="3"/>
                    <a:pt x="7" y="3"/>
                    <a:pt x="7" y="3"/>
                  </a:cubicBezTo>
                  <a:cubicBezTo>
                    <a:pt x="7" y="3"/>
                    <a:pt x="7" y="3"/>
                    <a:pt x="7" y="3"/>
                  </a:cubicBezTo>
                  <a:cubicBezTo>
                    <a:pt x="7" y="3"/>
                    <a:pt x="7" y="3"/>
                    <a:pt x="7" y="3"/>
                  </a:cubicBezTo>
                  <a:cubicBezTo>
                    <a:pt x="7" y="3"/>
                    <a:pt x="7" y="3"/>
                    <a:pt x="7" y="3"/>
                  </a:cubicBezTo>
                  <a:cubicBezTo>
                    <a:pt x="8" y="3"/>
                    <a:pt x="8" y="3"/>
                    <a:pt x="9" y="3"/>
                  </a:cubicBezTo>
                  <a:cubicBezTo>
                    <a:pt x="9" y="3"/>
                    <a:pt x="9" y="3"/>
                    <a:pt x="9" y="3"/>
                  </a:cubicBezTo>
                  <a:cubicBezTo>
                    <a:pt x="9" y="3"/>
                    <a:pt x="9" y="3"/>
                    <a:pt x="9" y="3"/>
                  </a:cubicBezTo>
                  <a:cubicBezTo>
                    <a:pt x="9" y="3"/>
                    <a:pt x="9" y="3"/>
                    <a:pt x="9" y="3"/>
                  </a:cubicBezTo>
                  <a:cubicBezTo>
                    <a:pt x="9" y="3"/>
                    <a:pt x="9" y="3"/>
                    <a:pt x="9" y="3"/>
                  </a:cubicBezTo>
                  <a:cubicBezTo>
                    <a:pt x="9" y="3"/>
                    <a:pt x="9" y="3"/>
                    <a:pt x="9" y="3"/>
                  </a:cubicBezTo>
                  <a:cubicBezTo>
                    <a:pt x="9"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2" y="3"/>
                    <a:pt x="14" y="3"/>
                    <a:pt x="17" y="3"/>
                  </a:cubicBezTo>
                  <a:cubicBezTo>
                    <a:pt x="11" y="2"/>
                    <a:pt x="6" y="1"/>
                    <a:pt x="2" y="0"/>
                  </a:cubicBezTo>
                </a:path>
              </a:pathLst>
            </a:custGeom>
            <a:solidFill>
              <a:srgbClr val="B878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7" name="iSḻíḍê"/>
            <p:cNvSpPr/>
            <p:nvPr/>
          </p:nvSpPr>
          <p:spPr bwMode="auto">
            <a:xfrm>
              <a:off x="7280276" y="4140200"/>
              <a:ext cx="290513" cy="415925"/>
            </a:xfrm>
            <a:custGeom>
              <a:avLst/>
              <a:gdLst>
                <a:gd name="T0" fmla="*/ 0 w 88"/>
                <a:gd name="T1" fmla="*/ 123 h 126"/>
                <a:gd name="T2" fmla="*/ 15 w 88"/>
                <a:gd name="T3" fmla="*/ 126 h 126"/>
                <a:gd name="T4" fmla="*/ 88 w 88"/>
                <a:gd name="T5" fmla="*/ 46 h 126"/>
                <a:gd name="T6" fmla="*/ 88 w 88"/>
                <a:gd name="T7" fmla="*/ 46 h 126"/>
                <a:gd name="T8" fmla="*/ 88 w 88"/>
                <a:gd name="T9" fmla="*/ 46 h 126"/>
                <a:gd name="T10" fmla="*/ 88 w 88"/>
                <a:gd name="T11" fmla="*/ 46 h 126"/>
                <a:gd name="T12" fmla="*/ 88 w 88"/>
                <a:gd name="T13" fmla="*/ 46 h 126"/>
                <a:gd name="T14" fmla="*/ 88 w 88"/>
                <a:gd name="T15" fmla="*/ 45 h 126"/>
                <a:gd name="T16" fmla="*/ 88 w 88"/>
                <a:gd name="T17" fmla="*/ 45 h 126"/>
                <a:gd name="T18" fmla="*/ 88 w 88"/>
                <a:gd name="T19" fmla="*/ 45 h 126"/>
                <a:gd name="T20" fmla="*/ 88 w 88"/>
                <a:gd name="T21" fmla="*/ 45 h 126"/>
                <a:gd name="T22" fmla="*/ 88 w 88"/>
                <a:gd name="T23" fmla="*/ 45 h 126"/>
                <a:gd name="T24" fmla="*/ 88 w 88"/>
                <a:gd name="T25" fmla="*/ 44 h 126"/>
                <a:gd name="T26" fmla="*/ 88 w 88"/>
                <a:gd name="T27" fmla="*/ 44 h 126"/>
                <a:gd name="T28" fmla="*/ 88 w 88"/>
                <a:gd name="T29" fmla="*/ 44 h 126"/>
                <a:gd name="T30" fmla="*/ 88 w 88"/>
                <a:gd name="T31" fmla="*/ 43 h 126"/>
                <a:gd name="T32" fmla="*/ 88 w 88"/>
                <a:gd name="T33" fmla="*/ 43 h 126"/>
                <a:gd name="T34" fmla="*/ 88 w 88"/>
                <a:gd name="T35" fmla="*/ 43 h 126"/>
                <a:gd name="T36" fmla="*/ 88 w 88"/>
                <a:gd name="T37" fmla="*/ 40 h 126"/>
                <a:gd name="T38" fmla="*/ 88 w 88"/>
                <a:gd name="T39" fmla="*/ 39 h 126"/>
                <a:gd name="T40" fmla="*/ 87 w 88"/>
                <a:gd name="T41" fmla="*/ 39 h 126"/>
                <a:gd name="T42" fmla="*/ 87 w 88"/>
                <a:gd name="T43" fmla="*/ 39 h 126"/>
                <a:gd name="T44" fmla="*/ 87 w 88"/>
                <a:gd name="T45" fmla="*/ 38 h 126"/>
                <a:gd name="T46" fmla="*/ 87 w 88"/>
                <a:gd name="T47" fmla="*/ 38 h 126"/>
                <a:gd name="T48" fmla="*/ 87 w 88"/>
                <a:gd name="T49" fmla="*/ 38 h 126"/>
                <a:gd name="T50" fmla="*/ 87 w 88"/>
                <a:gd name="T51" fmla="*/ 38 h 126"/>
                <a:gd name="T52" fmla="*/ 87 w 88"/>
                <a:gd name="T53" fmla="*/ 38 h 126"/>
                <a:gd name="T54" fmla="*/ 87 w 88"/>
                <a:gd name="T55" fmla="*/ 37 h 126"/>
                <a:gd name="T56" fmla="*/ 87 w 88"/>
                <a:gd name="T57" fmla="*/ 37 h 126"/>
                <a:gd name="T58" fmla="*/ 87 w 88"/>
                <a:gd name="T59" fmla="*/ 37 h 126"/>
                <a:gd name="T60" fmla="*/ 87 w 88"/>
                <a:gd name="T61" fmla="*/ 37 h 126"/>
                <a:gd name="T62" fmla="*/ 87 w 88"/>
                <a:gd name="T63" fmla="*/ 37 h 126"/>
                <a:gd name="T64" fmla="*/ 73 w 88"/>
                <a:gd name="T6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126">
                  <a:moveTo>
                    <a:pt x="73" y="0"/>
                  </a:moveTo>
                  <a:cubicBezTo>
                    <a:pt x="0" y="123"/>
                    <a:pt x="0" y="123"/>
                    <a:pt x="0" y="123"/>
                  </a:cubicBezTo>
                  <a:cubicBezTo>
                    <a:pt x="4" y="124"/>
                    <a:pt x="9" y="125"/>
                    <a:pt x="15" y="126"/>
                  </a:cubicBezTo>
                  <a:cubicBezTo>
                    <a:pt x="15" y="126"/>
                    <a:pt x="15" y="126"/>
                    <a:pt x="15" y="126"/>
                  </a:cubicBezTo>
                  <a:cubicBezTo>
                    <a:pt x="56" y="122"/>
                    <a:pt x="88" y="88"/>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3"/>
                    <a:pt x="88" y="43"/>
                  </a:cubicBezTo>
                  <a:cubicBezTo>
                    <a:pt x="88" y="43"/>
                    <a:pt x="88" y="43"/>
                    <a:pt x="88" y="43"/>
                  </a:cubicBezTo>
                  <a:cubicBezTo>
                    <a:pt x="88" y="43"/>
                    <a:pt x="88" y="43"/>
                    <a:pt x="88" y="43"/>
                  </a:cubicBezTo>
                  <a:cubicBezTo>
                    <a:pt x="88" y="43"/>
                    <a:pt x="88" y="43"/>
                    <a:pt x="88" y="43"/>
                  </a:cubicBezTo>
                  <a:cubicBezTo>
                    <a:pt x="88" y="43"/>
                    <a:pt x="88" y="43"/>
                    <a:pt x="88" y="43"/>
                  </a:cubicBezTo>
                  <a:cubicBezTo>
                    <a:pt x="88" y="43"/>
                    <a:pt x="88" y="43"/>
                    <a:pt x="88" y="43"/>
                  </a:cubicBezTo>
                  <a:cubicBezTo>
                    <a:pt x="88" y="42"/>
                    <a:pt x="88" y="41"/>
                    <a:pt x="88" y="40"/>
                  </a:cubicBezTo>
                  <a:cubicBezTo>
                    <a:pt x="88" y="40"/>
                    <a:pt x="88" y="40"/>
                    <a:pt x="88" y="40"/>
                  </a:cubicBezTo>
                  <a:cubicBezTo>
                    <a:pt x="88" y="40"/>
                    <a:pt x="88" y="40"/>
                    <a:pt x="88" y="39"/>
                  </a:cubicBezTo>
                  <a:cubicBezTo>
                    <a:pt x="88" y="39"/>
                    <a:pt x="88" y="39"/>
                    <a:pt x="88" y="39"/>
                  </a:cubicBezTo>
                  <a:cubicBezTo>
                    <a:pt x="87" y="39"/>
                    <a:pt x="87" y="39"/>
                    <a:pt x="87" y="39"/>
                  </a:cubicBezTo>
                  <a:cubicBezTo>
                    <a:pt x="87" y="39"/>
                    <a:pt x="87" y="39"/>
                    <a:pt x="87" y="39"/>
                  </a:cubicBezTo>
                  <a:cubicBezTo>
                    <a:pt x="87" y="39"/>
                    <a:pt x="87" y="39"/>
                    <a:pt x="87" y="39"/>
                  </a:cubicBezTo>
                  <a:cubicBezTo>
                    <a:pt x="87" y="39"/>
                    <a:pt x="87" y="39"/>
                    <a:pt x="87" y="39"/>
                  </a:cubicBezTo>
                  <a:cubicBezTo>
                    <a:pt x="87" y="39"/>
                    <a:pt x="87" y="39"/>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6" y="23"/>
                    <a:pt x="81" y="11"/>
                    <a:pt x="73" y="0"/>
                  </a:cubicBezTo>
                </a:path>
              </a:pathLst>
            </a:custGeom>
            <a:solidFill>
              <a:srgbClr val="FFCB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8" name="îšḷîdê"/>
            <p:cNvSpPr/>
            <p:nvPr/>
          </p:nvSpPr>
          <p:spPr bwMode="auto">
            <a:xfrm>
              <a:off x="4786313" y="1712913"/>
              <a:ext cx="1666875" cy="1666875"/>
            </a:xfrm>
            <a:custGeom>
              <a:avLst/>
              <a:gdLst>
                <a:gd name="T0" fmla="*/ 274 w 506"/>
                <a:gd name="T1" fmla="*/ 494 h 506"/>
                <a:gd name="T2" fmla="*/ 11 w 506"/>
                <a:gd name="T3" fmla="*/ 274 h 506"/>
                <a:gd name="T4" fmla="*/ 232 w 506"/>
                <a:gd name="T5" fmla="*/ 12 h 506"/>
                <a:gd name="T6" fmla="*/ 494 w 506"/>
                <a:gd name="T7" fmla="*/ 232 h 506"/>
                <a:gd name="T8" fmla="*/ 274 w 506"/>
                <a:gd name="T9" fmla="*/ 494 h 506"/>
              </a:gdLst>
              <a:ahLst/>
              <a:cxnLst>
                <a:cxn ang="0">
                  <a:pos x="T0" y="T1"/>
                </a:cxn>
                <a:cxn ang="0">
                  <a:pos x="T2" y="T3"/>
                </a:cxn>
                <a:cxn ang="0">
                  <a:pos x="T4" y="T5"/>
                </a:cxn>
                <a:cxn ang="0">
                  <a:pos x="T6" y="T7"/>
                </a:cxn>
                <a:cxn ang="0">
                  <a:pos x="T8" y="T9"/>
                </a:cxn>
              </a:cxnLst>
              <a:rect l="0" t="0" r="r" b="b"/>
              <a:pathLst>
                <a:path w="506" h="506">
                  <a:moveTo>
                    <a:pt x="274" y="494"/>
                  </a:moveTo>
                  <a:cubicBezTo>
                    <a:pt x="141" y="506"/>
                    <a:pt x="23" y="408"/>
                    <a:pt x="11" y="274"/>
                  </a:cubicBezTo>
                  <a:cubicBezTo>
                    <a:pt x="0" y="141"/>
                    <a:pt x="98" y="23"/>
                    <a:pt x="232" y="12"/>
                  </a:cubicBezTo>
                  <a:cubicBezTo>
                    <a:pt x="365" y="0"/>
                    <a:pt x="483" y="98"/>
                    <a:pt x="494" y="232"/>
                  </a:cubicBezTo>
                  <a:cubicBezTo>
                    <a:pt x="506" y="365"/>
                    <a:pt x="407" y="483"/>
                    <a:pt x="274" y="494"/>
                  </a:cubicBezTo>
                  <a:close/>
                </a:path>
              </a:pathLst>
            </a:custGeom>
            <a:solidFill>
              <a:srgbClr val="FFFFFF">
                <a:alpha val="10000"/>
              </a:srgbClr>
            </a:solidFill>
            <a:ln>
              <a:noFill/>
            </a:ln>
          </p:spPr>
          <p:txBody>
            <a:bodyPr anchor="ctr"/>
            <a:lstStyle/>
            <a:p>
              <a:pPr algn="ctr"/>
            </a:p>
          </p:txBody>
        </p:sp>
        <p:sp>
          <p:nvSpPr>
            <p:cNvPr id="129" name="ï$ľîdé"/>
            <p:cNvSpPr/>
            <p:nvPr/>
          </p:nvSpPr>
          <p:spPr bwMode="auto">
            <a:xfrm>
              <a:off x="4786313" y="1744663"/>
              <a:ext cx="882650" cy="1620838"/>
            </a:xfrm>
            <a:custGeom>
              <a:avLst/>
              <a:gdLst>
                <a:gd name="T0" fmla="*/ 40 w 268"/>
                <a:gd name="T1" fmla="*/ 264 h 492"/>
                <a:gd name="T2" fmla="*/ 260 w 268"/>
                <a:gd name="T3" fmla="*/ 2 h 492"/>
                <a:gd name="T4" fmla="*/ 268 w 268"/>
                <a:gd name="T5" fmla="*/ 1 h 492"/>
                <a:gd name="T6" fmla="*/ 232 w 268"/>
                <a:gd name="T7" fmla="*/ 2 h 492"/>
                <a:gd name="T8" fmla="*/ 11 w 268"/>
                <a:gd name="T9" fmla="*/ 264 h 492"/>
                <a:gd name="T10" fmla="*/ 266 w 268"/>
                <a:gd name="T11" fmla="*/ 485 h 492"/>
                <a:gd name="T12" fmla="*/ 40 w 268"/>
                <a:gd name="T13" fmla="*/ 264 h 492"/>
              </a:gdLst>
              <a:ahLst/>
              <a:cxnLst>
                <a:cxn ang="0">
                  <a:pos x="T0" y="T1"/>
                </a:cxn>
                <a:cxn ang="0">
                  <a:pos x="T2" y="T3"/>
                </a:cxn>
                <a:cxn ang="0">
                  <a:pos x="T4" y="T5"/>
                </a:cxn>
                <a:cxn ang="0">
                  <a:pos x="T6" y="T7"/>
                </a:cxn>
                <a:cxn ang="0">
                  <a:pos x="T8" y="T9"/>
                </a:cxn>
                <a:cxn ang="0">
                  <a:pos x="T10" y="T11"/>
                </a:cxn>
                <a:cxn ang="0">
                  <a:pos x="T12" y="T13"/>
                </a:cxn>
              </a:cxnLst>
              <a:rect l="0" t="0" r="r" b="b"/>
              <a:pathLst>
                <a:path w="268" h="492">
                  <a:moveTo>
                    <a:pt x="40" y="264"/>
                  </a:moveTo>
                  <a:cubicBezTo>
                    <a:pt x="28" y="131"/>
                    <a:pt x="127" y="13"/>
                    <a:pt x="260" y="2"/>
                  </a:cubicBezTo>
                  <a:cubicBezTo>
                    <a:pt x="263" y="1"/>
                    <a:pt x="265" y="1"/>
                    <a:pt x="268" y="1"/>
                  </a:cubicBezTo>
                  <a:cubicBezTo>
                    <a:pt x="256" y="0"/>
                    <a:pt x="244" y="1"/>
                    <a:pt x="232" y="2"/>
                  </a:cubicBezTo>
                  <a:cubicBezTo>
                    <a:pt x="98" y="13"/>
                    <a:pt x="0" y="131"/>
                    <a:pt x="11" y="264"/>
                  </a:cubicBezTo>
                  <a:cubicBezTo>
                    <a:pt x="23" y="395"/>
                    <a:pt x="136" y="492"/>
                    <a:pt x="266" y="485"/>
                  </a:cubicBezTo>
                  <a:cubicBezTo>
                    <a:pt x="149" y="478"/>
                    <a:pt x="50" y="385"/>
                    <a:pt x="40" y="264"/>
                  </a:cubicBezTo>
                  <a:close/>
                </a:path>
              </a:pathLst>
            </a:custGeom>
            <a:solidFill>
              <a:srgbClr val="B530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îṣḷïḋê"/>
            <p:cNvSpPr/>
            <p:nvPr/>
          </p:nvSpPr>
          <p:spPr bwMode="auto">
            <a:xfrm>
              <a:off x="4802188" y="4608513"/>
              <a:ext cx="798513" cy="1525588"/>
            </a:xfrm>
            <a:custGeom>
              <a:avLst/>
              <a:gdLst>
                <a:gd name="T0" fmla="*/ 185 w 503"/>
                <a:gd name="T1" fmla="*/ 0 h 961"/>
                <a:gd name="T2" fmla="*/ 0 w 503"/>
                <a:gd name="T3" fmla="*/ 961 h 961"/>
                <a:gd name="T4" fmla="*/ 388 w 503"/>
                <a:gd name="T5" fmla="*/ 961 h 961"/>
                <a:gd name="T6" fmla="*/ 503 w 503"/>
                <a:gd name="T7" fmla="*/ 280 h 961"/>
                <a:gd name="T8" fmla="*/ 185 w 503"/>
                <a:gd name="T9" fmla="*/ 0 h 961"/>
              </a:gdLst>
              <a:ahLst/>
              <a:cxnLst>
                <a:cxn ang="0">
                  <a:pos x="T0" y="T1"/>
                </a:cxn>
                <a:cxn ang="0">
                  <a:pos x="T2" y="T3"/>
                </a:cxn>
                <a:cxn ang="0">
                  <a:pos x="T4" y="T5"/>
                </a:cxn>
                <a:cxn ang="0">
                  <a:pos x="T6" y="T7"/>
                </a:cxn>
                <a:cxn ang="0">
                  <a:pos x="T8" y="T9"/>
                </a:cxn>
              </a:cxnLst>
              <a:rect l="0" t="0" r="r" b="b"/>
              <a:pathLst>
                <a:path w="503" h="961">
                  <a:moveTo>
                    <a:pt x="185" y="0"/>
                  </a:moveTo>
                  <a:lnTo>
                    <a:pt x="0" y="961"/>
                  </a:lnTo>
                  <a:lnTo>
                    <a:pt x="388" y="961"/>
                  </a:lnTo>
                  <a:lnTo>
                    <a:pt x="503" y="280"/>
                  </a:lnTo>
                  <a:lnTo>
                    <a:pt x="185" y="0"/>
                  </a:lnTo>
                  <a:close/>
                </a:path>
              </a:pathLst>
            </a:custGeom>
            <a:solidFill>
              <a:srgbClr val="F783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1" name="ïṥļîdè"/>
            <p:cNvSpPr/>
            <p:nvPr/>
          </p:nvSpPr>
          <p:spPr bwMode="auto">
            <a:xfrm>
              <a:off x="5073651" y="4581525"/>
              <a:ext cx="885825" cy="633413"/>
            </a:xfrm>
            <a:custGeom>
              <a:avLst/>
              <a:gdLst>
                <a:gd name="T0" fmla="*/ 0 w 269"/>
                <a:gd name="T1" fmla="*/ 56 h 192"/>
                <a:gd name="T2" fmla="*/ 141 w 269"/>
                <a:gd name="T3" fmla="*/ 183 h 192"/>
                <a:gd name="T4" fmla="*/ 267 w 269"/>
                <a:gd name="T5" fmla="*/ 44 h 192"/>
                <a:gd name="T6" fmla="*/ 269 w 269"/>
                <a:gd name="T7" fmla="*/ 0 h 192"/>
                <a:gd name="T8" fmla="*/ 0 w 269"/>
                <a:gd name="T9" fmla="*/ 2 h 192"/>
                <a:gd name="T10" fmla="*/ 0 w 269"/>
                <a:gd name="T11" fmla="*/ 56 h 192"/>
              </a:gdLst>
              <a:ahLst/>
              <a:cxnLst>
                <a:cxn ang="0">
                  <a:pos x="T0" y="T1"/>
                </a:cxn>
                <a:cxn ang="0">
                  <a:pos x="T2" y="T3"/>
                </a:cxn>
                <a:cxn ang="0">
                  <a:pos x="T4" y="T5"/>
                </a:cxn>
                <a:cxn ang="0">
                  <a:pos x="T6" y="T7"/>
                </a:cxn>
                <a:cxn ang="0">
                  <a:pos x="T8" y="T9"/>
                </a:cxn>
                <a:cxn ang="0">
                  <a:pos x="T10" y="T11"/>
                </a:cxn>
              </a:cxnLst>
              <a:rect l="0" t="0" r="r" b="b"/>
              <a:pathLst>
                <a:path w="269" h="192">
                  <a:moveTo>
                    <a:pt x="0" y="56"/>
                  </a:moveTo>
                  <a:cubicBezTo>
                    <a:pt x="0" y="56"/>
                    <a:pt x="3" y="183"/>
                    <a:pt x="141" y="183"/>
                  </a:cubicBezTo>
                  <a:cubicBezTo>
                    <a:pt x="141" y="183"/>
                    <a:pt x="269" y="192"/>
                    <a:pt x="267" y="44"/>
                  </a:cubicBezTo>
                  <a:cubicBezTo>
                    <a:pt x="269" y="0"/>
                    <a:pt x="269" y="0"/>
                    <a:pt x="269" y="0"/>
                  </a:cubicBezTo>
                  <a:cubicBezTo>
                    <a:pt x="0" y="2"/>
                    <a:pt x="0" y="2"/>
                    <a:pt x="0" y="2"/>
                  </a:cubicBezTo>
                  <a:lnTo>
                    <a:pt x="0" y="56"/>
                  </a:lnTo>
                  <a:close/>
                </a:path>
              </a:pathLst>
            </a:custGeom>
            <a:solidFill>
              <a:srgbClr val="F783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2" name="íŝļíḋe"/>
            <p:cNvSpPr/>
            <p:nvPr/>
          </p:nvSpPr>
          <p:spPr bwMode="auto">
            <a:xfrm>
              <a:off x="5399088" y="3505200"/>
              <a:ext cx="441325" cy="1897063"/>
            </a:xfrm>
            <a:custGeom>
              <a:avLst/>
              <a:gdLst>
                <a:gd name="T0" fmla="*/ 134 w 134"/>
                <a:gd name="T1" fmla="*/ 0 h 576"/>
                <a:gd name="T2" fmla="*/ 134 w 134"/>
                <a:gd name="T3" fmla="*/ 509 h 576"/>
                <a:gd name="T4" fmla="*/ 114 w 134"/>
                <a:gd name="T5" fmla="*/ 556 h 576"/>
                <a:gd name="T6" fmla="*/ 67 w 134"/>
                <a:gd name="T7" fmla="*/ 576 h 576"/>
                <a:gd name="T8" fmla="*/ 0 w 134"/>
                <a:gd name="T9" fmla="*/ 509 h 576"/>
                <a:gd name="T10" fmla="*/ 0 w 134"/>
                <a:gd name="T11" fmla="*/ 0 h 576"/>
                <a:gd name="T12" fmla="*/ 134 w 134"/>
                <a:gd name="T13" fmla="*/ 0 h 576"/>
              </a:gdLst>
              <a:ahLst/>
              <a:cxnLst>
                <a:cxn ang="0">
                  <a:pos x="T0" y="T1"/>
                </a:cxn>
                <a:cxn ang="0">
                  <a:pos x="T2" y="T3"/>
                </a:cxn>
                <a:cxn ang="0">
                  <a:pos x="T4" y="T5"/>
                </a:cxn>
                <a:cxn ang="0">
                  <a:pos x="T6" y="T7"/>
                </a:cxn>
                <a:cxn ang="0">
                  <a:pos x="T8" y="T9"/>
                </a:cxn>
                <a:cxn ang="0">
                  <a:pos x="T10" y="T11"/>
                </a:cxn>
                <a:cxn ang="0">
                  <a:pos x="T12" y="T13"/>
                </a:cxn>
              </a:cxnLst>
              <a:rect l="0" t="0" r="r" b="b"/>
              <a:pathLst>
                <a:path w="134" h="576">
                  <a:moveTo>
                    <a:pt x="134" y="0"/>
                  </a:moveTo>
                  <a:cubicBezTo>
                    <a:pt x="134" y="509"/>
                    <a:pt x="134" y="509"/>
                    <a:pt x="134" y="509"/>
                  </a:cubicBezTo>
                  <a:cubicBezTo>
                    <a:pt x="134" y="527"/>
                    <a:pt x="126" y="544"/>
                    <a:pt x="114" y="556"/>
                  </a:cubicBezTo>
                  <a:cubicBezTo>
                    <a:pt x="102" y="568"/>
                    <a:pt x="85" y="576"/>
                    <a:pt x="67" y="576"/>
                  </a:cubicBezTo>
                  <a:cubicBezTo>
                    <a:pt x="30" y="576"/>
                    <a:pt x="0" y="546"/>
                    <a:pt x="0" y="509"/>
                  </a:cubicBezTo>
                  <a:cubicBezTo>
                    <a:pt x="0" y="0"/>
                    <a:pt x="0" y="0"/>
                    <a:pt x="0" y="0"/>
                  </a:cubicBezTo>
                  <a:cubicBezTo>
                    <a:pt x="134" y="0"/>
                    <a:pt x="134" y="0"/>
                    <a:pt x="134" y="0"/>
                  </a:cubicBezTo>
                </a:path>
              </a:pathLst>
            </a:custGeom>
            <a:solidFill>
              <a:srgbClr val="4949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iṣļíḋe"/>
            <p:cNvSpPr/>
            <p:nvPr/>
          </p:nvSpPr>
          <p:spPr bwMode="auto">
            <a:xfrm>
              <a:off x="5399088" y="3505200"/>
              <a:ext cx="441325" cy="227013"/>
            </a:xfrm>
            <a:custGeom>
              <a:avLst/>
              <a:gdLst>
                <a:gd name="T0" fmla="*/ 134 w 134"/>
                <a:gd name="T1" fmla="*/ 0 h 69"/>
                <a:gd name="T2" fmla="*/ 0 w 134"/>
                <a:gd name="T3" fmla="*/ 0 h 69"/>
                <a:gd name="T4" fmla="*/ 0 w 134"/>
                <a:gd name="T5" fmla="*/ 62 h 69"/>
                <a:gd name="T6" fmla="*/ 67 w 134"/>
                <a:gd name="T7" fmla="*/ 69 h 69"/>
                <a:gd name="T8" fmla="*/ 94 w 134"/>
                <a:gd name="T9" fmla="*/ 68 h 69"/>
                <a:gd name="T10" fmla="*/ 134 w 134"/>
                <a:gd name="T11" fmla="*/ 62 h 69"/>
                <a:gd name="T12" fmla="*/ 134 w 134"/>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134" h="69">
                  <a:moveTo>
                    <a:pt x="134" y="0"/>
                  </a:moveTo>
                  <a:cubicBezTo>
                    <a:pt x="0" y="0"/>
                    <a:pt x="0" y="0"/>
                    <a:pt x="0" y="0"/>
                  </a:cubicBezTo>
                  <a:cubicBezTo>
                    <a:pt x="0" y="62"/>
                    <a:pt x="0" y="62"/>
                    <a:pt x="0" y="62"/>
                  </a:cubicBezTo>
                  <a:cubicBezTo>
                    <a:pt x="21" y="67"/>
                    <a:pt x="44" y="69"/>
                    <a:pt x="67" y="69"/>
                  </a:cubicBezTo>
                  <a:cubicBezTo>
                    <a:pt x="76" y="69"/>
                    <a:pt x="85" y="69"/>
                    <a:pt x="94" y="68"/>
                  </a:cubicBezTo>
                  <a:cubicBezTo>
                    <a:pt x="108" y="67"/>
                    <a:pt x="121" y="65"/>
                    <a:pt x="134" y="62"/>
                  </a:cubicBezTo>
                  <a:cubicBezTo>
                    <a:pt x="134" y="0"/>
                    <a:pt x="134" y="0"/>
                    <a:pt x="134" y="0"/>
                  </a:cubicBezTo>
                </a:path>
              </a:pathLst>
            </a:custGeom>
            <a:solidFill>
              <a:srgbClr val="3D40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íṥḷiḋê"/>
            <p:cNvSpPr/>
            <p:nvPr/>
          </p:nvSpPr>
          <p:spPr bwMode="auto">
            <a:xfrm>
              <a:off x="5073651" y="3821113"/>
              <a:ext cx="849313" cy="1265238"/>
            </a:xfrm>
            <a:custGeom>
              <a:avLst/>
              <a:gdLst>
                <a:gd name="T0" fmla="*/ 31 w 258"/>
                <a:gd name="T1" fmla="*/ 106 h 384"/>
                <a:gd name="T2" fmla="*/ 75 w 258"/>
                <a:gd name="T3" fmla="*/ 17 h 384"/>
                <a:gd name="T4" fmla="*/ 103 w 258"/>
                <a:gd name="T5" fmla="*/ 0 h 384"/>
                <a:gd name="T6" fmla="*/ 216 w 258"/>
                <a:gd name="T7" fmla="*/ 0 h 384"/>
                <a:gd name="T8" fmla="*/ 239 w 258"/>
                <a:gd name="T9" fmla="*/ 52 h 384"/>
                <a:gd name="T10" fmla="*/ 139 w 258"/>
                <a:gd name="T11" fmla="*/ 71 h 384"/>
                <a:gd name="T12" fmla="*/ 114 w 258"/>
                <a:gd name="T13" fmla="*/ 136 h 384"/>
                <a:gd name="T14" fmla="*/ 156 w 258"/>
                <a:gd name="T15" fmla="*/ 238 h 384"/>
                <a:gd name="T16" fmla="*/ 33 w 258"/>
                <a:gd name="T17" fmla="*/ 384 h 384"/>
                <a:gd name="T18" fmla="*/ 0 w 258"/>
                <a:gd name="T19" fmla="*/ 243 h 384"/>
                <a:gd name="T20" fmla="*/ 31 w 258"/>
                <a:gd name="T21" fmla="*/ 10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384">
                  <a:moveTo>
                    <a:pt x="31" y="106"/>
                  </a:moveTo>
                  <a:cubicBezTo>
                    <a:pt x="75" y="17"/>
                    <a:pt x="75" y="17"/>
                    <a:pt x="75" y="17"/>
                  </a:cubicBezTo>
                  <a:cubicBezTo>
                    <a:pt x="80" y="6"/>
                    <a:pt x="91" y="0"/>
                    <a:pt x="103" y="0"/>
                  </a:cubicBezTo>
                  <a:cubicBezTo>
                    <a:pt x="216" y="0"/>
                    <a:pt x="216" y="0"/>
                    <a:pt x="216" y="0"/>
                  </a:cubicBezTo>
                  <a:cubicBezTo>
                    <a:pt x="243" y="0"/>
                    <a:pt x="258" y="33"/>
                    <a:pt x="239" y="52"/>
                  </a:cubicBezTo>
                  <a:cubicBezTo>
                    <a:pt x="226" y="66"/>
                    <a:pt x="180" y="71"/>
                    <a:pt x="139" y="71"/>
                  </a:cubicBezTo>
                  <a:cubicBezTo>
                    <a:pt x="114" y="136"/>
                    <a:pt x="114" y="136"/>
                    <a:pt x="114" y="136"/>
                  </a:cubicBezTo>
                  <a:cubicBezTo>
                    <a:pt x="114" y="136"/>
                    <a:pt x="169" y="170"/>
                    <a:pt x="156" y="238"/>
                  </a:cubicBezTo>
                  <a:cubicBezTo>
                    <a:pt x="136" y="345"/>
                    <a:pt x="33" y="384"/>
                    <a:pt x="33" y="384"/>
                  </a:cubicBezTo>
                  <a:cubicBezTo>
                    <a:pt x="0" y="243"/>
                    <a:pt x="0" y="243"/>
                    <a:pt x="0" y="243"/>
                  </a:cubicBezTo>
                  <a:cubicBezTo>
                    <a:pt x="0" y="196"/>
                    <a:pt x="11" y="149"/>
                    <a:pt x="31" y="106"/>
                  </a:cubicBezTo>
                  <a:close/>
                </a:path>
              </a:pathLst>
            </a:custGeom>
            <a:solidFill>
              <a:srgbClr val="F783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5" name="i$ḻïḑè"/>
            <p:cNvSpPr/>
            <p:nvPr/>
          </p:nvSpPr>
          <p:spPr bwMode="auto">
            <a:xfrm>
              <a:off x="5546726" y="4054475"/>
              <a:ext cx="428625" cy="195263"/>
            </a:xfrm>
            <a:custGeom>
              <a:avLst/>
              <a:gdLst>
                <a:gd name="T0" fmla="*/ 100 w 130"/>
                <a:gd name="T1" fmla="*/ 59 h 59"/>
                <a:gd name="T2" fmla="*/ 30 w 130"/>
                <a:gd name="T3" fmla="*/ 59 h 59"/>
                <a:gd name="T4" fmla="*/ 0 w 130"/>
                <a:gd name="T5" fmla="*/ 29 h 59"/>
                <a:gd name="T6" fmla="*/ 0 w 130"/>
                <a:gd name="T7" fmla="*/ 29 h 59"/>
                <a:gd name="T8" fmla="*/ 30 w 130"/>
                <a:gd name="T9" fmla="*/ 0 h 59"/>
                <a:gd name="T10" fmla="*/ 100 w 130"/>
                <a:gd name="T11" fmla="*/ 0 h 59"/>
                <a:gd name="T12" fmla="*/ 130 w 130"/>
                <a:gd name="T13" fmla="*/ 29 h 59"/>
                <a:gd name="T14" fmla="*/ 130 w 130"/>
                <a:gd name="T15" fmla="*/ 29 h 59"/>
                <a:gd name="T16" fmla="*/ 100 w 130"/>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59">
                  <a:moveTo>
                    <a:pt x="100" y="59"/>
                  </a:moveTo>
                  <a:cubicBezTo>
                    <a:pt x="30" y="59"/>
                    <a:pt x="30" y="59"/>
                    <a:pt x="30" y="59"/>
                  </a:cubicBezTo>
                  <a:cubicBezTo>
                    <a:pt x="14" y="59"/>
                    <a:pt x="0" y="46"/>
                    <a:pt x="0" y="29"/>
                  </a:cubicBezTo>
                  <a:cubicBezTo>
                    <a:pt x="0" y="29"/>
                    <a:pt x="0" y="29"/>
                    <a:pt x="0" y="29"/>
                  </a:cubicBezTo>
                  <a:cubicBezTo>
                    <a:pt x="0" y="13"/>
                    <a:pt x="14" y="0"/>
                    <a:pt x="30" y="0"/>
                  </a:cubicBezTo>
                  <a:cubicBezTo>
                    <a:pt x="100" y="0"/>
                    <a:pt x="100" y="0"/>
                    <a:pt x="100" y="0"/>
                  </a:cubicBezTo>
                  <a:cubicBezTo>
                    <a:pt x="117" y="0"/>
                    <a:pt x="130" y="13"/>
                    <a:pt x="130" y="29"/>
                  </a:cubicBezTo>
                  <a:cubicBezTo>
                    <a:pt x="130" y="29"/>
                    <a:pt x="130" y="29"/>
                    <a:pt x="130" y="29"/>
                  </a:cubicBezTo>
                  <a:cubicBezTo>
                    <a:pt x="130" y="46"/>
                    <a:pt x="117" y="59"/>
                    <a:pt x="100" y="59"/>
                  </a:cubicBezTo>
                  <a:close/>
                </a:path>
              </a:pathLst>
            </a:custGeom>
            <a:solidFill>
              <a:srgbClr val="FF9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6" name="í$ḻïḍê"/>
            <p:cNvSpPr/>
            <p:nvPr/>
          </p:nvSpPr>
          <p:spPr bwMode="auto">
            <a:xfrm>
              <a:off x="5546726" y="4249738"/>
              <a:ext cx="534988" cy="196850"/>
            </a:xfrm>
            <a:custGeom>
              <a:avLst/>
              <a:gdLst>
                <a:gd name="T0" fmla="*/ 132 w 162"/>
                <a:gd name="T1" fmla="*/ 60 h 60"/>
                <a:gd name="T2" fmla="*/ 30 w 162"/>
                <a:gd name="T3" fmla="*/ 60 h 60"/>
                <a:gd name="T4" fmla="*/ 0 w 162"/>
                <a:gd name="T5" fmla="*/ 30 h 60"/>
                <a:gd name="T6" fmla="*/ 30 w 162"/>
                <a:gd name="T7" fmla="*/ 0 h 60"/>
                <a:gd name="T8" fmla="*/ 132 w 162"/>
                <a:gd name="T9" fmla="*/ 0 h 60"/>
                <a:gd name="T10" fmla="*/ 162 w 162"/>
                <a:gd name="T11" fmla="*/ 30 h 60"/>
                <a:gd name="T12" fmla="*/ 132 w 162"/>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162" h="60">
                  <a:moveTo>
                    <a:pt x="132" y="60"/>
                  </a:moveTo>
                  <a:cubicBezTo>
                    <a:pt x="30" y="60"/>
                    <a:pt x="30" y="60"/>
                    <a:pt x="30" y="60"/>
                  </a:cubicBezTo>
                  <a:cubicBezTo>
                    <a:pt x="14" y="60"/>
                    <a:pt x="0" y="46"/>
                    <a:pt x="0" y="30"/>
                  </a:cubicBezTo>
                  <a:cubicBezTo>
                    <a:pt x="0" y="13"/>
                    <a:pt x="14" y="0"/>
                    <a:pt x="30" y="0"/>
                  </a:cubicBezTo>
                  <a:cubicBezTo>
                    <a:pt x="132" y="0"/>
                    <a:pt x="132" y="0"/>
                    <a:pt x="132" y="0"/>
                  </a:cubicBezTo>
                  <a:cubicBezTo>
                    <a:pt x="148" y="0"/>
                    <a:pt x="162" y="13"/>
                    <a:pt x="162" y="30"/>
                  </a:cubicBezTo>
                  <a:cubicBezTo>
                    <a:pt x="162" y="46"/>
                    <a:pt x="148" y="60"/>
                    <a:pt x="132" y="60"/>
                  </a:cubicBezTo>
                  <a:close/>
                </a:path>
              </a:pathLst>
            </a:custGeom>
            <a:solidFill>
              <a:srgbClr val="FF9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7" name="isḷíḋè"/>
            <p:cNvSpPr/>
            <p:nvPr/>
          </p:nvSpPr>
          <p:spPr bwMode="auto">
            <a:xfrm>
              <a:off x="5546726" y="4446588"/>
              <a:ext cx="488950" cy="195263"/>
            </a:xfrm>
            <a:custGeom>
              <a:avLst/>
              <a:gdLst>
                <a:gd name="T0" fmla="*/ 118 w 148"/>
                <a:gd name="T1" fmla="*/ 59 h 59"/>
                <a:gd name="T2" fmla="*/ 30 w 148"/>
                <a:gd name="T3" fmla="*/ 59 h 59"/>
                <a:gd name="T4" fmla="*/ 0 w 148"/>
                <a:gd name="T5" fmla="*/ 29 h 59"/>
                <a:gd name="T6" fmla="*/ 30 w 148"/>
                <a:gd name="T7" fmla="*/ 0 h 59"/>
                <a:gd name="T8" fmla="*/ 118 w 148"/>
                <a:gd name="T9" fmla="*/ 0 h 59"/>
                <a:gd name="T10" fmla="*/ 148 w 148"/>
                <a:gd name="T11" fmla="*/ 29 h 59"/>
                <a:gd name="T12" fmla="*/ 118 w 148"/>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148" h="59">
                  <a:moveTo>
                    <a:pt x="118" y="59"/>
                  </a:moveTo>
                  <a:cubicBezTo>
                    <a:pt x="30" y="59"/>
                    <a:pt x="30" y="59"/>
                    <a:pt x="30" y="59"/>
                  </a:cubicBezTo>
                  <a:cubicBezTo>
                    <a:pt x="14" y="59"/>
                    <a:pt x="0" y="46"/>
                    <a:pt x="0" y="29"/>
                  </a:cubicBezTo>
                  <a:cubicBezTo>
                    <a:pt x="0" y="13"/>
                    <a:pt x="14" y="0"/>
                    <a:pt x="30" y="0"/>
                  </a:cubicBezTo>
                  <a:cubicBezTo>
                    <a:pt x="118" y="0"/>
                    <a:pt x="118" y="0"/>
                    <a:pt x="118" y="0"/>
                  </a:cubicBezTo>
                  <a:cubicBezTo>
                    <a:pt x="135" y="0"/>
                    <a:pt x="148" y="13"/>
                    <a:pt x="148" y="29"/>
                  </a:cubicBezTo>
                  <a:cubicBezTo>
                    <a:pt x="148" y="46"/>
                    <a:pt x="135" y="59"/>
                    <a:pt x="118" y="59"/>
                  </a:cubicBezTo>
                  <a:close/>
                </a:path>
              </a:pathLst>
            </a:custGeom>
            <a:solidFill>
              <a:srgbClr val="FF9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iṡḻíḍé"/>
            <p:cNvSpPr/>
            <p:nvPr/>
          </p:nvSpPr>
          <p:spPr bwMode="auto">
            <a:xfrm>
              <a:off x="5546726" y="4641850"/>
              <a:ext cx="428625" cy="193675"/>
            </a:xfrm>
            <a:custGeom>
              <a:avLst/>
              <a:gdLst>
                <a:gd name="T0" fmla="*/ 100 w 130"/>
                <a:gd name="T1" fmla="*/ 59 h 59"/>
                <a:gd name="T2" fmla="*/ 30 w 130"/>
                <a:gd name="T3" fmla="*/ 59 h 59"/>
                <a:gd name="T4" fmla="*/ 0 w 130"/>
                <a:gd name="T5" fmla="*/ 30 h 59"/>
                <a:gd name="T6" fmla="*/ 30 w 130"/>
                <a:gd name="T7" fmla="*/ 0 h 59"/>
                <a:gd name="T8" fmla="*/ 100 w 130"/>
                <a:gd name="T9" fmla="*/ 0 h 59"/>
                <a:gd name="T10" fmla="*/ 130 w 130"/>
                <a:gd name="T11" fmla="*/ 30 h 59"/>
                <a:gd name="T12" fmla="*/ 100 w 130"/>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130" h="59">
                  <a:moveTo>
                    <a:pt x="100" y="59"/>
                  </a:moveTo>
                  <a:cubicBezTo>
                    <a:pt x="30" y="59"/>
                    <a:pt x="30" y="59"/>
                    <a:pt x="30" y="59"/>
                  </a:cubicBezTo>
                  <a:cubicBezTo>
                    <a:pt x="14" y="59"/>
                    <a:pt x="0" y="46"/>
                    <a:pt x="0" y="30"/>
                  </a:cubicBezTo>
                  <a:cubicBezTo>
                    <a:pt x="0" y="13"/>
                    <a:pt x="14" y="0"/>
                    <a:pt x="30" y="0"/>
                  </a:cubicBezTo>
                  <a:cubicBezTo>
                    <a:pt x="100" y="0"/>
                    <a:pt x="100" y="0"/>
                    <a:pt x="100" y="0"/>
                  </a:cubicBezTo>
                  <a:cubicBezTo>
                    <a:pt x="117" y="0"/>
                    <a:pt x="130" y="13"/>
                    <a:pt x="130" y="30"/>
                  </a:cubicBezTo>
                  <a:cubicBezTo>
                    <a:pt x="130" y="46"/>
                    <a:pt x="117" y="59"/>
                    <a:pt x="100" y="59"/>
                  </a:cubicBezTo>
                  <a:close/>
                </a:path>
              </a:pathLst>
            </a:custGeom>
            <a:solidFill>
              <a:srgbClr val="FF9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iSľîḍé"/>
            <p:cNvSpPr/>
            <p:nvPr/>
          </p:nvSpPr>
          <p:spPr bwMode="auto">
            <a:xfrm>
              <a:off x="5583238" y="4078288"/>
              <a:ext cx="73025" cy="147638"/>
            </a:xfrm>
            <a:custGeom>
              <a:avLst/>
              <a:gdLst>
                <a:gd name="T0" fmla="*/ 0 w 22"/>
                <a:gd name="T1" fmla="*/ 22 h 45"/>
                <a:gd name="T2" fmla="*/ 22 w 22"/>
                <a:gd name="T3" fmla="*/ 45 h 45"/>
                <a:gd name="T4" fmla="*/ 22 w 22"/>
                <a:gd name="T5" fmla="*/ 0 h 45"/>
                <a:gd name="T6" fmla="*/ 0 w 22"/>
                <a:gd name="T7" fmla="*/ 22 h 45"/>
              </a:gdLst>
              <a:ahLst/>
              <a:cxnLst>
                <a:cxn ang="0">
                  <a:pos x="T0" y="T1"/>
                </a:cxn>
                <a:cxn ang="0">
                  <a:pos x="T2" y="T3"/>
                </a:cxn>
                <a:cxn ang="0">
                  <a:pos x="T4" y="T5"/>
                </a:cxn>
                <a:cxn ang="0">
                  <a:pos x="T6" y="T7"/>
                </a:cxn>
              </a:cxnLst>
              <a:rect l="0" t="0" r="r" b="b"/>
              <a:pathLst>
                <a:path w="22" h="45">
                  <a:moveTo>
                    <a:pt x="0" y="22"/>
                  </a:moveTo>
                  <a:cubicBezTo>
                    <a:pt x="0" y="35"/>
                    <a:pt x="10" y="45"/>
                    <a:pt x="22" y="45"/>
                  </a:cubicBezTo>
                  <a:cubicBezTo>
                    <a:pt x="22" y="0"/>
                    <a:pt x="22" y="0"/>
                    <a:pt x="22" y="0"/>
                  </a:cubicBezTo>
                  <a:cubicBezTo>
                    <a:pt x="10" y="0"/>
                    <a:pt x="0" y="10"/>
                    <a:pt x="0" y="22"/>
                  </a:cubicBez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0" name="iŝlïḍê"/>
            <p:cNvSpPr/>
            <p:nvPr/>
          </p:nvSpPr>
          <p:spPr bwMode="auto">
            <a:xfrm>
              <a:off x="5583238" y="4271963"/>
              <a:ext cx="73025" cy="149225"/>
            </a:xfrm>
            <a:custGeom>
              <a:avLst/>
              <a:gdLst>
                <a:gd name="T0" fmla="*/ 0 w 22"/>
                <a:gd name="T1" fmla="*/ 23 h 45"/>
                <a:gd name="T2" fmla="*/ 22 w 22"/>
                <a:gd name="T3" fmla="*/ 45 h 45"/>
                <a:gd name="T4" fmla="*/ 22 w 22"/>
                <a:gd name="T5" fmla="*/ 0 h 45"/>
                <a:gd name="T6" fmla="*/ 0 w 22"/>
                <a:gd name="T7" fmla="*/ 23 h 45"/>
              </a:gdLst>
              <a:ahLst/>
              <a:cxnLst>
                <a:cxn ang="0">
                  <a:pos x="T0" y="T1"/>
                </a:cxn>
                <a:cxn ang="0">
                  <a:pos x="T2" y="T3"/>
                </a:cxn>
                <a:cxn ang="0">
                  <a:pos x="T4" y="T5"/>
                </a:cxn>
                <a:cxn ang="0">
                  <a:pos x="T6" y="T7"/>
                </a:cxn>
              </a:cxnLst>
              <a:rect l="0" t="0" r="r" b="b"/>
              <a:pathLst>
                <a:path w="22" h="45">
                  <a:moveTo>
                    <a:pt x="0" y="23"/>
                  </a:moveTo>
                  <a:cubicBezTo>
                    <a:pt x="0" y="35"/>
                    <a:pt x="10" y="45"/>
                    <a:pt x="22" y="45"/>
                  </a:cubicBezTo>
                  <a:cubicBezTo>
                    <a:pt x="22" y="0"/>
                    <a:pt x="22" y="0"/>
                    <a:pt x="22" y="0"/>
                  </a:cubicBezTo>
                  <a:cubicBezTo>
                    <a:pt x="10" y="0"/>
                    <a:pt x="0" y="10"/>
                    <a:pt x="0" y="23"/>
                  </a:cubicBez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íṡ1íďe"/>
            <p:cNvSpPr/>
            <p:nvPr/>
          </p:nvSpPr>
          <p:spPr bwMode="auto">
            <a:xfrm>
              <a:off x="5583238" y="4470400"/>
              <a:ext cx="73025" cy="147638"/>
            </a:xfrm>
            <a:custGeom>
              <a:avLst/>
              <a:gdLst>
                <a:gd name="T0" fmla="*/ 0 w 22"/>
                <a:gd name="T1" fmla="*/ 22 h 45"/>
                <a:gd name="T2" fmla="*/ 22 w 22"/>
                <a:gd name="T3" fmla="*/ 45 h 45"/>
                <a:gd name="T4" fmla="*/ 22 w 22"/>
                <a:gd name="T5" fmla="*/ 0 h 45"/>
                <a:gd name="T6" fmla="*/ 0 w 22"/>
                <a:gd name="T7" fmla="*/ 22 h 45"/>
              </a:gdLst>
              <a:ahLst/>
              <a:cxnLst>
                <a:cxn ang="0">
                  <a:pos x="T0" y="T1"/>
                </a:cxn>
                <a:cxn ang="0">
                  <a:pos x="T2" y="T3"/>
                </a:cxn>
                <a:cxn ang="0">
                  <a:pos x="T4" y="T5"/>
                </a:cxn>
                <a:cxn ang="0">
                  <a:pos x="T6" y="T7"/>
                </a:cxn>
              </a:cxnLst>
              <a:rect l="0" t="0" r="r" b="b"/>
              <a:pathLst>
                <a:path w="22" h="45">
                  <a:moveTo>
                    <a:pt x="0" y="22"/>
                  </a:moveTo>
                  <a:cubicBezTo>
                    <a:pt x="0" y="35"/>
                    <a:pt x="10" y="45"/>
                    <a:pt x="22" y="45"/>
                  </a:cubicBezTo>
                  <a:cubicBezTo>
                    <a:pt x="22" y="0"/>
                    <a:pt x="22" y="0"/>
                    <a:pt x="22" y="0"/>
                  </a:cubicBezTo>
                  <a:cubicBezTo>
                    <a:pt x="10" y="0"/>
                    <a:pt x="0" y="10"/>
                    <a:pt x="0" y="22"/>
                  </a:cubicBez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is1îḋe"/>
            <p:cNvSpPr/>
            <p:nvPr/>
          </p:nvSpPr>
          <p:spPr bwMode="auto">
            <a:xfrm>
              <a:off x="5583238" y="4664075"/>
              <a:ext cx="73025" cy="149225"/>
            </a:xfrm>
            <a:custGeom>
              <a:avLst/>
              <a:gdLst>
                <a:gd name="T0" fmla="*/ 0 w 22"/>
                <a:gd name="T1" fmla="*/ 23 h 45"/>
                <a:gd name="T2" fmla="*/ 22 w 22"/>
                <a:gd name="T3" fmla="*/ 45 h 45"/>
                <a:gd name="T4" fmla="*/ 22 w 22"/>
                <a:gd name="T5" fmla="*/ 0 h 45"/>
                <a:gd name="T6" fmla="*/ 0 w 22"/>
                <a:gd name="T7" fmla="*/ 23 h 45"/>
              </a:gdLst>
              <a:ahLst/>
              <a:cxnLst>
                <a:cxn ang="0">
                  <a:pos x="T0" y="T1"/>
                </a:cxn>
                <a:cxn ang="0">
                  <a:pos x="T2" y="T3"/>
                </a:cxn>
                <a:cxn ang="0">
                  <a:pos x="T4" y="T5"/>
                </a:cxn>
                <a:cxn ang="0">
                  <a:pos x="T6" y="T7"/>
                </a:cxn>
              </a:cxnLst>
              <a:rect l="0" t="0" r="r" b="b"/>
              <a:pathLst>
                <a:path w="22" h="45">
                  <a:moveTo>
                    <a:pt x="0" y="23"/>
                  </a:moveTo>
                  <a:cubicBezTo>
                    <a:pt x="0" y="35"/>
                    <a:pt x="10" y="45"/>
                    <a:pt x="22" y="45"/>
                  </a:cubicBezTo>
                  <a:cubicBezTo>
                    <a:pt x="22" y="0"/>
                    <a:pt x="22" y="0"/>
                    <a:pt x="22" y="0"/>
                  </a:cubicBezTo>
                  <a:cubicBezTo>
                    <a:pt x="10" y="0"/>
                    <a:pt x="0" y="10"/>
                    <a:pt x="0" y="23"/>
                  </a:cubicBez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íSľíďê"/>
            <p:cNvSpPr/>
            <p:nvPr/>
          </p:nvSpPr>
          <p:spPr bwMode="auto">
            <a:xfrm>
              <a:off x="4552951" y="1477963"/>
              <a:ext cx="2133600" cy="2135188"/>
            </a:xfrm>
            <a:custGeom>
              <a:avLst/>
              <a:gdLst>
                <a:gd name="T0" fmla="*/ 633 w 648"/>
                <a:gd name="T1" fmla="*/ 297 h 648"/>
                <a:gd name="T2" fmla="*/ 297 w 648"/>
                <a:gd name="T3" fmla="*/ 15 h 648"/>
                <a:gd name="T4" fmla="*/ 15 w 648"/>
                <a:gd name="T5" fmla="*/ 351 h 648"/>
                <a:gd name="T6" fmla="*/ 351 w 648"/>
                <a:gd name="T7" fmla="*/ 633 h 648"/>
                <a:gd name="T8" fmla="*/ 633 w 648"/>
                <a:gd name="T9" fmla="*/ 297 h 648"/>
                <a:gd name="T10" fmla="*/ 345 w 648"/>
                <a:gd name="T11" fmla="*/ 565 h 648"/>
                <a:gd name="T12" fmla="*/ 82 w 648"/>
                <a:gd name="T13" fmla="*/ 345 h 648"/>
                <a:gd name="T14" fmla="*/ 303 w 648"/>
                <a:gd name="T15" fmla="*/ 83 h 648"/>
                <a:gd name="T16" fmla="*/ 565 w 648"/>
                <a:gd name="T17" fmla="*/ 303 h 648"/>
                <a:gd name="T18" fmla="*/ 345 w 648"/>
                <a:gd name="T19" fmla="*/ 56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8" h="648">
                  <a:moveTo>
                    <a:pt x="633" y="297"/>
                  </a:moveTo>
                  <a:cubicBezTo>
                    <a:pt x="618" y="126"/>
                    <a:pt x="467" y="0"/>
                    <a:pt x="297" y="15"/>
                  </a:cubicBezTo>
                  <a:cubicBezTo>
                    <a:pt x="126" y="30"/>
                    <a:pt x="0" y="181"/>
                    <a:pt x="15" y="351"/>
                  </a:cubicBezTo>
                  <a:cubicBezTo>
                    <a:pt x="30" y="522"/>
                    <a:pt x="181" y="648"/>
                    <a:pt x="351" y="633"/>
                  </a:cubicBezTo>
                  <a:cubicBezTo>
                    <a:pt x="522" y="618"/>
                    <a:pt x="648" y="467"/>
                    <a:pt x="633" y="297"/>
                  </a:cubicBezTo>
                  <a:close/>
                  <a:moveTo>
                    <a:pt x="345" y="565"/>
                  </a:moveTo>
                  <a:cubicBezTo>
                    <a:pt x="212" y="577"/>
                    <a:pt x="94" y="479"/>
                    <a:pt x="82" y="345"/>
                  </a:cubicBezTo>
                  <a:cubicBezTo>
                    <a:pt x="71" y="212"/>
                    <a:pt x="169" y="94"/>
                    <a:pt x="303" y="83"/>
                  </a:cubicBezTo>
                  <a:cubicBezTo>
                    <a:pt x="436" y="71"/>
                    <a:pt x="554" y="169"/>
                    <a:pt x="565" y="303"/>
                  </a:cubicBezTo>
                  <a:cubicBezTo>
                    <a:pt x="577" y="436"/>
                    <a:pt x="478" y="554"/>
                    <a:pt x="345" y="565"/>
                  </a:cubicBezTo>
                  <a:close/>
                </a:path>
              </a:pathLst>
            </a:custGeom>
            <a:solidFill>
              <a:srgbClr val="EB3E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4" name="ïşḷíḓé"/>
            <p:cNvSpPr/>
            <p:nvPr/>
          </p:nvSpPr>
          <p:spPr bwMode="auto">
            <a:xfrm>
              <a:off x="5649913" y="3817938"/>
              <a:ext cx="190500" cy="128588"/>
            </a:xfrm>
            <a:custGeom>
              <a:avLst/>
              <a:gdLst>
                <a:gd name="T0" fmla="*/ 0 w 58"/>
                <a:gd name="T1" fmla="*/ 0 h 39"/>
                <a:gd name="T2" fmla="*/ 0 w 58"/>
                <a:gd name="T3" fmla="*/ 30 h 39"/>
                <a:gd name="T4" fmla="*/ 58 w 58"/>
                <a:gd name="T5" fmla="*/ 8 h 39"/>
                <a:gd name="T6" fmla="*/ 50 w 58"/>
                <a:gd name="T7" fmla="*/ 0 h 39"/>
                <a:gd name="T8" fmla="*/ 0 w 58"/>
                <a:gd name="T9" fmla="*/ 0 h 39"/>
              </a:gdLst>
              <a:ahLst/>
              <a:cxnLst>
                <a:cxn ang="0">
                  <a:pos x="T0" y="T1"/>
                </a:cxn>
                <a:cxn ang="0">
                  <a:pos x="T2" y="T3"/>
                </a:cxn>
                <a:cxn ang="0">
                  <a:pos x="T4" y="T5"/>
                </a:cxn>
                <a:cxn ang="0">
                  <a:pos x="T6" y="T7"/>
                </a:cxn>
                <a:cxn ang="0">
                  <a:pos x="T8" y="T9"/>
                </a:cxn>
              </a:cxnLst>
              <a:rect l="0" t="0" r="r" b="b"/>
              <a:pathLst>
                <a:path w="58" h="39">
                  <a:moveTo>
                    <a:pt x="0" y="0"/>
                  </a:moveTo>
                  <a:cubicBezTo>
                    <a:pt x="0" y="30"/>
                    <a:pt x="0" y="30"/>
                    <a:pt x="0" y="30"/>
                  </a:cubicBezTo>
                  <a:cubicBezTo>
                    <a:pt x="0" y="30"/>
                    <a:pt x="54" y="39"/>
                    <a:pt x="58" y="8"/>
                  </a:cubicBezTo>
                  <a:cubicBezTo>
                    <a:pt x="58" y="4"/>
                    <a:pt x="55" y="0"/>
                    <a:pt x="50" y="0"/>
                  </a:cubicBezTo>
                  <a:lnTo>
                    <a:pt x="0" y="0"/>
                  </a:ln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5" name="ïṧḷiḓê"/>
            <p:cNvSpPr/>
            <p:nvPr/>
          </p:nvSpPr>
          <p:spPr bwMode="auto">
            <a:xfrm>
              <a:off x="4737101" y="5481638"/>
              <a:ext cx="882650" cy="652463"/>
            </a:xfrm>
            <a:custGeom>
              <a:avLst/>
              <a:gdLst>
                <a:gd name="T0" fmla="*/ 66 w 556"/>
                <a:gd name="T1" fmla="*/ 0 h 411"/>
                <a:gd name="T2" fmla="*/ 556 w 556"/>
                <a:gd name="T3" fmla="*/ 0 h 411"/>
                <a:gd name="T4" fmla="*/ 502 w 556"/>
                <a:gd name="T5" fmla="*/ 411 h 411"/>
                <a:gd name="T6" fmla="*/ 0 w 556"/>
                <a:gd name="T7" fmla="*/ 411 h 411"/>
                <a:gd name="T8" fmla="*/ 66 w 556"/>
                <a:gd name="T9" fmla="*/ 0 h 411"/>
              </a:gdLst>
              <a:ahLst/>
              <a:cxnLst>
                <a:cxn ang="0">
                  <a:pos x="T0" y="T1"/>
                </a:cxn>
                <a:cxn ang="0">
                  <a:pos x="T2" y="T3"/>
                </a:cxn>
                <a:cxn ang="0">
                  <a:pos x="T4" y="T5"/>
                </a:cxn>
                <a:cxn ang="0">
                  <a:pos x="T6" y="T7"/>
                </a:cxn>
                <a:cxn ang="0">
                  <a:pos x="T8" y="T9"/>
                </a:cxn>
              </a:cxnLst>
              <a:rect l="0" t="0" r="r" b="b"/>
              <a:pathLst>
                <a:path w="556" h="411">
                  <a:moveTo>
                    <a:pt x="66" y="0"/>
                  </a:moveTo>
                  <a:lnTo>
                    <a:pt x="556" y="0"/>
                  </a:lnTo>
                  <a:lnTo>
                    <a:pt x="502" y="411"/>
                  </a:lnTo>
                  <a:lnTo>
                    <a:pt x="0" y="411"/>
                  </a:lnTo>
                  <a:lnTo>
                    <a:pt x="66" y="0"/>
                  </a:lnTo>
                  <a:close/>
                </a:path>
              </a:pathLst>
            </a:cu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6" name="îṩḷïdê"/>
            <p:cNvSpPr/>
            <p:nvPr/>
          </p:nvSpPr>
          <p:spPr bwMode="auto">
            <a:xfrm>
              <a:off x="5200651" y="1847850"/>
              <a:ext cx="989013" cy="1422400"/>
            </a:xfrm>
            <a:custGeom>
              <a:avLst/>
              <a:gdLst>
                <a:gd name="T0" fmla="*/ 300 w 300"/>
                <a:gd name="T1" fmla="*/ 76 h 432"/>
                <a:gd name="T2" fmla="*/ 128 w 300"/>
                <a:gd name="T3" fmla="*/ 432 h 432"/>
                <a:gd name="T4" fmla="*/ 0 w 300"/>
                <a:gd name="T5" fmla="*/ 392 h 432"/>
                <a:gd name="T6" fmla="*/ 188 w 300"/>
                <a:gd name="T7" fmla="*/ 0 h 432"/>
                <a:gd name="T8" fmla="*/ 300 w 300"/>
                <a:gd name="T9" fmla="*/ 76 h 432"/>
              </a:gdLst>
              <a:ahLst/>
              <a:cxnLst>
                <a:cxn ang="0">
                  <a:pos x="T0" y="T1"/>
                </a:cxn>
                <a:cxn ang="0">
                  <a:pos x="T2" y="T3"/>
                </a:cxn>
                <a:cxn ang="0">
                  <a:pos x="T4" y="T5"/>
                </a:cxn>
                <a:cxn ang="0">
                  <a:pos x="T6" y="T7"/>
                </a:cxn>
                <a:cxn ang="0">
                  <a:pos x="T8" y="T9"/>
                </a:cxn>
              </a:cxnLst>
              <a:rect l="0" t="0" r="r" b="b"/>
              <a:pathLst>
                <a:path w="300" h="432">
                  <a:moveTo>
                    <a:pt x="300" y="76"/>
                  </a:moveTo>
                  <a:cubicBezTo>
                    <a:pt x="128" y="432"/>
                    <a:pt x="128" y="432"/>
                    <a:pt x="128" y="432"/>
                  </a:cubicBezTo>
                  <a:cubicBezTo>
                    <a:pt x="81" y="432"/>
                    <a:pt x="36" y="418"/>
                    <a:pt x="0" y="392"/>
                  </a:cubicBezTo>
                  <a:cubicBezTo>
                    <a:pt x="188" y="0"/>
                    <a:pt x="188" y="0"/>
                    <a:pt x="188" y="0"/>
                  </a:cubicBezTo>
                  <a:cubicBezTo>
                    <a:pt x="233" y="13"/>
                    <a:pt x="272" y="40"/>
                    <a:pt x="300" y="76"/>
                  </a:cubicBezTo>
                  <a:close/>
                </a:path>
              </a:pathLst>
            </a:custGeom>
            <a:solidFill>
              <a:srgbClr val="FFFFFF">
                <a:alpha val="20000"/>
              </a:srgbClr>
            </a:solidFill>
            <a:ln>
              <a:noFill/>
            </a:ln>
          </p:spPr>
          <p:txBody>
            <a:bodyPr anchor="ctr"/>
            <a:lstStyle/>
            <a:p>
              <a:pPr algn="ctr"/>
            </a:p>
          </p:txBody>
        </p:sp>
        <p:sp>
          <p:nvSpPr>
            <p:cNvPr id="147" name="išľïde"/>
            <p:cNvSpPr/>
            <p:nvPr/>
          </p:nvSpPr>
          <p:spPr bwMode="auto">
            <a:xfrm>
              <a:off x="5745163" y="2193925"/>
              <a:ext cx="582613" cy="1066800"/>
            </a:xfrm>
            <a:custGeom>
              <a:avLst/>
              <a:gdLst>
                <a:gd name="T0" fmla="*/ 177 w 177"/>
                <a:gd name="T1" fmla="*/ 58 h 324"/>
                <a:gd name="T2" fmla="*/ 177 w 177"/>
                <a:gd name="T3" fmla="*/ 58 h 324"/>
                <a:gd name="T4" fmla="*/ 62 w 177"/>
                <a:gd name="T5" fmla="*/ 303 h 324"/>
                <a:gd name="T6" fmla="*/ 0 w 177"/>
                <a:gd name="T7" fmla="*/ 324 h 324"/>
                <a:gd name="T8" fmla="*/ 154 w 177"/>
                <a:gd name="T9" fmla="*/ 0 h 324"/>
                <a:gd name="T10" fmla="*/ 177 w 177"/>
                <a:gd name="T11" fmla="*/ 58 h 324"/>
              </a:gdLst>
              <a:ahLst/>
              <a:cxnLst>
                <a:cxn ang="0">
                  <a:pos x="T0" y="T1"/>
                </a:cxn>
                <a:cxn ang="0">
                  <a:pos x="T2" y="T3"/>
                </a:cxn>
                <a:cxn ang="0">
                  <a:pos x="T4" y="T5"/>
                </a:cxn>
                <a:cxn ang="0">
                  <a:pos x="T6" y="T7"/>
                </a:cxn>
                <a:cxn ang="0">
                  <a:pos x="T8" y="T9"/>
                </a:cxn>
                <a:cxn ang="0">
                  <a:pos x="T10" y="T11"/>
                </a:cxn>
              </a:cxnLst>
              <a:rect l="0" t="0" r="r" b="b"/>
              <a:pathLst>
                <a:path w="177" h="324">
                  <a:moveTo>
                    <a:pt x="177" y="58"/>
                  </a:moveTo>
                  <a:cubicBezTo>
                    <a:pt x="177" y="58"/>
                    <a:pt x="177" y="58"/>
                    <a:pt x="177" y="58"/>
                  </a:cubicBezTo>
                  <a:cubicBezTo>
                    <a:pt x="62" y="303"/>
                    <a:pt x="62" y="303"/>
                    <a:pt x="62" y="303"/>
                  </a:cubicBezTo>
                  <a:cubicBezTo>
                    <a:pt x="43" y="313"/>
                    <a:pt x="22" y="320"/>
                    <a:pt x="0" y="324"/>
                  </a:cubicBezTo>
                  <a:cubicBezTo>
                    <a:pt x="43" y="233"/>
                    <a:pt x="112" y="88"/>
                    <a:pt x="154" y="0"/>
                  </a:cubicBezTo>
                  <a:cubicBezTo>
                    <a:pt x="164" y="18"/>
                    <a:pt x="172" y="37"/>
                    <a:pt x="177" y="58"/>
                  </a:cubicBezTo>
                  <a:close/>
                </a:path>
              </a:pathLst>
            </a:custGeom>
            <a:solidFill>
              <a:srgbClr val="FFFFFF">
                <a:alpha val="20000"/>
              </a:srgbClr>
            </a:solidFill>
            <a:ln>
              <a:noFill/>
            </a:ln>
          </p:spPr>
          <p:txBody>
            <a:bodyPr anchor="ctr"/>
            <a:lstStyle/>
            <a:p>
              <a:pPr algn="ctr"/>
            </a:p>
          </p:txBody>
        </p:sp>
        <p:sp>
          <p:nvSpPr>
            <p:cNvPr id="148" name="íṣḷíḋè"/>
            <p:cNvSpPr/>
            <p:nvPr/>
          </p:nvSpPr>
          <p:spPr bwMode="auto">
            <a:xfrm>
              <a:off x="6657976" y="717550"/>
              <a:ext cx="1262063" cy="1050925"/>
            </a:xfrm>
            <a:custGeom>
              <a:avLst/>
              <a:gdLst>
                <a:gd name="T0" fmla="*/ 378 w 383"/>
                <a:gd name="T1" fmla="*/ 138 h 319"/>
                <a:gd name="T2" fmla="*/ 189 w 383"/>
                <a:gd name="T3" fmla="*/ 0 h 319"/>
                <a:gd name="T4" fmla="*/ 0 w 383"/>
                <a:gd name="T5" fmla="*/ 138 h 319"/>
                <a:gd name="T6" fmla="*/ 189 w 383"/>
                <a:gd name="T7" fmla="*/ 276 h 319"/>
                <a:gd name="T8" fmla="*/ 220 w 383"/>
                <a:gd name="T9" fmla="*/ 274 h 319"/>
                <a:gd name="T10" fmla="*/ 165 w 383"/>
                <a:gd name="T11" fmla="*/ 319 h 319"/>
                <a:gd name="T12" fmla="*/ 378 w 383"/>
                <a:gd name="T13" fmla="*/ 138 h 319"/>
              </a:gdLst>
              <a:ahLst/>
              <a:cxnLst>
                <a:cxn ang="0">
                  <a:pos x="T0" y="T1"/>
                </a:cxn>
                <a:cxn ang="0">
                  <a:pos x="T2" y="T3"/>
                </a:cxn>
                <a:cxn ang="0">
                  <a:pos x="T4" y="T5"/>
                </a:cxn>
                <a:cxn ang="0">
                  <a:pos x="T6" y="T7"/>
                </a:cxn>
                <a:cxn ang="0">
                  <a:pos x="T8" y="T9"/>
                </a:cxn>
                <a:cxn ang="0">
                  <a:pos x="T10" y="T11"/>
                </a:cxn>
                <a:cxn ang="0">
                  <a:pos x="T12" y="T13"/>
                </a:cxn>
              </a:cxnLst>
              <a:rect l="0" t="0" r="r" b="b"/>
              <a:pathLst>
                <a:path w="383" h="319">
                  <a:moveTo>
                    <a:pt x="378" y="138"/>
                  </a:moveTo>
                  <a:cubicBezTo>
                    <a:pt x="378" y="62"/>
                    <a:pt x="293" y="0"/>
                    <a:pt x="189" y="0"/>
                  </a:cubicBezTo>
                  <a:cubicBezTo>
                    <a:pt x="84" y="0"/>
                    <a:pt x="0" y="62"/>
                    <a:pt x="0" y="138"/>
                  </a:cubicBezTo>
                  <a:cubicBezTo>
                    <a:pt x="0" y="214"/>
                    <a:pt x="84" y="276"/>
                    <a:pt x="189" y="276"/>
                  </a:cubicBezTo>
                  <a:cubicBezTo>
                    <a:pt x="200" y="276"/>
                    <a:pt x="210" y="275"/>
                    <a:pt x="220" y="274"/>
                  </a:cubicBezTo>
                  <a:cubicBezTo>
                    <a:pt x="196" y="304"/>
                    <a:pt x="165" y="319"/>
                    <a:pt x="165" y="319"/>
                  </a:cubicBezTo>
                  <a:cubicBezTo>
                    <a:pt x="383" y="319"/>
                    <a:pt x="378" y="138"/>
                    <a:pt x="378" y="13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9" name="íṧḻíḓè"/>
            <p:cNvSpPr/>
            <p:nvPr/>
          </p:nvSpPr>
          <p:spPr bwMode="auto">
            <a:xfrm>
              <a:off x="6900863" y="1103313"/>
              <a:ext cx="142875" cy="138113"/>
            </a:xfrm>
            <a:prstGeom prst="ellipse">
              <a:avLst/>
            </a:pr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0" name="işļîḍe"/>
            <p:cNvSpPr/>
            <p:nvPr/>
          </p:nvSpPr>
          <p:spPr bwMode="auto">
            <a:xfrm>
              <a:off x="7212013" y="1103313"/>
              <a:ext cx="138113" cy="138113"/>
            </a:xfrm>
            <a:prstGeom prst="ellipse">
              <a:avLst/>
            </a:pr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1" name="íSlíďê"/>
            <p:cNvSpPr/>
            <p:nvPr/>
          </p:nvSpPr>
          <p:spPr bwMode="auto">
            <a:xfrm>
              <a:off x="7518401" y="1103313"/>
              <a:ext cx="138113" cy="138113"/>
            </a:xfrm>
            <a:prstGeom prst="ellipse">
              <a:avLst/>
            </a:pr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pic>
        <p:nvPicPr>
          <p:cNvPr id="152" name="图片 1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3057247" cy="424732"/>
          </a:xfrm>
        </p:spPr>
        <p:txBody>
          <a:bodyPr/>
          <a:lstStyle/>
          <a:p>
            <a:r>
              <a:rPr lang="zh-CN" altLang="en-US" dirty="0"/>
              <a:t>财务票据</a:t>
            </a:r>
            <a:r>
              <a:rPr lang="en-US" altLang="zh-CN" dirty="0"/>
              <a:t>-</a:t>
            </a:r>
            <a:r>
              <a:rPr lang="zh-CN" altLang="en-US" dirty="0"/>
              <a:t>发票的分类</a:t>
            </a:r>
            <a:endParaRPr lang="zh-CN" altLang="en-US" dirty="0"/>
          </a:p>
        </p:txBody>
      </p:sp>
      <p:sp>
        <p:nvSpPr>
          <p:cNvPr id="14" name="文本框 13"/>
          <p:cNvSpPr txBox="1"/>
          <p:nvPr/>
        </p:nvSpPr>
        <p:spPr>
          <a:xfrm>
            <a:off x="8227135" y="1887461"/>
            <a:ext cx="1476672" cy="461665"/>
          </a:xfrm>
          <a:prstGeom prst="rect">
            <a:avLst/>
          </a:prstGeom>
          <a:noFill/>
        </p:spPr>
        <p:txBody>
          <a:bodyPr wrap="square" rtlCol="0">
            <a:spAutoFit/>
          </a:bodyPr>
          <a:lstStyle/>
          <a:p>
            <a:r>
              <a:rPr lang="zh-CN" altLang="en-US" sz="2400" b="1" dirty="0">
                <a:solidFill>
                  <a:schemeClr val="tx1">
                    <a:lumMod val="75000"/>
                    <a:lumOff val="25000"/>
                  </a:schemeClr>
                </a:solidFill>
              </a:rPr>
              <a:t>电子发票</a:t>
            </a:r>
            <a:endParaRPr lang="zh-CN" altLang="en-US" sz="2400" b="1" dirty="0">
              <a:solidFill>
                <a:schemeClr val="tx1">
                  <a:lumMod val="75000"/>
                  <a:lumOff val="25000"/>
                </a:schemeClr>
              </a:solidFill>
            </a:endParaRPr>
          </a:p>
        </p:txBody>
      </p:sp>
      <p:sp>
        <p:nvSpPr>
          <p:cNvPr id="16" name="文本框 15"/>
          <p:cNvSpPr txBox="1"/>
          <p:nvPr/>
        </p:nvSpPr>
        <p:spPr>
          <a:xfrm>
            <a:off x="2492477" y="1887461"/>
            <a:ext cx="1504719" cy="461665"/>
          </a:xfrm>
          <a:prstGeom prst="rect">
            <a:avLst/>
          </a:prstGeom>
          <a:noFill/>
        </p:spPr>
        <p:txBody>
          <a:bodyPr wrap="square" rtlCol="0">
            <a:spAutoFit/>
          </a:bodyPr>
          <a:lstStyle/>
          <a:p>
            <a:r>
              <a:rPr lang="zh-CN" altLang="en-US" sz="2400" b="1" dirty="0">
                <a:solidFill>
                  <a:schemeClr val="tx1">
                    <a:lumMod val="75000"/>
                    <a:lumOff val="25000"/>
                  </a:schemeClr>
                </a:solidFill>
              </a:rPr>
              <a:t>定额发票</a:t>
            </a:r>
            <a:endParaRPr lang="zh-CN" altLang="en-US" sz="2400" b="1" dirty="0">
              <a:solidFill>
                <a:schemeClr val="tx1">
                  <a:lumMod val="75000"/>
                  <a:lumOff val="25000"/>
                </a:schemeClr>
              </a:solidFill>
            </a:endParaRPr>
          </a:p>
        </p:txBody>
      </p:sp>
      <p:sp>
        <p:nvSpPr>
          <p:cNvPr id="18" name="文本框 17"/>
          <p:cNvSpPr txBox="1"/>
          <p:nvPr/>
        </p:nvSpPr>
        <p:spPr>
          <a:xfrm>
            <a:off x="8227135" y="3447584"/>
            <a:ext cx="1476672" cy="461665"/>
          </a:xfrm>
          <a:prstGeom prst="rect">
            <a:avLst/>
          </a:prstGeom>
          <a:noFill/>
        </p:spPr>
        <p:txBody>
          <a:bodyPr wrap="square" rtlCol="0">
            <a:spAutoFit/>
          </a:bodyPr>
          <a:lstStyle/>
          <a:p>
            <a:r>
              <a:rPr lang="zh-CN" altLang="en-US" sz="2400" b="1" dirty="0">
                <a:latin typeface="微软雅黑" panose="020B0503020204020204" charset="-122"/>
                <a:ea typeface="微软雅黑" panose="020B0503020204020204" charset="-122"/>
                <a:sym typeface="+mn-ea"/>
              </a:rPr>
              <a:t>手写发票</a:t>
            </a:r>
            <a:endParaRPr lang="zh-CN" altLang="en-US" sz="2400" b="1" dirty="0"/>
          </a:p>
        </p:txBody>
      </p:sp>
      <p:sp>
        <p:nvSpPr>
          <p:cNvPr id="20" name="文本框 19"/>
          <p:cNvSpPr txBox="1"/>
          <p:nvPr/>
        </p:nvSpPr>
        <p:spPr>
          <a:xfrm>
            <a:off x="2492477" y="3447584"/>
            <a:ext cx="1504719" cy="461665"/>
          </a:xfrm>
          <a:prstGeom prst="rect">
            <a:avLst/>
          </a:prstGeom>
          <a:noFill/>
        </p:spPr>
        <p:txBody>
          <a:bodyPr wrap="square" rtlCol="0">
            <a:spAutoFit/>
          </a:bodyPr>
          <a:lstStyle/>
          <a:p>
            <a:r>
              <a:rPr lang="zh-CN" altLang="en-US" sz="2400" b="1" dirty="0">
                <a:solidFill>
                  <a:schemeClr val="tx1">
                    <a:lumMod val="75000"/>
                    <a:lumOff val="25000"/>
                  </a:schemeClr>
                </a:solidFill>
              </a:rPr>
              <a:t>机打发票</a:t>
            </a:r>
            <a:endParaRPr lang="zh-CN" altLang="en-US" sz="2400" b="1" dirty="0">
              <a:solidFill>
                <a:schemeClr val="tx1">
                  <a:lumMod val="75000"/>
                  <a:lumOff val="25000"/>
                </a:schemeClr>
              </a:solidFill>
            </a:endParaRPr>
          </a:p>
        </p:txBody>
      </p:sp>
      <p:pic>
        <p:nvPicPr>
          <p:cNvPr id="21" name="图片 20"/>
          <p:cNvPicPr>
            <a:picLocks noChangeAspect="1"/>
          </p:cNvPicPr>
          <p:nvPr/>
        </p:nvPicPr>
        <p:blipFill>
          <a:blip r:embed="rId1"/>
          <a:stretch>
            <a:fillRect/>
          </a:stretch>
        </p:blipFill>
        <p:spPr>
          <a:xfrm>
            <a:off x="4016810" y="1442545"/>
            <a:ext cx="1847830" cy="1357184"/>
          </a:xfrm>
          <a:prstGeom prst="rect">
            <a:avLst/>
          </a:prstGeom>
          <a:grpFill/>
          <a:ln>
            <a:noFill/>
          </a:ln>
          <a:effectLst>
            <a:outerShdw blurRad="190500" dist="190500" dir="10800000" algn="ctr" rotWithShape="0">
              <a:schemeClr val="accent1">
                <a:lumMod val="50000"/>
                <a:alpha val="20000"/>
              </a:schemeClr>
            </a:outerShdw>
          </a:effectLst>
        </p:spPr>
      </p:pic>
      <p:pic>
        <p:nvPicPr>
          <p:cNvPr id="22" name="图片 21"/>
          <p:cNvPicPr>
            <a:picLocks noChangeAspect="1"/>
          </p:cNvPicPr>
          <p:nvPr/>
        </p:nvPicPr>
        <p:blipFill>
          <a:blip r:embed="rId2"/>
          <a:stretch>
            <a:fillRect/>
          </a:stretch>
        </p:blipFill>
        <p:spPr>
          <a:xfrm>
            <a:off x="6109449" y="1442545"/>
            <a:ext cx="1957919" cy="1357184"/>
          </a:xfrm>
          <a:prstGeom prst="rect">
            <a:avLst/>
          </a:prstGeom>
          <a:grpFill/>
          <a:ln>
            <a:noFill/>
          </a:ln>
          <a:effectLst>
            <a:outerShdw blurRad="190500" dist="190500" dir="10800000" algn="ctr" rotWithShape="0">
              <a:schemeClr val="accent1">
                <a:lumMod val="50000"/>
                <a:alpha val="20000"/>
              </a:schemeClr>
            </a:outerShdw>
          </a:effectLst>
        </p:spPr>
      </p:pic>
      <p:pic>
        <p:nvPicPr>
          <p:cNvPr id="23" name="图片 22"/>
          <p:cNvPicPr>
            <a:picLocks noChangeAspect="1"/>
          </p:cNvPicPr>
          <p:nvPr/>
        </p:nvPicPr>
        <p:blipFill>
          <a:blip r:embed="rId3"/>
          <a:stretch>
            <a:fillRect/>
          </a:stretch>
        </p:blipFill>
        <p:spPr>
          <a:xfrm>
            <a:off x="4016810" y="3031052"/>
            <a:ext cx="1848167" cy="1341073"/>
          </a:xfrm>
          <a:prstGeom prst="rect">
            <a:avLst/>
          </a:prstGeom>
          <a:grpFill/>
          <a:ln>
            <a:noFill/>
          </a:ln>
          <a:effectLst>
            <a:outerShdw blurRad="190500" dist="190500" dir="10800000" algn="ctr" rotWithShape="0">
              <a:schemeClr val="accent1">
                <a:lumMod val="50000"/>
                <a:alpha val="20000"/>
              </a:schemeClr>
            </a:outerShdw>
          </a:effectLst>
        </p:spPr>
      </p:pic>
      <p:pic>
        <p:nvPicPr>
          <p:cNvPr id="24" name="图片 23"/>
          <p:cNvPicPr>
            <a:picLocks noChangeAspect="1"/>
          </p:cNvPicPr>
          <p:nvPr/>
        </p:nvPicPr>
        <p:blipFill>
          <a:blip r:embed="rId4"/>
          <a:stretch>
            <a:fillRect/>
          </a:stretch>
        </p:blipFill>
        <p:spPr>
          <a:xfrm>
            <a:off x="6109786" y="3031052"/>
            <a:ext cx="1957919" cy="1341073"/>
          </a:xfrm>
          <a:prstGeom prst="rect">
            <a:avLst/>
          </a:prstGeom>
          <a:grpFill/>
          <a:ln>
            <a:noFill/>
          </a:ln>
          <a:effectLst>
            <a:outerShdw blurRad="190500" dist="190500" dir="10800000" algn="ctr" rotWithShape="0">
              <a:schemeClr val="accent1">
                <a:lumMod val="50000"/>
                <a:alpha val="20000"/>
              </a:schemeClr>
            </a:outerShdw>
          </a:effectLst>
        </p:spPr>
      </p:pic>
      <p:sp>
        <p:nvSpPr>
          <p:cNvPr id="27" name="文本框 26"/>
          <p:cNvSpPr txBox="1"/>
          <p:nvPr/>
        </p:nvSpPr>
        <p:spPr>
          <a:xfrm>
            <a:off x="2904981" y="4743798"/>
            <a:ext cx="6391420" cy="830997"/>
          </a:xfrm>
          <a:prstGeom prst="rect">
            <a:avLst/>
          </a:prstGeom>
          <a:noFill/>
        </p:spPr>
        <p:txBody>
          <a:bodyPr wrap="square" rtlCol="0" anchor="t">
            <a:spAutoFit/>
          </a:bodyPr>
          <a:lstStyle/>
          <a:p>
            <a:pPr marL="285750" indent="-285750" algn="l">
              <a:lnSpc>
                <a:spcPct val="150000"/>
              </a:lnSpc>
            </a:pPr>
            <a:r>
              <a:rPr lang="zh-CN" altLang="en-US" sz="1600" b="1" dirty="0">
                <a:latin typeface="+mn-ea"/>
                <a:sym typeface="+mn-ea"/>
              </a:rPr>
              <a:t>提醒：</a:t>
            </a:r>
            <a:r>
              <a:rPr lang="zh-CN" altLang="en-US" sz="1600" dirty="0">
                <a:latin typeface="+mn-ea"/>
                <a:sym typeface="+mn-ea"/>
              </a:rPr>
              <a:t>发票交给学校财务报销之前一定要</a:t>
            </a:r>
            <a:r>
              <a:rPr lang="zh-CN" altLang="en-US" sz="1600" b="1" dirty="0">
                <a:latin typeface="+mn-ea"/>
                <a:sym typeface="+mn-ea"/>
              </a:rPr>
              <a:t>拍照</a:t>
            </a:r>
            <a:r>
              <a:rPr lang="en-US" altLang="zh-CN" sz="1600" b="1" dirty="0">
                <a:latin typeface="+mn-ea"/>
                <a:sym typeface="+mn-ea"/>
              </a:rPr>
              <a:t>/</a:t>
            </a:r>
            <a:r>
              <a:rPr lang="zh-CN" altLang="en-US" sz="1600" b="1" dirty="0">
                <a:latin typeface="+mn-ea"/>
                <a:sym typeface="+mn-ea"/>
              </a:rPr>
              <a:t>复印</a:t>
            </a:r>
            <a:r>
              <a:rPr lang="zh-CN" altLang="en-US" sz="1600" dirty="0">
                <a:latin typeface="+mn-ea"/>
                <a:sym typeface="+mn-ea"/>
              </a:rPr>
              <a:t>一份，在申报结项时，上传到财务审核对应栏目，以供基金会审核。</a:t>
            </a:r>
            <a:endParaRPr lang="zh-CN" altLang="en-US" sz="1600" dirty="0">
              <a:latin typeface="+mn-ea"/>
              <a:sym typeface="+mn-ea"/>
            </a:endParaRPr>
          </a:p>
        </p:txBody>
      </p:sp>
      <p:pic>
        <p:nvPicPr>
          <p:cNvPr id="28" name="图片 27" descr="提醒"/>
          <p:cNvPicPr>
            <a:picLocks noChangeAspect="1"/>
          </p:cNvPicPr>
          <p:nvPr/>
        </p:nvPicPr>
        <p:blipFill>
          <a:blip r:embed="rId5"/>
          <a:stretch>
            <a:fillRect/>
          </a:stretch>
        </p:blipFill>
        <p:spPr>
          <a:xfrm>
            <a:off x="2642091" y="4874608"/>
            <a:ext cx="216002" cy="216002"/>
          </a:xfrm>
          <a:prstGeom prst="rect">
            <a:avLst/>
          </a:prstGeom>
        </p:spPr>
      </p:pic>
      <p:pic>
        <p:nvPicPr>
          <p:cNvPr id="29" name="图片 28" descr="提醒"/>
          <p:cNvPicPr>
            <a:picLocks noChangeAspect="1"/>
          </p:cNvPicPr>
          <p:nvPr/>
        </p:nvPicPr>
        <p:blipFill>
          <a:blip r:embed="rId5"/>
          <a:stretch>
            <a:fillRect/>
          </a:stretch>
        </p:blipFill>
        <p:spPr>
          <a:xfrm>
            <a:off x="2642091" y="5680154"/>
            <a:ext cx="216002" cy="216002"/>
          </a:xfrm>
          <a:prstGeom prst="rect">
            <a:avLst/>
          </a:prstGeom>
        </p:spPr>
      </p:pic>
      <p:sp>
        <p:nvSpPr>
          <p:cNvPr id="30" name="文本框 29"/>
          <p:cNvSpPr txBox="1"/>
          <p:nvPr/>
        </p:nvSpPr>
        <p:spPr>
          <a:xfrm>
            <a:off x="2904981" y="5531321"/>
            <a:ext cx="6645418" cy="461665"/>
          </a:xfrm>
          <a:prstGeom prst="rect">
            <a:avLst/>
          </a:prstGeom>
          <a:noFill/>
        </p:spPr>
        <p:txBody>
          <a:bodyPr wrap="square" rtlCol="0" anchor="t">
            <a:spAutoFit/>
          </a:bodyPr>
          <a:lstStyle/>
          <a:p>
            <a:pPr marL="285750" indent="-285750" algn="l">
              <a:lnSpc>
                <a:spcPct val="150000"/>
              </a:lnSpc>
            </a:pPr>
            <a:r>
              <a:rPr lang="zh-CN" altLang="en-US" sz="1600" b="1" dirty="0">
                <a:latin typeface="+mn-ea"/>
                <a:sym typeface="+mn-ea"/>
              </a:rPr>
              <a:t>提醒：</a:t>
            </a:r>
            <a:r>
              <a:rPr lang="zh-CN" altLang="en-US" sz="1600" dirty="0">
                <a:latin typeface="+mn-ea"/>
                <a:sym typeface="+mn-ea"/>
              </a:rPr>
              <a:t>使用电子发票，需要</a:t>
            </a:r>
            <a:r>
              <a:rPr lang="zh-CN" altLang="en-US" sz="1600" b="1" dirty="0">
                <a:latin typeface="+mn-ea"/>
                <a:sym typeface="+mn-ea"/>
              </a:rPr>
              <a:t>提前与学校询问</a:t>
            </a:r>
            <a:r>
              <a:rPr lang="zh-CN" altLang="en-US" sz="1600" dirty="0">
                <a:latin typeface="+mn-ea"/>
                <a:sym typeface="+mn-ea"/>
              </a:rPr>
              <a:t>是否可以使用电子发票。</a:t>
            </a:r>
            <a:endParaRPr lang="zh-CN" altLang="en-US" sz="1600" dirty="0">
              <a:latin typeface="+mn-ea"/>
              <a:sym typeface="+mn-ea"/>
            </a:endParaRPr>
          </a:p>
        </p:txBody>
      </p:sp>
      <p:pic>
        <p:nvPicPr>
          <p:cNvPr id="31" name="图片 30" descr="提醒"/>
          <p:cNvPicPr>
            <a:picLocks noChangeAspect="1"/>
          </p:cNvPicPr>
          <p:nvPr/>
        </p:nvPicPr>
        <p:blipFill>
          <a:blip r:embed="rId5"/>
          <a:stretch>
            <a:fillRect/>
          </a:stretch>
        </p:blipFill>
        <p:spPr>
          <a:xfrm>
            <a:off x="2642091" y="6235779"/>
            <a:ext cx="216002" cy="216002"/>
          </a:xfrm>
          <a:prstGeom prst="rect">
            <a:avLst/>
          </a:prstGeom>
        </p:spPr>
      </p:pic>
      <p:sp>
        <p:nvSpPr>
          <p:cNvPr id="32" name="文本框 31"/>
          <p:cNvSpPr txBox="1"/>
          <p:nvPr/>
        </p:nvSpPr>
        <p:spPr>
          <a:xfrm>
            <a:off x="2904980" y="6086554"/>
            <a:ext cx="6645419" cy="461665"/>
          </a:xfrm>
          <a:prstGeom prst="rect">
            <a:avLst/>
          </a:prstGeom>
          <a:noFill/>
        </p:spPr>
        <p:txBody>
          <a:bodyPr wrap="square" rtlCol="0" anchor="t">
            <a:spAutoFit/>
          </a:bodyPr>
          <a:lstStyle/>
          <a:p>
            <a:pPr marL="285750" indent="-285750" algn="l">
              <a:lnSpc>
                <a:spcPct val="150000"/>
              </a:lnSpc>
            </a:pPr>
            <a:r>
              <a:rPr lang="zh-CN" altLang="en-US" sz="1600" b="1" dirty="0">
                <a:latin typeface="+mn-ea"/>
                <a:sym typeface="+mn-ea"/>
              </a:rPr>
              <a:t>提醒：</a:t>
            </a:r>
            <a:r>
              <a:rPr lang="zh-CN" altLang="en-US" sz="1600" dirty="0">
                <a:latin typeface="+mn-ea"/>
                <a:sym typeface="+mn-ea"/>
              </a:rPr>
              <a:t>使用机打发票时，开票时记得提供正确的</a:t>
            </a:r>
            <a:r>
              <a:rPr lang="zh-CN" altLang="en-US" sz="1600" b="1" dirty="0">
                <a:latin typeface="+mn-ea"/>
                <a:sym typeface="+mn-ea"/>
              </a:rPr>
              <a:t>抬头</a:t>
            </a:r>
            <a:r>
              <a:rPr lang="zh-CN" altLang="en-US" sz="1600" dirty="0">
                <a:latin typeface="+mn-ea"/>
                <a:sym typeface="+mn-ea"/>
              </a:rPr>
              <a:t>与</a:t>
            </a:r>
            <a:r>
              <a:rPr lang="zh-CN" altLang="en-US" sz="1600" b="1" dirty="0">
                <a:latin typeface="+mn-ea"/>
                <a:sym typeface="+mn-ea"/>
              </a:rPr>
              <a:t>纳税人识别号</a:t>
            </a:r>
            <a:r>
              <a:rPr lang="zh-CN" altLang="en-US" sz="1600" dirty="0">
                <a:latin typeface="+mn-ea"/>
                <a:sym typeface="+mn-ea"/>
              </a:rPr>
              <a:t>。</a:t>
            </a:r>
            <a:endParaRPr lang="zh-CN" altLang="en-US" sz="1600" dirty="0">
              <a:latin typeface="+mn-ea"/>
              <a:sym typeface="+mn-ea"/>
            </a:endParaRPr>
          </a:p>
        </p:txBody>
      </p:sp>
      <p:sp>
        <p:nvSpPr>
          <p:cNvPr id="33" name="任意多边形: 形状 25"/>
          <p:cNvSpPr/>
          <p:nvPr/>
        </p:nvSpPr>
        <p:spPr>
          <a:xfrm rot="15245462">
            <a:off x="10544920" y="5397829"/>
            <a:ext cx="2917983" cy="2436104"/>
          </a:xfrm>
          <a:custGeom>
            <a:avLst/>
            <a:gdLst>
              <a:gd name="connsiteX0" fmla="*/ 457959 w 11985797"/>
              <a:gd name="connsiteY0" fmla="*/ 3087216 h 9301679"/>
              <a:gd name="connsiteX1" fmla="*/ 1048509 w 11985797"/>
              <a:gd name="connsiteY1" fmla="*/ 4477866 h 9301679"/>
              <a:gd name="connsiteX2" fmla="*/ 3124959 w 11985797"/>
              <a:gd name="connsiteY2" fmla="*/ 5182716 h 9301679"/>
              <a:gd name="connsiteX3" fmla="*/ 4725159 w 11985797"/>
              <a:gd name="connsiteY3" fmla="*/ 6687666 h 9301679"/>
              <a:gd name="connsiteX4" fmla="*/ 8820909 w 11985797"/>
              <a:gd name="connsiteY4" fmla="*/ 7297266 h 9301679"/>
              <a:gd name="connsiteX5" fmla="*/ 10192509 w 11985797"/>
              <a:gd name="connsiteY5" fmla="*/ 9183216 h 9301679"/>
              <a:gd name="connsiteX6" fmla="*/ 11926059 w 11985797"/>
              <a:gd name="connsiteY6" fmla="*/ 3487266 h 9301679"/>
              <a:gd name="connsiteX7" fmla="*/ 7868409 w 11985797"/>
              <a:gd name="connsiteY7" fmla="*/ 1116 h 9301679"/>
              <a:gd name="connsiteX8" fmla="*/ 457959 w 11985797"/>
              <a:gd name="connsiteY8" fmla="*/ 3087216 h 9301679"/>
              <a:gd name="connsiteX0-1" fmla="*/ 457959 w 11934708"/>
              <a:gd name="connsiteY0-2" fmla="*/ 3087216 h 7476891"/>
              <a:gd name="connsiteX1-3" fmla="*/ 1048509 w 11934708"/>
              <a:gd name="connsiteY1-4" fmla="*/ 4477866 h 7476891"/>
              <a:gd name="connsiteX2-5" fmla="*/ 3124959 w 11934708"/>
              <a:gd name="connsiteY2-6" fmla="*/ 5182716 h 7476891"/>
              <a:gd name="connsiteX3-7" fmla="*/ 4725159 w 11934708"/>
              <a:gd name="connsiteY3-8" fmla="*/ 6687666 h 7476891"/>
              <a:gd name="connsiteX4-9" fmla="*/ 8820909 w 11934708"/>
              <a:gd name="connsiteY4-10" fmla="*/ 7297266 h 7476891"/>
              <a:gd name="connsiteX5-11" fmla="*/ 11926059 w 11934708"/>
              <a:gd name="connsiteY5-12" fmla="*/ 3487266 h 7476891"/>
              <a:gd name="connsiteX6-13" fmla="*/ 7868409 w 11934708"/>
              <a:gd name="connsiteY6-14" fmla="*/ 1116 h 7476891"/>
              <a:gd name="connsiteX7-15" fmla="*/ 457959 w 11934708"/>
              <a:gd name="connsiteY7-16" fmla="*/ 3087216 h 7476891"/>
              <a:gd name="connsiteX0-17" fmla="*/ 141567 w 11618316"/>
              <a:gd name="connsiteY0-18" fmla="*/ 3087216 h 7476891"/>
              <a:gd name="connsiteX1-19" fmla="*/ 2808567 w 11618316"/>
              <a:gd name="connsiteY1-20" fmla="*/ 5182716 h 7476891"/>
              <a:gd name="connsiteX2-21" fmla="*/ 4408767 w 11618316"/>
              <a:gd name="connsiteY2-22" fmla="*/ 6687666 h 7476891"/>
              <a:gd name="connsiteX3-23" fmla="*/ 8504517 w 11618316"/>
              <a:gd name="connsiteY3-24" fmla="*/ 7297266 h 7476891"/>
              <a:gd name="connsiteX4-25" fmla="*/ 11609667 w 11618316"/>
              <a:gd name="connsiteY4-26" fmla="*/ 3487266 h 7476891"/>
              <a:gd name="connsiteX5-27" fmla="*/ 7552017 w 11618316"/>
              <a:gd name="connsiteY5-28" fmla="*/ 1116 h 7476891"/>
              <a:gd name="connsiteX6-29" fmla="*/ 141567 w 11618316"/>
              <a:gd name="connsiteY6-30" fmla="*/ 3087216 h 7476891"/>
              <a:gd name="connsiteX0-31" fmla="*/ 597882 w 8965969"/>
              <a:gd name="connsiteY0-32" fmla="*/ 3005681 h 7477800"/>
              <a:gd name="connsiteX1-33" fmla="*/ 156220 w 8965969"/>
              <a:gd name="connsiteY1-34" fmla="*/ 5183625 h 7477800"/>
              <a:gd name="connsiteX2-35" fmla="*/ 1756420 w 8965969"/>
              <a:gd name="connsiteY2-36" fmla="*/ 6688575 h 7477800"/>
              <a:gd name="connsiteX3-37" fmla="*/ 5852170 w 8965969"/>
              <a:gd name="connsiteY3-38" fmla="*/ 7298175 h 7477800"/>
              <a:gd name="connsiteX4-39" fmla="*/ 8957320 w 8965969"/>
              <a:gd name="connsiteY4-40" fmla="*/ 3488175 h 7477800"/>
              <a:gd name="connsiteX5-41" fmla="*/ 4899670 w 8965969"/>
              <a:gd name="connsiteY5-42" fmla="*/ 2025 h 7477800"/>
              <a:gd name="connsiteX6-43" fmla="*/ 597882 w 8965969"/>
              <a:gd name="connsiteY6-44" fmla="*/ 3005681 h 7477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965969" h="7477800">
                <a:moveTo>
                  <a:pt x="597882" y="3005681"/>
                </a:moveTo>
                <a:cubicBezTo>
                  <a:pt x="-192693" y="3869281"/>
                  <a:pt x="-36870" y="4569809"/>
                  <a:pt x="156220" y="5183625"/>
                </a:cubicBezTo>
                <a:cubicBezTo>
                  <a:pt x="349310" y="5797441"/>
                  <a:pt x="807095" y="6336150"/>
                  <a:pt x="1756420" y="6688575"/>
                </a:cubicBezTo>
                <a:cubicBezTo>
                  <a:pt x="2705745" y="7041000"/>
                  <a:pt x="4652020" y="7831575"/>
                  <a:pt x="5852170" y="7298175"/>
                </a:cubicBezTo>
                <a:cubicBezTo>
                  <a:pt x="7052320" y="6764775"/>
                  <a:pt x="9116070" y="4704200"/>
                  <a:pt x="8957320" y="3488175"/>
                </a:cubicBezTo>
                <a:cubicBezTo>
                  <a:pt x="8798570" y="2272150"/>
                  <a:pt x="6292910" y="82441"/>
                  <a:pt x="4899670" y="2025"/>
                </a:cubicBezTo>
                <a:cubicBezTo>
                  <a:pt x="3506430" y="-78391"/>
                  <a:pt x="1734532" y="2259556"/>
                  <a:pt x="597882" y="3005681"/>
                </a:cubicBezTo>
                <a:close/>
              </a:path>
            </a:pathLst>
          </a:custGeom>
          <a:gradFill>
            <a:gsLst>
              <a:gs pos="100000">
                <a:schemeClr val="accent2"/>
              </a:gs>
              <a:gs pos="0">
                <a:schemeClr val="accent1"/>
              </a:gs>
            </a:gsLst>
            <a:path path="circle">
              <a:fillToRect r="100000" b="100000"/>
            </a:path>
          </a:gra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34" name="图片 33"/>
          <p:cNvPicPr>
            <a:picLocks noChangeAspect="1"/>
          </p:cNvPicPr>
          <p:nvPr/>
        </p:nvPicPr>
        <p:blipFill>
          <a:blip r:embed="rId6"/>
          <a:stretch>
            <a:fillRect/>
          </a:stretch>
        </p:blipFill>
        <p:spPr>
          <a:xfrm>
            <a:off x="10029933" y="361209"/>
            <a:ext cx="1733333" cy="819048"/>
          </a:xfrm>
          <a:prstGeom prst="rect">
            <a:avLst/>
          </a:prstGeom>
        </p:spPr>
      </p:pic>
      <p:pic>
        <p:nvPicPr>
          <p:cNvPr id="35" name="图片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4493538" cy="424732"/>
          </a:xfrm>
        </p:spPr>
        <p:txBody>
          <a:bodyPr/>
          <a:lstStyle/>
          <a:p>
            <a:r>
              <a:rPr lang="zh-CN" altLang="en-US" dirty="0"/>
              <a:t>不合规、报销不受理的票据范围</a:t>
            </a:r>
            <a:endParaRPr lang="zh-CN" altLang="en-US" dirty="0"/>
          </a:p>
        </p:txBody>
      </p:sp>
      <p:sp>
        <p:nvSpPr>
          <p:cNvPr id="3" name="矩形: 圆角 2"/>
          <p:cNvSpPr/>
          <p:nvPr/>
        </p:nvSpPr>
        <p:spPr>
          <a:xfrm>
            <a:off x="1513240" y="1516206"/>
            <a:ext cx="2656648" cy="4107013"/>
          </a:xfrm>
          <a:prstGeom prst="roundRect">
            <a:avLst>
              <a:gd name="adj" fmla="val 4264"/>
            </a:avLst>
          </a:prstGeom>
          <a:gradFill>
            <a:gsLst>
              <a:gs pos="100000">
                <a:schemeClr val="accent2"/>
              </a:gs>
              <a:gs pos="50000">
                <a:schemeClr val="accent1"/>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1513240" y="2113525"/>
            <a:ext cx="2656648" cy="2994438"/>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409460" y="2124179"/>
            <a:ext cx="5496540" cy="3046988"/>
          </a:xfrm>
          <a:prstGeom prst="rect">
            <a:avLst/>
          </a:prstGeom>
        </p:spPr>
        <p:txBody>
          <a:bodyPr wrap="square">
            <a:spAutoFit/>
          </a:bodyPr>
          <a:lstStyle/>
          <a:p>
            <a:pPr marL="57150" indent="0">
              <a:lnSpc>
                <a:spcPct val="150000"/>
              </a:lnSpc>
              <a:buNone/>
            </a:pPr>
            <a:r>
              <a:rPr lang="en-US" altLang="zh-CN" sz="1600" b="1" dirty="0">
                <a:latin typeface="+mn-ea"/>
                <a:sym typeface="+mn-ea"/>
              </a:rPr>
              <a:t>- </a:t>
            </a:r>
            <a:r>
              <a:rPr lang="zh-CN" altLang="en-US" sz="1600" dirty="0">
                <a:latin typeface="+mn-ea"/>
                <a:sym typeface="+mn-ea"/>
              </a:rPr>
              <a:t>无</a:t>
            </a:r>
            <a:r>
              <a:rPr lang="zh-CN" altLang="en-US" sz="1600" dirty="0">
                <a:solidFill>
                  <a:srgbClr val="FF0000"/>
                </a:solidFill>
                <a:latin typeface="+mn-ea"/>
                <a:sym typeface="+mn-ea"/>
              </a:rPr>
              <a:t>税务或财政监制章</a:t>
            </a:r>
            <a:r>
              <a:rPr lang="zh-CN" altLang="en-US" sz="1600" dirty="0">
                <a:latin typeface="+mn-ea"/>
                <a:sym typeface="+mn-ea"/>
              </a:rPr>
              <a:t>，或未盖有出票单位</a:t>
            </a:r>
            <a:r>
              <a:rPr lang="zh-CN" altLang="en-US" sz="1600" dirty="0">
                <a:solidFill>
                  <a:srgbClr val="FF0000"/>
                </a:solidFill>
                <a:latin typeface="+mn-ea"/>
                <a:sym typeface="+mn-ea"/>
              </a:rPr>
              <a:t>财务（或发票）专用章</a:t>
            </a:r>
            <a:r>
              <a:rPr lang="zh-CN" altLang="en-US" sz="1600" dirty="0">
                <a:latin typeface="+mn-ea"/>
                <a:sym typeface="+mn-ea"/>
              </a:rPr>
              <a:t>的票据；</a:t>
            </a:r>
            <a:endParaRPr lang="zh-CN" altLang="en-US" sz="1600" dirty="0">
              <a:latin typeface="+mn-ea"/>
              <a:sym typeface="+mn-ea"/>
            </a:endParaRPr>
          </a:p>
          <a:p>
            <a:pPr marL="57150" indent="0">
              <a:lnSpc>
                <a:spcPct val="150000"/>
              </a:lnSpc>
              <a:buNone/>
            </a:pPr>
            <a:r>
              <a:rPr lang="en-US" altLang="zh-CN" sz="1600" b="1" dirty="0">
                <a:latin typeface="+mn-ea"/>
                <a:sym typeface="+mn-ea"/>
              </a:rPr>
              <a:t>- </a:t>
            </a:r>
            <a:r>
              <a:rPr lang="zh-CN" altLang="en-US" sz="1600" dirty="0">
                <a:solidFill>
                  <a:srgbClr val="FF0000"/>
                </a:solidFill>
                <a:latin typeface="+mn-ea"/>
                <a:sym typeface="+mn-ea"/>
              </a:rPr>
              <a:t>内容不完整</a:t>
            </a:r>
            <a:r>
              <a:rPr lang="zh-CN" altLang="en-US" sz="1600" dirty="0">
                <a:latin typeface="+mn-ea"/>
                <a:sym typeface="+mn-ea"/>
              </a:rPr>
              <a:t>的票据（如没有经济业务内容、开票时间等）；</a:t>
            </a:r>
            <a:endParaRPr lang="zh-CN" altLang="en-US" sz="1600" dirty="0">
              <a:latin typeface="+mn-ea"/>
              <a:sym typeface="+mn-ea"/>
            </a:endParaRPr>
          </a:p>
          <a:p>
            <a:pPr marL="57150" indent="0">
              <a:lnSpc>
                <a:spcPct val="150000"/>
              </a:lnSpc>
              <a:buNone/>
            </a:pPr>
            <a:r>
              <a:rPr lang="en-US" altLang="zh-CN" sz="1600" b="1" dirty="0">
                <a:latin typeface="+mn-ea"/>
                <a:sym typeface="+mn-ea"/>
              </a:rPr>
              <a:t>- </a:t>
            </a:r>
            <a:r>
              <a:rPr lang="zh-CN" altLang="en-US" sz="1600" dirty="0">
                <a:solidFill>
                  <a:srgbClr val="FF0000"/>
                </a:solidFill>
                <a:latin typeface="+mn-ea"/>
                <a:sym typeface="+mn-ea"/>
              </a:rPr>
              <a:t>大写金额和小写金额不符</a:t>
            </a:r>
            <a:r>
              <a:rPr lang="zh-CN" altLang="en-US" sz="1600" dirty="0">
                <a:latin typeface="+mn-ea"/>
                <a:sym typeface="+mn-ea"/>
              </a:rPr>
              <a:t>的票据；</a:t>
            </a:r>
            <a:endParaRPr lang="zh-CN" altLang="en-US" sz="1600" dirty="0">
              <a:latin typeface="+mn-ea"/>
              <a:sym typeface="+mn-ea"/>
            </a:endParaRPr>
          </a:p>
          <a:p>
            <a:pPr marL="57150" indent="0">
              <a:lnSpc>
                <a:spcPct val="150000"/>
              </a:lnSpc>
              <a:buNone/>
            </a:pPr>
            <a:r>
              <a:rPr lang="en-US" altLang="zh-CN" sz="1600" b="1" dirty="0">
                <a:latin typeface="+mn-ea"/>
                <a:sym typeface="+mn-ea"/>
              </a:rPr>
              <a:t>- </a:t>
            </a:r>
            <a:r>
              <a:rPr lang="zh-CN" altLang="en-US" sz="1600" dirty="0">
                <a:latin typeface="+mn-ea"/>
                <a:sym typeface="+mn-ea"/>
              </a:rPr>
              <a:t>内容</a:t>
            </a:r>
            <a:r>
              <a:rPr lang="zh-CN" altLang="en-US" sz="1600" dirty="0">
                <a:solidFill>
                  <a:srgbClr val="FF0000"/>
                </a:solidFill>
                <a:latin typeface="+mn-ea"/>
                <a:sym typeface="+mn-ea"/>
              </a:rPr>
              <a:t>涂改或字迹不清晰</a:t>
            </a:r>
            <a:r>
              <a:rPr lang="zh-CN" altLang="en-US" sz="1600" dirty="0">
                <a:latin typeface="+mn-ea"/>
                <a:sym typeface="+mn-ea"/>
              </a:rPr>
              <a:t>的票据；</a:t>
            </a:r>
            <a:endParaRPr lang="zh-CN" altLang="en-US" sz="1600" dirty="0">
              <a:latin typeface="+mn-ea"/>
              <a:sym typeface="+mn-ea"/>
            </a:endParaRPr>
          </a:p>
          <a:p>
            <a:pPr marL="57150" indent="0">
              <a:lnSpc>
                <a:spcPct val="150000"/>
              </a:lnSpc>
              <a:buNone/>
            </a:pPr>
            <a:r>
              <a:rPr lang="en-US" altLang="zh-CN" sz="1600" b="1" dirty="0">
                <a:latin typeface="+mn-ea"/>
                <a:sym typeface="+mn-ea"/>
              </a:rPr>
              <a:t>- </a:t>
            </a:r>
            <a:r>
              <a:rPr lang="zh-CN" altLang="en-US" sz="1600" dirty="0">
                <a:latin typeface="+mn-ea"/>
                <a:sym typeface="+mn-ea"/>
              </a:rPr>
              <a:t>经税务系统验证的</a:t>
            </a:r>
            <a:r>
              <a:rPr lang="zh-CN" altLang="en-US" sz="1600" dirty="0">
                <a:solidFill>
                  <a:srgbClr val="FF0000"/>
                </a:solidFill>
                <a:latin typeface="+mn-ea"/>
                <a:sym typeface="+mn-ea"/>
              </a:rPr>
              <a:t>假票据</a:t>
            </a:r>
            <a:r>
              <a:rPr lang="zh-CN" altLang="en-US" sz="1600" dirty="0">
                <a:latin typeface="+mn-ea"/>
                <a:sym typeface="+mn-ea"/>
              </a:rPr>
              <a:t>；</a:t>
            </a:r>
            <a:endParaRPr lang="zh-CN" altLang="en-US" sz="1600" dirty="0">
              <a:latin typeface="+mn-ea"/>
              <a:sym typeface="+mn-ea"/>
            </a:endParaRPr>
          </a:p>
          <a:p>
            <a:pPr marL="57150" indent="0">
              <a:lnSpc>
                <a:spcPct val="150000"/>
              </a:lnSpc>
              <a:buNone/>
            </a:pPr>
            <a:r>
              <a:rPr lang="en-US" altLang="zh-CN" sz="1600" b="1" dirty="0">
                <a:latin typeface="+mn-ea"/>
                <a:sym typeface="+mn-ea"/>
              </a:rPr>
              <a:t>- </a:t>
            </a:r>
            <a:r>
              <a:rPr lang="zh-CN" altLang="en-US" sz="1600" dirty="0">
                <a:latin typeface="+mn-ea"/>
                <a:sym typeface="+mn-ea"/>
              </a:rPr>
              <a:t>与所列支</a:t>
            </a:r>
            <a:r>
              <a:rPr lang="zh-CN" altLang="en-US" sz="1600" dirty="0">
                <a:solidFill>
                  <a:srgbClr val="FF0000"/>
                </a:solidFill>
                <a:latin typeface="+mn-ea"/>
                <a:sym typeface="+mn-ea"/>
              </a:rPr>
              <a:t>项目无关联性</a:t>
            </a:r>
            <a:r>
              <a:rPr lang="zh-CN" altLang="en-US" sz="1600" dirty="0">
                <a:latin typeface="+mn-ea"/>
                <a:sym typeface="+mn-ea"/>
              </a:rPr>
              <a:t>的票据；</a:t>
            </a:r>
            <a:endParaRPr lang="zh-CN" altLang="en-US" sz="1600" dirty="0">
              <a:latin typeface="+mn-ea"/>
              <a:sym typeface="+mn-ea"/>
            </a:endParaRPr>
          </a:p>
          <a:p>
            <a:pPr marL="57150" indent="0">
              <a:lnSpc>
                <a:spcPct val="150000"/>
              </a:lnSpc>
              <a:buNone/>
            </a:pPr>
            <a:r>
              <a:rPr lang="en-US" altLang="zh-CN" sz="1600" b="1" dirty="0">
                <a:latin typeface="+mn-ea"/>
                <a:sym typeface="+mn-ea"/>
              </a:rPr>
              <a:t>- </a:t>
            </a:r>
            <a:r>
              <a:rPr lang="zh-CN" altLang="en-US" sz="1600" dirty="0">
                <a:latin typeface="+mn-ea"/>
                <a:sym typeface="+mn-ea"/>
              </a:rPr>
              <a:t>按规定认定为</a:t>
            </a:r>
            <a:r>
              <a:rPr lang="zh-CN" altLang="en-US" sz="1600" dirty="0">
                <a:solidFill>
                  <a:srgbClr val="FF0000"/>
                </a:solidFill>
                <a:latin typeface="+mn-ea"/>
                <a:sym typeface="+mn-ea"/>
              </a:rPr>
              <a:t>不可报销</a:t>
            </a:r>
            <a:r>
              <a:rPr lang="zh-CN" altLang="en-US" sz="1600" dirty="0">
                <a:latin typeface="+mn-ea"/>
                <a:sym typeface="+mn-ea"/>
              </a:rPr>
              <a:t>的票据。</a:t>
            </a:r>
            <a:endParaRPr lang="zh-CN" altLang="en-US" sz="1400" dirty="0">
              <a:latin typeface="+mn-ea"/>
            </a:endParaRPr>
          </a:p>
        </p:txBody>
      </p:sp>
      <p:grpSp>
        <p:nvGrpSpPr>
          <p:cNvPr id="299" name="4999ba99-b402-4590-a75b-dc3bc62a20d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786856" y="2350708"/>
            <a:ext cx="2109415" cy="2520071"/>
            <a:chOff x="3827463" y="717550"/>
            <a:chExt cx="4533900" cy="5416551"/>
          </a:xfrm>
        </p:grpSpPr>
        <p:sp>
          <p:nvSpPr>
            <p:cNvPr id="300" name="ïṩḷïḑe"/>
            <p:cNvSpPr/>
            <p:nvPr/>
          </p:nvSpPr>
          <p:spPr bwMode="auto">
            <a:xfrm>
              <a:off x="3827463" y="4479925"/>
              <a:ext cx="4533900" cy="254000"/>
            </a:xfrm>
            <a:prstGeom prst="ellipse">
              <a:avLst/>
            </a:prstGeom>
            <a:solidFill>
              <a:srgbClr val="1369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 name="íšḷíḑè"/>
            <p:cNvSpPr/>
            <p:nvPr/>
          </p:nvSpPr>
          <p:spPr bwMode="auto">
            <a:xfrm>
              <a:off x="7069138" y="2197100"/>
              <a:ext cx="847725" cy="2408238"/>
            </a:xfrm>
            <a:custGeom>
              <a:avLst/>
              <a:gdLst>
                <a:gd name="T0" fmla="*/ 534 w 534"/>
                <a:gd name="T1" fmla="*/ 463 h 1517"/>
                <a:gd name="T2" fmla="*/ 401 w 534"/>
                <a:gd name="T3" fmla="*/ 230 h 1517"/>
                <a:gd name="T4" fmla="*/ 268 w 534"/>
                <a:gd name="T5" fmla="*/ 0 h 1517"/>
                <a:gd name="T6" fmla="*/ 135 w 534"/>
                <a:gd name="T7" fmla="*/ 230 h 1517"/>
                <a:gd name="T8" fmla="*/ 0 w 534"/>
                <a:gd name="T9" fmla="*/ 463 h 1517"/>
                <a:gd name="T10" fmla="*/ 139 w 534"/>
                <a:gd name="T11" fmla="*/ 463 h 1517"/>
                <a:gd name="T12" fmla="*/ 139 w 534"/>
                <a:gd name="T13" fmla="*/ 1517 h 1517"/>
                <a:gd name="T14" fmla="*/ 397 w 534"/>
                <a:gd name="T15" fmla="*/ 1517 h 1517"/>
                <a:gd name="T16" fmla="*/ 397 w 534"/>
                <a:gd name="T17" fmla="*/ 463 h 1517"/>
                <a:gd name="T18" fmla="*/ 534 w 534"/>
                <a:gd name="T19" fmla="*/ 463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 h="1517">
                  <a:moveTo>
                    <a:pt x="534" y="463"/>
                  </a:moveTo>
                  <a:lnTo>
                    <a:pt x="401" y="230"/>
                  </a:lnTo>
                  <a:lnTo>
                    <a:pt x="268" y="0"/>
                  </a:lnTo>
                  <a:lnTo>
                    <a:pt x="135" y="230"/>
                  </a:lnTo>
                  <a:lnTo>
                    <a:pt x="0" y="463"/>
                  </a:lnTo>
                  <a:lnTo>
                    <a:pt x="139" y="463"/>
                  </a:lnTo>
                  <a:lnTo>
                    <a:pt x="139" y="1517"/>
                  </a:lnTo>
                  <a:lnTo>
                    <a:pt x="397" y="1517"/>
                  </a:lnTo>
                  <a:lnTo>
                    <a:pt x="397" y="463"/>
                  </a:lnTo>
                  <a:lnTo>
                    <a:pt x="534" y="463"/>
                  </a:lnTo>
                  <a:close/>
                </a:path>
              </a:pathLst>
            </a:cu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 name="îṥļïḑê"/>
            <p:cNvSpPr/>
            <p:nvPr/>
          </p:nvSpPr>
          <p:spPr bwMode="auto">
            <a:xfrm>
              <a:off x="7069138" y="2197100"/>
              <a:ext cx="847725" cy="2408238"/>
            </a:xfrm>
            <a:custGeom>
              <a:avLst/>
              <a:gdLst>
                <a:gd name="T0" fmla="*/ 534 w 534"/>
                <a:gd name="T1" fmla="*/ 463 h 1517"/>
                <a:gd name="T2" fmla="*/ 401 w 534"/>
                <a:gd name="T3" fmla="*/ 230 h 1517"/>
                <a:gd name="T4" fmla="*/ 268 w 534"/>
                <a:gd name="T5" fmla="*/ 0 h 1517"/>
                <a:gd name="T6" fmla="*/ 135 w 534"/>
                <a:gd name="T7" fmla="*/ 230 h 1517"/>
                <a:gd name="T8" fmla="*/ 0 w 534"/>
                <a:gd name="T9" fmla="*/ 463 h 1517"/>
                <a:gd name="T10" fmla="*/ 139 w 534"/>
                <a:gd name="T11" fmla="*/ 463 h 1517"/>
                <a:gd name="T12" fmla="*/ 139 w 534"/>
                <a:gd name="T13" fmla="*/ 1517 h 1517"/>
                <a:gd name="T14" fmla="*/ 397 w 534"/>
                <a:gd name="T15" fmla="*/ 1517 h 1517"/>
                <a:gd name="T16" fmla="*/ 397 w 534"/>
                <a:gd name="T17" fmla="*/ 463 h 1517"/>
                <a:gd name="T18" fmla="*/ 534 w 534"/>
                <a:gd name="T19" fmla="*/ 463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 h="1517">
                  <a:moveTo>
                    <a:pt x="534" y="463"/>
                  </a:moveTo>
                  <a:lnTo>
                    <a:pt x="401" y="230"/>
                  </a:lnTo>
                  <a:lnTo>
                    <a:pt x="268" y="0"/>
                  </a:lnTo>
                  <a:lnTo>
                    <a:pt x="135" y="230"/>
                  </a:lnTo>
                  <a:lnTo>
                    <a:pt x="0" y="463"/>
                  </a:lnTo>
                  <a:lnTo>
                    <a:pt x="139" y="463"/>
                  </a:lnTo>
                  <a:lnTo>
                    <a:pt x="139" y="1517"/>
                  </a:lnTo>
                  <a:lnTo>
                    <a:pt x="397" y="1517"/>
                  </a:lnTo>
                  <a:lnTo>
                    <a:pt x="397" y="463"/>
                  </a:lnTo>
                  <a:lnTo>
                    <a:pt x="534" y="4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 name="íṣḻiḋê"/>
            <p:cNvSpPr/>
            <p:nvPr/>
          </p:nvSpPr>
          <p:spPr bwMode="auto">
            <a:xfrm>
              <a:off x="7531101" y="3095625"/>
              <a:ext cx="533400" cy="1509713"/>
            </a:xfrm>
            <a:custGeom>
              <a:avLst/>
              <a:gdLst>
                <a:gd name="T0" fmla="*/ 336 w 336"/>
                <a:gd name="T1" fmla="*/ 291 h 951"/>
                <a:gd name="T2" fmla="*/ 251 w 336"/>
                <a:gd name="T3" fmla="*/ 146 h 951"/>
                <a:gd name="T4" fmla="*/ 168 w 336"/>
                <a:gd name="T5" fmla="*/ 0 h 951"/>
                <a:gd name="T6" fmla="*/ 85 w 336"/>
                <a:gd name="T7" fmla="*/ 146 h 951"/>
                <a:gd name="T8" fmla="*/ 0 w 336"/>
                <a:gd name="T9" fmla="*/ 291 h 951"/>
                <a:gd name="T10" fmla="*/ 87 w 336"/>
                <a:gd name="T11" fmla="*/ 291 h 951"/>
                <a:gd name="T12" fmla="*/ 87 w 336"/>
                <a:gd name="T13" fmla="*/ 951 h 951"/>
                <a:gd name="T14" fmla="*/ 249 w 336"/>
                <a:gd name="T15" fmla="*/ 951 h 951"/>
                <a:gd name="T16" fmla="*/ 249 w 336"/>
                <a:gd name="T17" fmla="*/ 291 h 951"/>
                <a:gd name="T18" fmla="*/ 336 w 336"/>
                <a:gd name="T19" fmla="*/ 291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951">
                  <a:moveTo>
                    <a:pt x="336" y="291"/>
                  </a:moveTo>
                  <a:lnTo>
                    <a:pt x="251" y="146"/>
                  </a:lnTo>
                  <a:lnTo>
                    <a:pt x="168" y="0"/>
                  </a:lnTo>
                  <a:lnTo>
                    <a:pt x="85" y="146"/>
                  </a:lnTo>
                  <a:lnTo>
                    <a:pt x="0" y="291"/>
                  </a:lnTo>
                  <a:lnTo>
                    <a:pt x="87" y="291"/>
                  </a:lnTo>
                  <a:lnTo>
                    <a:pt x="87" y="951"/>
                  </a:lnTo>
                  <a:lnTo>
                    <a:pt x="249" y="951"/>
                  </a:lnTo>
                  <a:lnTo>
                    <a:pt x="249" y="291"/>
                  </a:lnTo>
                  <a:lnTo>
                    <a:pt x="336" y="29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 name="ïšľiḓè"/>
            <p:cNvSpPr/>
            <p:nvPr/>
          </p:nvSpPr>
          <p:spPr bwMode="auto">
            <a:xfrm>
              <a:off x="7531101" y="3095625"/>
              <a:ext cx="533400" cy="1509713"/>
            </a:xfrm>
            <a:custGeom>
              <a:avLst/>
              <a:gdLst>
                <a:gd name="T0" fmla="*/ 336 w 336"/>
                <a:gd name="T1" fmla="*/ 291 h 951"/>
                <a:gd name="T2" fmla="*/ 251 w 336"/>
                <a:gd name="T3" fmla="*/ 146 h 951"/>
                <a:gd name="T4" fmla="*/ 168 w 336"/>
                <a:gd name="T5" fmla="*/ 0 h 951"/>
                <a:gd name="T6" fmla="*/ 85 w 336"/>
                <a:gd name="T7" fmla="*/ 146 h 951"/>
                <a:gd name="T8" fmla="*/ 0 w 336"/>
                <a:gd name="T9" fmla="*/ 291 h 951"/>
                <a:gd name="T10" fmla="*/ 87 w 336"/>
                <a:gd name="T11" fmla="*/ 291 h 951"/>
                <a:gd name="T12" fmla="*/ 87 w 336"/>
                <a:gd name="T13" fmla="*/ 951 h 951"/>
                <a:gd name="T14" fmla="*/ 249 w 336"/>
                <a:gd name="T15" fmla="*/ 951 h 951"/>
                <a:gd name="T16" fmla="*/ 249 w 336"/>
                <a:gd name="T17" fmla="*/ 291 h 951"/>
                <a:gd name="T18" fmla="*/ 336 w 336"/>
                <a:gd name="T19" fmla="*/ 291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951">
                  <a:moveTo>
                    <a:pt x="336" y="291"/>
                  </a:moveTo>
                  <a:lnTo>
                    <a:pt x="251" y="146"/>
                  </a:lnTo>
                  <a:lnTo>
                    <a:pt x="168" y="0"/>
                  </a:lnTo>
                  <a:lnTo>
                    <a:pt x="85" y="146"/>
                  </a:lnTo>
                  <a:lnTo>
                    <a:pt x="0" y="291"/>
                  </a:lnTo>
                  <a:lnTo>
                    <a:pt x="87" y="291"/>
                  </a:lnTo>
                  <a:lnTo>
                    <a:pt x="87" y="951"/>
                  </a:lnTo>
                  <a:lnTo>
                    <a:pt x="249" y="951"/>
                  </a:lnTo>
                  <a:lnTo>
                    <a:pt x="249" y="291"/>
                  </a:lnTo>
                  <a:lnTo>
                    <a:pt x="336" y="2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 name="iş1íḑè"/>
            <p:cNvSpPr/>
            <p:nvPr/>
          </p:nvSpPr>
          <p:spPr bwMode="auto">
            <a:xfrm>
              <a:off x="4124326" y="1073150"/>
              <a:ext cx="2873375" cy="3532188"/>
            </a:xfrm>
            <a:custGeom>
              <a:avLst/>
              <a:gdLst>
                <a:gd name="T0" fmla="*/ 872 w 872"/>
                <a:gd name="T1" fmla="*/ 1072 h 1072"/>
                <a:gd name="T2" fmla="*/ 207 w 872"/>
                <a:gd name="T3" fmla="*/ 1072 h 1072"/>
                <a:gd name="T4" fmla="*/ 0 w 872"/>
                <a:gd name="T5" fmla="*/ 866 h 1072"/>
                <a:gd name="T6" fmla="*/ 0 w 872"/>
                <a:gd name="T7" fmla="*/ 0 h 1072"/>
                <a:gd name="T8" fmla="*/ 872 w 872"/>
                <a:gd name="T9" fmla="*/ 0 h 1072"/>
                <a:gd name="T10" fmla="*/ 872 w 872"/>
                <a:gd name="T11" fmla="*/ 1072 h 1072"/>
              </a:gdLst>
              <a:ahLst/>
              <a:cxnLst>
                <a:cxn ang="0">
                  <a:pos x="T0" y="T1"/>
                </a:cxn>
                <a:cxn ang="0">
                  <a:pos x="T2" y="T3"/>
                </a:cxn>
                <a:cxn ang="0">
                  <a:pos x="T4" y="T5"/>
                </a:cxn>
                <a:cxn ang="0">
                  <a:pos x="T6" y="T7"/>
                </a:cxn>
                <a:cxn ang="0">
                  <a:pos x="T8" y="T9"/>
                </a:cxn>
                <a:cxn ang="0">
                  <a:pos x="T10" y="T11"/>
                </a:cxn>
              </a:cxnLst>
              <a:rect l="0" t="0" r="r" b="b"/>
              <a:pathLst>
                <a:path w="872" h="1072">
                  <a:moveTo>
                    <a:pt x="872" y="1072"/>
                  </a:moveTo>
                  <a:cubicBezTo>
                    <a:pt x="207" y="1072"/>
                    <a:pt x="207" y="1072"/>
                    <a:pt x="207" y="1072"/>
                  </a:cubicBezTo>
                  <a:cubicBezTo>
                    <a:pt x="93" y="1072"/>
                    <a:pt x="0" y="980"/>
                    <a:pt x="0" y="866"/>
                  </a:cubicBezTo>
                  <a:cubicBezTo>
                    <a:pt x="0" y="0"/>
                    <a:pt x="0" y="0"/>
                    <a:pt x="0" y="0"/>
                  </a:cubicBezTo>
                  <a:cubicBezTo>
                    <a:pt x="872" y="0"/>
                    <a:pt x="872" y="0"/>
                    <a:pt x="872" y="0"/>
                  </a:cubicBezTo>
                  <a:cubicBezTo>
                    <a:pt x="872" y="1072"/>
                    <a:pt x="872" y="1072"/>
                    <a:pt x="872" y="1072"/>
                  </a:cubicBezTo>
                </a:path>
              </a:pathLst>
            </a:custGeom>
            <a:solidFill>
              <a:srgbClr val="FBBE3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 name="ïṣḷidê"/>
            <p:cNvSpPr/>
            <p:nvPr/>
          </p:nvSpPr>
          <p:spPr bwMode="auto">
            <a:xfrm>
              <a:off x="4535488" y="3897313"/>
              <a:ext cx="1243013" cy="474663"/>
            </a:xfrm>
            <a:custGeom>
              <a:avLst/>
              <a:gdLst>
                <a:gd name="T0" fmla="*/ 377 w 377"/>
                <a:gd name="T1" fmla="*/ 144 h 144"/>
                <a:gd name="T2" fmla="*/ 1 w 377"/>
                <a:gd name="T3" fmla="*/ 144 h 144"/>
                <a:gd name="T4" fmla="*/ 0 w 377"/>
                <a:gd name="T5" fmla="*/ 144 h 144"/>
                <a:gd name="T6" fmla="*/ 0 w 377"/>
                <a:gd name="T7" fmla="*/ 77 h 144"/>
                <a:gd name="T8" fmla="*/ 77 w 377"/>
                <a:gd name="T9" fmla="*/ 0 h 144"/>
                <a:gd name="T10" fmla="*/ 377 w 377"/>
                <a:gd name="T11" fmla="*/ 0 h 144"/>
                <a:gd name="T12" fmla="*/ 377 w 377"/>
                <a:gd name="T13" fmla="*/ 1 h 144"/>
                <a:gd name="T14" fmla="*/ 377 w 377"/>
                <a:gd name="T15" fmla="*/ 144 h 144"/>
                <a:gd name="T16" fmla="*/ 377 w 377"/>
                <a:gd name="T1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7" h="144">
                  <a:moveTo>
                    <a:pt x="377" y="144"/>
                  </a:moveTo>
                  <a:cubicBezTo>
                    <a:pt x="1" y="144"/>
                    <a:pt x="1" y="144"/>
                    <a:pt x="1" y="144"/>
                  </a:cubicBezTo>
                  <a:cubicBezTo>
                    <a:pt x="0" y="144"/>
                    <a:pt x="0" y="144"/>
                    <a:pt x="0" y="144"/>
                  </a:cubicBezTo>
                  <a:cubicBezTo>
                    <a:pt x="0" y="77"/>
                    <a:pt x="0" y="77"/>
                    <a:pt x="0" y="77"/>
                  </a:cubicBezTo>
                  <a:cubicBezTo>
                    <a:pt x="0" y="34"/>
                    <a:pt x="35" y="0"/>
                    <a:pt x="77" y="0"/>
                  </a:cubicBezTo>
                  <a:cubicBezTo>
                    <a:pt x="377" y="0"/>
                    <a:pt x="377" y="0"/>
                    <a:pt x="377" y="0"/>
                  </a:cubicBezTo>
                  <a:cubicBezTo>
                    <a:pt x="377" y="0"/>
                    <a:pt x="377" y="0"/>
                    <a:pt x="377" y="1"/>
                  </a:cubicBezTo>
                  <a:cubicBezTo>
                    <a:pt x="377" y="144"/>
                    <a:pt x="377" y="144"/>
                    <a:pt x="377" y="144"/>
                  </a:cubicBezTo>
                  <a:cubicBezTo>
                    <a:pt x="377" y="144"/>
                    <a:pt x="377" y="144"/>
                    <a:pt x="377" y="144"/>
                  </a:cubicBezTo>
                </a:path>
              </a:pathLst>
            </a:custGeom>
            <a:solidFill>
              <a:srgbClr val="8A511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 name="iṧľïdè"/>
            <p:cNvSpPr/>
            <p:nvPr/>
          </p:nvSpPr>
          <p:spPr bwMode="auto">
            <a:xfrm>
              <a:off x="4773613" y="3897313"/>
              <a:ext cx="2598738" cy="708025"/>
            </a:xfrm>
            <a:custGeom>
              <a:avLst/>
              <a:gdLst>
                <a:gd name="T0" fmla="*/ 789 w 789"/>
                <a:gd name="T1" fmla="*/ 107 h 215"/>
                <a:gd name="T2" fmla="*/ 789 w 789"/>
                <a:gd name="T3" fmla="*/ 108 h 215"/>
                <a:gd name="T4" fmla="*/ 744 w 789"/>
                <a:gd name="T5" fmla="*/ 215 h 215"/>
                <a:gd name="T6" fmla="*/ 0 w 789"/>
                <a:gd name="T7" fmla="*/ 215 h 215"/>
                <a:gd name="T8" fmla="*/ 45 w 789"/>
                <a:gd name="T9" fmla="*/ 108 h 215"/>
                <a:gd name="T10" fmla="*/ 45 w 789"/>
                <a:gd name="T11" fmla="*/ 107 h 215"/>
                <a:gd name="T12" fmla="*/ 0 w 789"/>
                <a:gd name="T13" fmla="*/ 0 h 215"/>
                <a:gd name="T14" fmla="*/ 744 w 789"/>
                <a:gd name="T15" fmla="*/ 0 h 215"/>
                <a:gd name="T16" fmla="*/ 789 w 789"/>
                <a:gd name="T17" fmla="*/ 10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9" h="215">
                  <a:moveTo>
                    <a:pt x="789" y="107"/>
                  </a:moveTo>
                  <a:cubicBezTo>
                    <a:pt x="789" y="108"/>
                    <a:pt x="789" y="108"/>
                    <a:pt x="789" y="108"/>
                  </a:cubicBezTo>
                  <a:cubicBezTo>
                    <a:pt x="789" y="147"/>
                    <a:pt x="774" y="186"/>
                    <a:pt x="744" y="215"/>
                  </a:cubicBezTo>
                  <a:cubicBezTo>
                    <a:pt x="0" y="215"/>
                    <a:pt x="0" y="215"/>
                    <a:pt x="0" y="215"/>
                  </a:cubicBezTo>
                  <a:cubicBezTo>
                    <a:pt x="30" y="186"/>
                    <a:pt x="45" y="147"/>
                    <a:pt x="45" y="108"/>
                  </a:cubicBezTo>
                  <a:cubicBezTo>
                    <a:pt x="45" y="107"/>
                    <a:pt x="45" y="107"/>
                    <a:pt x="45" y="107"/>
                  </a:cubicBezTo>
                  <a:cubicBezTo>
                    <a:pt x="45" y="68"/>
                    <a:pt x="30" y="29"/>
                    <a:pt x="0" y="0"/>
                  </a:cubicBezTo>
                  <a:cubicBezTo>
                    <a:pt x="744" y="0"/>
                    <a:pt x="744" y="0"/>
                    <a:pt x="744" y="0"/>
                  </a:cubicBezTo>
                  <a:cubicBezTo>
                    <a:pt x="774" y="29"/>
                    <a:pt x="789" y="68"/>
                    <a:pt x="789" y="107"/>
                  </a:cubicBezTo>
                </a:path>
              </a:pathLst>
            </a:custGeom>
            <a:solidFill>
              <a:srgbClr val="DE82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 name="í$lïďê"/>
            <p:cNvSpPr/>
            <p:nvPr/>
          </p:nvSpPr>
          <p:spPr bwMode="auto">
            <a:xfrm>
              <a:off x="4773613" y="4249738"/>
              <a:ext cx="2236788" cy="355600"/>
            </a:xfrm>
            <a:custGeom>
              <a:avLst/>
              <a:gdLst>
                <a:gd name="T0" fmla="*/ 190 w 679"/>
                <a:gd name="T1" fmla="*/ 0 h 108"/>
                <a:gd name="T2" fmla="*/ 45 w 679"/>
                <a:gd name="T3" fmla="*/ 0 h 108"/>
                <a:gd name="T4" fmla="*/ 45 w 679"/>
                <a:gd name="T5" fmla="*/ 1 h 108"/>
                <a:gd name="T6" fmla="*/ 45 w 679"/>
                <a:gd name="T7" fmla="*/ 1 h 108"/>
                <a:gd name="T8" fmla="*/ 0 w 679"/>
                <a:gd name="T9" fmla="*/ 108 h 108"/>
                <a:gd name="T10" fmla="*/ 190 w 679"/>
                <a:gd name="T11" fmla="*/ 108 h 108"/>
                <a:gd name="T12" fmla="*/ 190 w 679"/>
                <a:gd name="T13" fmla="*/ 0 h 108"/>
                <a:gd name="T14" fmla="*/ 515 w 679"/>
                <a:gd name="T15" fmla="*/ 0 h 108"/>
                <a:gd name="T16" fmla="*/ 324 w 679"/>
                <a:gd name="T17" fmla="*/ 0 h 108"/>
                <a:gd name="T18" fmla="*/ 324 w 679"/>
                <a:gd name="T19" fmla="*/ 108 h 108"/>
                <a:gd name="T20" fmla="*/ 515 w 679"/>
                <a:gd name="T21" fmla="*/ 108 h 108"/>
                <a:gd name="T22" fmla="*/ 515 w 679"/>
                <a:gd name="T23" fmla="*/ 50 h 108"/>
                <a:gd name="T24" fmla="*/ 679 w 679"/>
                <a:gd name="T25" fmla="*/ 50 h 108"/>
                <a:gd name="T26" fmla="*/ 679 w 679"/>
                <a:gd name="T27" fmla="*/ 50 h 108"/>
                <a:gd name="T28" fmla="*/ 515 w 679"/>
                <a:gd name="T29" fmla="*/ 50 h 108"/>
                <a:gd name="T30" fmla="*/ 515 w 679"/>
                <a:gd name="T31"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9" h="108">
                  <a:moveTo>
                    <a:pt x="190" y="0"/>
                  </a:moveTo>
                  <a:cubicBezTo>
                    <a:pt x="45" y="0"/>
                    <a:pt x="45" y="0"/>
                    <a:pt x="45" y="0"/>
                  </a:cubicBezTo>
                  <a:cubicBezTo>
                    <a:pt x="45" y="1"/>
                    <a:pt x="45" y="1"/>
                    <a:pt x="45" y="1"/>
                  </a:cubicBezTo>
                  <a:cubicBezTo>
                    <a:pt x="45" y="1"/>
                    <a:pt x="45" y="1"/>
                    <a:pt x="45" y="1"/>
                  </a:cubicBezTo>
                  <a:cubicBezTo>
                    <a:pt x="45" y="40"/>
                    <a:pt x="30" y="79"/>
                    <a:pt x="0" y="108"/>
                  </a:cubicBezTo>
                  <a:cubicBezTo>
                    <a:pt x="190" y="108"/>
                    <a:pt x="190" y="108"/>
                    <a:pt x="190" y="108"/>
                  </a:cubicBezTo>
                  <a:cubicBezTo>
                    <a:pt x="190" y="0"/>
                    <a:pt x="190" y="0"/>
                    <a:pt x="190" y="0"/>
                  </a:cubicBezTo>
                  <a:moveTo>
                    <a:pt x="515" y="0"/>
                  </a:moveTo>
                  <a:cubicBezTo>
                    <a:pt x="324" y="0"/>
                    <a:pt x="324" y="0"/>
                    <a:pt x="324" y="0"/>
                  </a:cubicBezTo>
                  <a:cubicBezTo>
                    <a:pt x="324" y="108"/>
                    <a:pt x="324" y="108"/>
                    <a:pt x="324" y="108"/>
                  </a:cubicBezTo>
                  <a:cubicBezTo>
                    <a:pt x="515" y="108"/>
                    <a:pt x="515" y="108"/>
                    <a:pt x="515" y="108"/>
                  </a:cubicBezTo>
                  <a:cubicBezTo>
                    <a:pt x="515" y="50"/>
                    <a:pt x="515" y="50"/>
                    <a:pt x="515" y="50"/>
                  </a:cubicBezTo>
                  <a:cubicBezTo>
                    <a:pt x="679" y="50"/>
                    <a:pt x="679" y="50"/>
                    <a:pt x="679" y="50"/>
                  </a:cubicBezTo>
                  <a:cubicBezTo>
                    <a:pt x="679" y="50"/>
                    <a:pt x="679" y="50"/>
                    <a:pt x="679" y="50"/>
                  </a:cubicBezTo>
                  <a:cubicBezTo>
                    <a:pt x="515" y="50"/>
                    <a:pt x="515" y="50"/>
                    <a:pt x="515" y="50"/>
                  </a:cubicBezTo>
                  <a:cubicBezTo>
                    <a:pt x="515" y="0"/>
                    <a:pt x="515" y="0"/>
                    <a:pt x="515" y="0"/>
                  </a:cubicBezTo>
                </a:path>
              </a:pathLst>
            </a:custGeom>
            <a:solidFill>
              <a:srgbClr val="CC7A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 name="îŝlïďé"/>
            <p:cNvSpPr/>
            <p:nvPr/>
          </p:nvSpPr>
          <p:spPr bwMode="auto">
            <a:xfrm>
              <a:off x="4498976" y="1379538"/>
              <a:ext cx="1062038" cy="150813"/>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0" name="î$1iḋé"/>
            <p:cNvSpPr/>
            <p:nvPr/>
          </p:nvSpPr>
          <p:spPr bwMode="auto">
            <a:xfrm>
              <a:off x="5708651" y="1379538"/>
              <a:ext cx="633413" cy="150813"/>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1" name="í$ḻiḓê"/>
            <p:cNvSpPr/>
            <p:nvPr/>
          </p:nvSpPr>
          <p:spPr bwMode="auto">
            <a:xfrm>
              <a:off x="6430963" y="1379538"/>
              <a:ext cx="266700" cy="150813"/>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2" name="ï$ļidè"/>
            <p:cNvSpPr/>
            <p:nvPr/>
          </p:nvSpPr>
          <p:spPr bwMode="auto">
            <a:xfrm>
              <a:off x="4498976" y="1744663"/>
              <a:ext cx="309563" cy="152400"/>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3" name="íSḻiḑé"/>
            <p:cNvSpPr/>
            <p:nvPr/>
          </p:nvSpPr>
          <p:spPr bwMode="auto">
            <a:xfrm>
              <a:off x="4957763" y="1744663"/>
              <a:ext cx="873125" cy="152400"/>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4" name="i$1íḓê"/>
            <p:cNvSpPr/>
            <p:nvPr/>
          </p:nvSpPr>
          <p:spPr bwMode="auto">
            <a:xfrm>
              <a:off x="5922963" y="1744663"/>
              <a:ext cx="774700" cy="152400"/>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5" name="isļiḑê"/>
            <p:cNvSpPr/>
            <p:nvPr/>
          </p:nvSpPr>
          <p:spPr bwMode="auto">
            <a:xfrm>
              <a:off x="4498976" y="2114550"/>
              <a:ext cx="709613" cy="147638"/>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6" name="ïšļïḍê"/>
            <p:cNvSpPr/>
            <p:nvPr/>
          </p:nvSpPr>
          <p:spPr bwMode="auto">
            <a:xfrm>
              <a:off x="5356226" y="2114550"/>
              <a:ext cx="631825" cy="147638"/>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7" name="íṡľídé"/>
            <p:cNvSpPr/>
            <p:nvPr/>
          </p:nvSpPr>
          <p:spPr bwMode="auto">
            <a:xfrm>
              <a:off x="6078538" y="2114550"/>
              <a:ext cx="619125" cy="147638"/>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8" name="iṥḷïḍê"/>
            <p:cNvSpPr/>
            <p:nvPr/>
          </p:nvSpPr>
          <p:spPr bwMode="auto">
            <a:xfrm>
              <a:off x="6470651" y="4413250"/>
              <a:ext cx="1069975" cy="192088"/>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19" name="ïṩļíďe"/>
            <p:cNvSpPr/>
            <p:nvPr/>
          </p:nvSpPr>
          <p:spPr bwMode="auto">
            <a:xfrm>
              <a:off x="6470651" y="4413250"/>
              <a:ext cx="10699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0" name="îşľiďé"/>
            <p:cNvSpPr/>
            <p:nvPr/>
          </p:nvSpPr>
          <p:spPr bwMode="auto">
            <a:xfrm>
              <a:off x="6826251" y="4413250"/>
              <a:ext cx="358775" cy="192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1" name="íšļîḋe"/>
            <p:cNvSpPr/>
            <p:nvPr/>
          </p:nvSpPr>
          <p:spPr bwMode="auto">
            <a:xfrm>
              <a:off x="6826251" y="4413250"/>
              <a:ext cx="3587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2" name="ïṣļiďe"/>
            <p:cNvSpPr/>
            <p:nvPr/>
          </p:nvSpPr>
          <p:spPr bwMode="auto">
            <a:xfrm>
              <a:off x="6848476" y="4413250"/>
              <a:ext cx="23813" cy="192088"/>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3" name="íšlîḋè"/>
            <p:cNvSpPr/>
            <p:nvPr/>
          </p:nvSpPr>
          <p:spPr bwMode="auto">
            <a:xfrm>
              <a:off x="6848476" y="4413250"/>
              <a:ext cx="23813"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4" name="iṡļïḋe"/>
            <p:cNvSpPr/>
            <p:nvPr/>
          </p:nvSpPr>
          <p:spPr bwMode="auto">
            <a:xfrm>
              <a:off x="7135813" y="4413250"/>
              <a:ext cx="25400" cy="192088"/>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5" name="iṩḻíḋè"/>
            <p:cNvSpPr/>
            <p:nvPr/>
          </p:nvSpPr>
          <p:spPr bwMode="auto">
            <a:xfrm>
              <a:off x="7135813" y="4413250"/>
              <a:ext cx="2540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6" name="ísļîďe"/>
            <p:cNvSpPr/>
            <p:nvPr/>
          </p:nvSpPr>
          <p:spPr bwMode="auto">
            <a:xfrm>
              <a:off x="6470651" y="4413250"/>
              <a:ext cx="355600" cy="76200"/>
            </a:xfrm>
            <a:prstGeom prst="rect">
              <a:avLst/>
            </a:prstGeom>
            <a:solidFill>
              <a:srgbClr val="1796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7" name="ïṥlîďê"/>
            <p:cNvSpPr/>
            <p:nvPr/>
          </p:nvSpPr>
          <p:spPr bwMode="auto">
            <a:xfrm>
              <a:off x="6470651" y="4413250"/>
              <a:ext cx="355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28" name="íŝľíde"/>
            <p:cNvSpPr/>
            <p:nvPr/>
          </p:nvSpPr>
          <p:spPr bwMode="auto">
            <a:xfrm>
              <a:off x="6826251" y="4413250"/>
              <a:ext cx="227013" cy="76200"/>
            </a:xfrm>
            <a:custGeom>
              <a:avLst/>
              <a:gdLst>
                <a:gd name="T0" fmla="*/ 7 w 69"/>
                <a:gd name="T1" fmla="*/ 0 h 23"/>
                <a:gd name="T2" fmla="*/ 0 w 69"/>
                <a:gd name="T3" fmla="*/ 0 h 23"/>
                <a:gd name="T4" fmla="*/ 0 w 69"/>
                <a:gd name="T5" fmla="*/ 23 h 23"/>
                <a:gd name="T6" fmla="*/ 7 w 69"/>
                <a:gd name="T7" fmla="*/ 23 h 23"/>
                <a:gd name="T8" fmla="*/ 7 w 69"/>
                <a:gd name="T9" fmla="*/ 0 h 23"/>
                <a:gd name="T10" fmla="*/ 56 w 69"/>
                <a:gd name="T11" fmla="*/ 0 h 23"/>
                <a:gd name="T12" fmla="*/ 14 w 69"/>
                <a:gd name="T13" fmla="*/ 0 h 23"/>
                <a:gd name="T14" fmla="*/ 14 w 69"/>
                <a:gd name="T15" fmla="*/ 23 h 23"/>
                <a:gd name="T16" fmla="*/ 69 w 69"/>
                <a:gd name="T17" fmla="*/ 23 h 23"/>
                <a:gd name="T18" fmla="*/ 56 w 69"/>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23">
                  <a:moveTo>
                    <a:pt x="7" y="0"/>
                  </a:moveTo>
                  <a:cubicBezTo>
                    <a:pt x="0" y="0"/>
                    <a:pt x="0" y="0"/>
                    <a:pt x="0" y="0"/>
                  </a:cubicBezTo>
                  <a:cubicBezTo>
                    <a:pt x="0" y="23"/>
                    <a:pt x="0" y="23"/>
                    <a:pt x="0" y="23"/>
                  </a:cubicBezTo>
                  <a:cubicBezTo>
                    <a:pt x="7" y="23"/>
                    <a:pt x="7" y="23"/>
                    <a:pt x="7" y="23"/>
                  </a:cubicBezTo>
                  <a:cubicBezTo>
                    <a:pt x="7" y="0"/>
                    <a:pt x="7" y="0"/>
                    <a:pt x="7" y="0"/>
                  </a:cubicBezTo>
                  <a:moveTo>
                    <a:pt x="56" y="0"/>
                  </a:moveTo>
                  <a:cubicBezTo>
                    <a:pt x="14" y="0"/>
                    <a:pt x="14" y="0"/>
                    <a:pt x="14" y="0"/>
                  </a:cubicBezTo>
                  <a:cubicBezTo>
                    <a:pt x="14" y="23"/>
                    <a:pt x="14" y="23"/>
                    <a:pt x="14" y="23"/>
                  </a:cubicBezTo>
                  <a:cubicBezTo>
                    <a:pt x="69" y="23"/>
                    <a:pt x="69" y="23"/>
                    <a:pt x="69" y="23"/>
                  </a:cubicBezTo>
                  <a:cubicBezTo>
                    <a:pt x="64" y="16"/>
                    <a:pt x="59" y="8"/>
                    <a:pt x="56" y="0"/>
                  </a:cubicBezTo>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9" name="ïSḷidè"/>
            <p:cNvSpPr/>
            <p:nvPr/>
          </p:nvSpPr>
          <p:spPr bwMode="auto">
            <a:xfrm>
              <a:off x="6848476" y="4413250"/>
              <a:ext cx="23813" cy="76200"/>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0" name="iṥļíḍê"/>
            <p:cNvSpPr/>
            <p:nvPr/>
          </p:nvSpPr>
          <p:spPr bwMode="auto">
            <a:xfrm>
              <a:off x="6848476" y="4413250"/>
              <a:ext cx="23813"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1" name="íṩľiḓê"/>
            <p:cNvSpPr/>
            <p:nvPr/>
          </p:nvSpPr>
          <p:spPr bwMode="auto">
            <a:xfrm>
              <a:off x="6470651" y="4219575"/>
              <a:ext cx="1069975" cy="193675"/>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2" name="îṣḻiḑé"/>
            <p:cNvSpPr/>
            <p:nvPr/>
          </p:nvSpPr>
          <p:spPr bwMode="auto">
            <a:xfrm>
              <a:off x="6470651" y="4219575"/>
              <a:ext cx="106997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3" name="ïṣľïḍé"/>
            <p:cNvSpPr/>
            <p:nvPr/>
          </p:nvSpPr>
          <p:spPr bwMode="auto">
            <a:xfrm>
              <a:off x="6826251" y="4219575"/>
              <a:ext cx="358775" cy="193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4" name="îṧľîḑe"/>
            <p:cNvSpPr/>
            <p:nvPr/>
          </p:nvSpPr>
          <p:spPr bwMode="auto">
            <a:xfrm>
              <a:off x="6826251" y="4219575"/>
              <a:ext cx="35877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5" name="î$1iḑè"/>
            <p:cNvSpPr/>
            <p:nvPr/>
          </p:nvSpPr>
          <p:spPr bwMode="auto">
            <a:xfrm>
              <a:off x="6848476" y="4219575"/>
              <a:ext cx="23813" cy="193675"/>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6" name="îṩ1îḋè"/>
            <p:cNvSpPr/>
            <p:nvPr/>
          </p:nvSpPr>
          <p:spPr bwMode="auto">
            <a:xfrm>
              <a:off x="6848476" y="4219575"/>
              <a:ext cx="23813"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7" name="ísḻîḓè"/>
            <p:cNvSpPr/>
            <p:nvPr/>
          </p:nvSpPr>
          <p:spPr bwMode="auto">
            <a:xfrm>
              <a:off x="7135813" y="4219575"/>
              <a:ext cx="25400" cy="193675"/>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8" name="išľiḋè"/>
            <p:cNvSpPr/>
            <p:nvPr/>
          </p:nvSpPr>
          <p:spPr bwMode="auto">
            <a:xfrm>
              <a:off x="7135813" y="4219575"/>
              <a:ext cx="2540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39" name="i$1ïďé"/>
            <p:cNvSpPr/>
            <p:nvPr/>
          </p:nvSpPr>
          <p:spPr bwMode="auto">
            <a:xfrm>
              <a:off x="6470651" y="4219575"/>
              <a:ext cx="355600" cy="79375"/>
            </a:xfrm>
            <a:prstGeom prst="rect">
              <a:avLst/>
            </a:prstGeom>
            <a:solidFill>
              <a:srgbClr val="1796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0" name="íṥḻíḍé"/>
            <p:cNvSpPr/>
            <p:nvPr/>
          </p:nvSpPr>
          <p:spPr bwMode="auto">
            <a:xfrm>
              <a:off x="6470651" y="4219575"/>
              <a:ext cx="3556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1" name="ïṥ1íḍe"/>
            <p:cNvSpPr/>
            <p:nvPr/>
          </p:nvSpPr>
          <p:spPr bwMode="auto">
            <a:xfrm>
              <a:off x="6826251" y="4219575"/>
              <a:ext cx="168275" cy="79375"/>
            </a:xfrm>
            <a:custGeom>
              <a:avLst/>
              <a:gdLst>
                <a:gd name="T0" fmla="*/ 7 w 51"/>
                <a:gd name="T1" fmla="*/ 0 h 24"/>
                <a:gd name="T2" fmla="*/ 0 w 51"/>
                <a:gd name="T3" fmla="*/ 0 h 24"/>
                <a:gd name="T4" fmla="*/ 0 w 51"/>
                <a:gd name="T5" fmla="*/ 24 h 24"/>
                <a:gd name="T6" fmla="*/ 7 w 51"/>
                <a:gd name="T7" fmla="*/ 24 h 24"/>
                <a:gd name="T8" fmla="*/ 7 w 51"/>
                <a:gd name="T9" fmla="*/ 0 h 24"/>
                <a:gd name="T10" fmla="*/ 51 w 51"/>
                <a:gd name="T11" fmla="*/ 0 h 24"/>
                <a:gd name="T12" fmla="*/ 14 w 51"/>
                <a:gd name="T13" fmla="*/ 0 h 24"/>
                <a:gd name="T14" fmla="*/ 14 w 51"/>
                <a:gd name="T15" fmla="*/ 24 h 24"/>
                <a:gd name="T16" fmla="*/ 49 w 51"/>
                <a:gd name="T17" fmla="*/ 24 h 24"/>
                <a:gd name="T18" fmla="*/ 49 w 51"/>
                <a:gd name="T19" fmla="*/ 22 h 24"/>
                <a:gd name="T20" fmla="*/ 51 w 51"/>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24">
                  <a:moveTo>
                    <a:pt x="7" y="0"/>
                  </a:moveTo>
                  <a:cubicBezTo>
                    <a:pt x="0" y="0"/>
                    <a:pt x="0" y="0"/>
                    <a:pt x="0" y="0"/>
                  </a:cubicBezTo>
                  <a:cubicBezTo>
                    <a:pt x="0" y="24"/>
                    <a:pt x="0" y="24"/>
                    <a:pt x="0" y="24"/>
                  </a:cubicBezTo>
                  <a:cubicBezTo>
                    <a:pt x="7" y="24"/>
                    <a:pt x="7" y="24"/>
                    <a:pt x="7" y="24"/>
                  </a:cubicBezTo>
                  <a:cubicBezTo>
                    <a:pt x="7" y="0"/>
                    <a:pt x="7" y="0"/>
                    <a:pt x="7" y="0"/>
                  </a:cubicBezTo>
                  <a:moveTo>
                    <a:pt x="51" y="0"/>
                  </a:moveTo>
                  <a:cubicBezTo>
                    <a:pt x="14" y="0"/>
                    <a:pt x="14" y="0"/>
                    <a:pt x="14" y="0"/>
                  </a:cubicBezTo>
                  <a:cubicBezTo>
                    <a:pt x="14" y="24"/>
                    <a:pt x="14" y="24"/>
                    <a:pt x="14" y="24"/>
                  </a:cubicBezTo>
                  <a:cubicBezTo>
                    <a:pt x="49" y="24"/>
                    <a:pt x="49" y="24"/>
                    <a:pt x="49" y="24"/>
                  </a:cubicBezTo>
                  <a:cubicBezTo>
                    <a:pt x="49" y="23"/>
                    <a:pt x="49" y="23"/>
                    <a:pt x="49" y="22"/>
                  </a:cubicBezTo>
                  <a:cubicBezTo>
                    <a:pt x="49" y="15"/>
                    <a:pt x="50" y="7"/>
                    <a:pt x="51" y="0"/>
                  </a:cubicBezTo>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2" name="îṡľïḍè"/>
            <p:cNvSpPr/>
            <p:nvPr/>
          </p:nvSpPr>
          <p:spPr bwMode="auto">
            <a:xfrm>
              <a:off x="6848476" y="4219575"/>
              <a:ext cx="23813"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3" name="îSḻiḑé"/>
            <p:cNvSpPr/>
            <p:nvPr/>
          </p:nvSpPr>
          <p:spPr bwMode="auto">
            <a:xfrm>
              <a:off x="6848476" y="4219575"/>
              <a:ext cx="23813"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4" name="îṩḻîdè"/>
            <p:cNvSpPr/>
            <p:nvPr/>
          </p:nvSpPr>
          <p:spPr bwMode="auto">
            <a:xfrm>
              <a:off x="6470651" y="4029075"/>
              <a:ext cx="1069975" cy="190500"/>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5" name="íṣļíḋé"/>
            <p:cNvSpPr/>
            <p:nvPr/>
          </p:nvSpPr>
          <p:spPr bwMode="auto">
            <a:xfrm>
              <a:off x="6470651" y="4029075"/>
              <a:ext cx="10699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6" name="îsḷíďè"/>
            <p:cNvSpPr/>
            <p:nvPr/>
          </p:nvSpPr>
          <p:spPr bwMode="auto">
            <a:xfrm>
              <a:off x="6826251" y="4029075"/>
              <a:ext cx="358775" cy="190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7" name="íṧļíḑê"/>
            <p:cNvSpPr/>
            <p:nvPr/>
          </p:nvSpPr>
          <p:spPr bwMode="auto">
            <a:xfrm>
              <a:off x="6826251" y="4029075"/>
              <a:ext cx="3587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8" name="isḷïḍê"/>
            <p:cNvSpPr/>
            <p:nvPr/>
          </p:nvSpPr>
          <p:spPr bwMode="auto">
            <a:xfrm>
              <a:off x="6848476" y="4029075"/>
              <a:ext cx="23813" cy="190500"/>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49" name="îś1iḑê"/>
            <p:cNvSpPr/>
            <p:nvPr/>
          </p:nvSpPr>
          <p:spPr bwMode="auto">
            <a:xfrm>
              <a:off x="6848476" y="4029075"/>
              <a:ext cx="2381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0" name="î$ļîdé"/>
            <p:cNvSpPr/>
            <p:nvPr/>
          </p:nvSpPr>
          <p:spPr bwMode="auto">
            <a:xfrm>
              <a:off x="7135813" y="4029075"/>
              <a:ext cx="25400" cy="190500"/>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1" name="ís1ïḋè"/>
            <p:cNvSpPr/>
            <p:nvPr/>
          </p:nvSpPr>
          <p:spPr bwMode="auto">
            <a:xfrm>
              <a:off x="7135813" y="4029075"/>
              <a:ext cx="254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2" name="îs1îḑé"/>
            <p:cNvSpPr/>
            <p:nvPr/>
          </p:nvSpPr>
          <p:spPr bwMode="auto">
            <a:xfrm>
              <a:off x="6470651" y="4029075"/>
              <a:ext cx="1069975" cy="74613"/>
            </a:xfrm>
            <a:custGeom>
              <a:avLst/>
              <a:gdLst>
                <a:gd name="T0" fmla="*/ 108 w 325"/>
                <a:gd name="T1" fmla="*/ 0 h 23"/>
                <a:gd name="T2" fmla="*/ 0 w 325"/>
                <a:gd name="T3" fmla="*/ 0 h 23"/>
                <a:gd name="T4" fmla="*/ 0 w 325"/>
                <a:gd name="T5" fmla="*/ 23 h 23"/>
                <a:gd name="T6" fmla="*/ 108 w 325"/>
                <a:gd name="T7" fmla="*/ 23 h 23"/>
                <a:gd name="T8" fmla="*/ 108 w 325"/>
                <a:gd name="T9" fmla="*/ 0 h 23"/>
                <a:gd name="T10" fmla="*/ 325 w 325"/>
                <a:gd name="T11" fmla="*/ 0 h 23"/>
                <a:gd name="T12" fmla="*/ 309 w 325"/>
                <a:gd name="T13" fmla="*/ 0 h 23"/>
                <a:gd name="T14" fmla="*/ 325 w 325"/>
                <a:gd name="T15" fmla="*/ 13 h 23"/>
                <a:gd name="T16" fmla="*/ 325 w 325"/>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5" h="23">
                  <a:moveTo>
                    <a:pt x="108" y="0"/>
                  </a:moveTo>
                  <a:cubicBezTo>
                    <a:pt x="0" y="0"/>
                    <a:pt x="0" y="0"/>
                    <a:pt x="0" y="0"/>
                  </a:cubicBezTo>
                  <a:cubicBezTo>
                    <a:pt x="0" y="23"/>
                    <a:pt x="0" y="23"/>
                    <a:pt x="0" y="23"/>
                  </a:cubicBezTo>
                  <a:cubicBezTo>
                    <a:pt x="108" y="23"/>
                    <a:pt x="108" y="23"/>
                    <a:pt x="108" y="23"/>
                  </a:cubicBezTo>
                  <a:cubicBezTo>
                    <a:pt x="108" y="0"/>
                    <a:pt x="108" y="0"/>
                    <a:pt x="108" y="0"/>
                  </a:cubicBezTo>
                  <a:moveTo>
                    <a:pt x="325" y="0"/>
                  </a:moveTo>
                  <a:cubicBezTo>
                    <a:pt x="309" y="0"/>
                    <a:pt x="309" y="0"/>
                    <a:pt x="309" y="0"/>
                  </a:cubicBezTo>
                  <a:cubicBezTo>
                    <a:pt x="315" y="4"/>
                    <a:pt x="320" y="8"/>
                    <a:pt x="325" y="13"/>
                  </a:cubicBezTo>
                  <a:cubicBezTo>
                    <a:pt x="325" y="0"/>
                    <a:pt x="325" y="0"/>
                    <a:pt x="325" y="0"/>
                  </a:cubicBezTo>
                </a:path>
              </a:pathLst>
            </a:custGeom>
            <a:solidFill>
              <a:srgbClr val="1796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3" name="iśḻiḍê"/>
            <p:cNvSpPr/>
            <p:nvPr/>
          </p:nvSpPr>
          <p:spPr bwMode="auto">
            <a:xfrm>
              <a:off x="6826251" y="4029075"/>
              <a:ext cx="300038" cy="74613"/>
            </a:xfrm>
            <a:custGeom>
              <a:avLst/>
              <a:gdLst>
                <a:gd name="T0" fmla="*/ 7 w 91"/>
                <a:gd name="T1" fmla="*/ 0 h 23"/>
                <a:gd name="T2" fmla="*/ 0 w 91"/>
                <a:gd name="T3" fmla="*/ 0 h 23"/>
                <a:gd name="T4" fmla="*/ 0 w 91"/>
                <a:gd name="T5" fmla="*/ 23 h 23"/>
                <a:gd name="T6" fmla="*/ 7 w 91"/>
                <a:gd name="T7" fmla="*/ 23 h 23"/>
                <a:gd name="T8" fmla="*/ 7 w 91"/>
                <a:gd name="T9" fmla="*/ 0 h 23"/>
                <a:gd name="T10" fmla="*/ 91 w 91"/>
                <a:gd name="T11" fmla="*/ 0 h 23"/>
                <a:gd name="T12" fmla="*/ 14 w 91"/>
                <a:gd name="T13" fmla="*/ 0 h 23"/>
                <a:gd name="T14" fmla="*/ 14 w 91"/>
                <a:gd name="T15" fmla="*/ 23 h 23"/>
                <a:gd name="T16" fmla="*/ 67 w 91"/>
                <a:gd name="T17" fmla="*/ 23 h 23"/>
                <a:gd name="T18" fmla="*/ 91 w 91"/>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23">
                  <a:moveTo>
                    <a:pt x="7" y="0"/>
                  </a:moveTo>
                  <a:cubicBezTo>
                    <a:pt x="0" y="0"/>
                    <a:pt x="0" y="0"/>
                    <a:pt x="0" y="0"/>
                  </a:cubicBezTo>
                  <a:cubicBezTo>
                    <a:pt x="0" y="23"/>
                    <a:pt x="0" y="23"/>
                    <a:pt x="0" y="23"/>
                  </a:cubicBezTo>
                  <a:cubicBezTo>
                    <a:pt x="7" y="23"/>
                    <a:pt x="7" y="23"/>
                    <a:pt x="7" y="23"/>
                  </a:cubicBezTo>
                  <a:cubicBezTo>
                    <a:pt x="7" y="0"/>
                    <a:pt x="7" y="0"/>
                    <a:pt x="7" y="0"/>
                  </a:cubicBezTo>
                  <a:moveTo>
                    <a:pt x="91" y="0"/>
                  </a:moveTo>
                  <a:cubicBezTo>
                    <a:pt x="14" y="0"/>
                    <a:pt x="14" y="0"/>
                    <a:pt x="14" y="0"/>
                  </a:cubicBezTo>
                  <a:cubicBezTo>
                    <a:pt x="14" y="23"/>
                    <a:pt x="14" y="23"/>
                    <a:pt x="14" y="23"/>
                  </a:cubicBezTo>
                  <a:cubicBezTo>
                    <a:pt x="67" y="23"/>
                    <a:pt x="67" y="23"/>
                    <a:pt x="67" y="23"/>
                  </a:cubicBezTo>
                  <a:cubicBezTo>
                    <a:pt x="74" y="14"/>
                    <a:pt x="82" y="6"/>
                    <a:pt x="91" y="0"/>
                  </a:cubicBezTo>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4" name="îṥlïḓê"/>
            <p:cNvSpPr/>
            <p:nvPr/>
          </p:nvSpPr>
          <p:spPr bwMode="auto">
            <a:xfrm>
              <a:off x="6848476" y="4029075"/>
              <a:ext cx="23813" cy="74613"/>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5" name="îṩļîḓé"/>
            <p:cNvSpPr/>
            <p:nvPr/>
          </p:nvSpPr>
          <p:spPr bwMode="auto">
            <a:xfrm>
              <a:off x="6848476" y="4029075"/>
              <a:ext cx="23813"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6" name="ïŝļïdé"/>
            <p:cNvSpPr/>
            <p:nvPr/>
          </p:nvSpPr>
          <p:spPr bwMode="auto">
            <a:xfrm>
              <a:off x="6470651" y="3833813"/>
              <a:ext cx="1069975" cy="195263"/>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7" name="îṡḻídè"/>
            <p:cNvSpPr/>
            <p:nvPr/>
          </p:nvSpPr>
          <p:spPr bwMode="auto">
            <a:xfrm>
              <a:off x="6470651" y="3833813"/>
              <a:ext cx="1069975"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8" name="îSļíďè"/>
            <p:cNvSpPr/>
            <p:nvPr/>
          </p:nvSpPr>
          <p:spPr bwMode="auto">
            <a:xfrm>
              <a:off x="6826251" y="3833813"/>
              <a:ext cx="358775" cy="195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59" name="iṣḷîďé"/>
            <p:cNvSpPr/>
            <p:nvPr/>
          </p:nvSpPr>
          <p:spPr bwMode="auto">
            <a:xfrm>
              <a:off x="6826251" y="3833813"/>
              <a:ext cx="358775"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60" name="íṣľiḋê"/>
            <p:cNvSpPr/>
            <p:nvPr/>
          </p:nvSpPr>
          <p:spPr bwMode="auto">
            <a:xfrm>
              <a:off x="6848476" y="3833813"/>
              <a:ext cx="23813" cy="195263"/>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61" name="ïşľíďê"/>
            <p:cNvSpPr/>
            <p:nvPr/>
          </p:nvSpPr>
          <p:spPr bwMode="auto">
            <a:xfrm>
              <a:off x="6848476" y="3833813"/>
              <a:ext cx="23813"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62" name="iṡlíḋe"/>
            <p:cNvSpPr/>
            <p:nvPr/>
          </p:nvSpPr>
          <p:spPr bwMode="auto">
            <a:xfrm>
              <a:off x="7135813" y="3833813"/>
              <a:ext cx="25400" cy="195263"/>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63" name="ïṩľïdé"/>
            <p:cNvSpPr/>
            <p:nvPr/>
          </p:nvSpPr>
          <p:spPr bwMode="auto">
            <a:xfrm>
              <a:off x="7135813" y="3833813"/>
              <a:ext cx="254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64" name="i$ľíḑe"/>
            <p:cNvSpPr/>
            <p:nvPr/>
          </p:nvSpPr>
          <p:spPr bwMode="auto">
            <a:xfrm>
              <a:off x="6470651" y="3833813"/>
              <a:ext cx="527050" cy="0"/>
            </a:xfrm>
            <a:custGeom>
              <a:avLst/>
              <a:gdLst>
                <a:gd name="T0" fmla="*/ 332 w 332"/>
                <a:gd name="T1" fmla="*/ 0 w 332"/>
                <a:gd name="T2" fmla="*/ 224 w 332"/>
                <a:gd name="T3" fmla="*/ 238 w 332"/>
                <a:gd name="T4" fmla="*/ 253 w 332"/>
                <a:gd name="T5" fmla="*/ 332 w 332"/>
              </a:gdLst>
              <a:ahLst/>
              <a:cxnLst>
                <a:cxn ang="0">
                  <a:pos x="T0" y="0"/>
                </a:cxn>
                <a:cxn ang="0">
                  <a:pos x="T1" y="0"/>
                </a:cxn>
                <a:cxn ang="0">
                  <a:pos x="T2" y="0"/>
                </a:cxn>
                <a:cxn ang="0">
                  <a:pos x="T3" y="0"/>
                </a:cxn>
                <a:cxn ang="0">
                  <a:pos x="T4" y="0"/>
                </a:cxn>
                <a:cxn ang="0">
                  <a:pos x="T5" y="0"/>
                </a:cxn>
              </a:cxnLst>
              <a:rect l="0" t="0" r="r" b="b"/>
              <a:pathLst>
                <a:path w="332">
                  <a:moveTo>
                    <a:pt x="332" y="0"/>
                  </a:moveTo>
                  <a:lnTo>
                    <a:pt x="0" y="0"/>
                  </a:lnTo>
                  <a:lnTo>
                    <a:pt x="224" y="0"/>
                  </a:lnTo>
                  <a:lnTo>
                    <a:pt x="238" y="0"/>
                  </a:lnTo>
                  <a:lnTo>
                    <a:pt x="253" y="0"/>
                  </a:lnTo>
                  <a:lnTo>
                    <a:pt x="332" y="0"/>
                  </a:lnTo>
                  <a:close/>
                </a:path>
              </a:pathLst>
            </a:custGeom>
            <a:solidFill>
              <a:srgbClr val="E6B0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5" name="ïsḻiḋè"/>
            <p:cNvSpPr/>
            <p:nvPr/>
          </p:nvSpPr>
          <p:spPr bwMode="auto">
            <a:xfrm>
              <a:off x="6470651" y="3833813"/>
              <a:ext cx="527050" cy="0"/>
            </a:xfrm>
            <a:custGeom>
              <a:avLst/>
              <a:gdLst>
                <a:gd name="T0" fmla="*/ 332 w 332"/>
                <a:gd name="T1" fmla="*/ 0 w 332"/>
                <a:gd name="T2" fmla="*/ 224 w 332"/>
                <a:gd name="T3" fmla="*/ 238 w 332"/>
                <a:gd name="T4" fmla="*/ 253 w 332"/>
                <a:gd name="T5" fmla="*/ 332 w 332"/>
              </a:gdLst>
              <a:ahLst/>
              <a:cxnLst>
                <a:cxn ang="0">
                  <a:pos x="T0" y="0"/>
                </a:cxn>
                <a:cxn ang="0">
                  <a:pos x="T1" y="0"/>
                </a:cxn>
                <a:cxn ang="0">
                  <a:pos x="T2" y="0"/>
                </a:cxn>
                <a:cxn ang="0">
                  <a:pos x="T3" y="0"/>
                </a:cxn>
                <a:cxn ang="0">
                  <a:pos x="T4" y="0"/>
                </a:cxn>
                <a:cxn ang="0">
                  <a:pos x="T5" y="0"/>
                </a:cxn>
              </a:cxnLst>
              <a:rect l="0" t="0" r="r" b="b"/>
              <a:pathLst>
                <a:path w="332">
                  <a:moveTo>
                    <a:pt x="332" y="0"/>
                  </a:moveTo>
                  <a:lnTo>
                    <a:pt x="0" y="0"/>
                  </a:lnTo>
                  <a:lnTo>
                    <a:pt x="224" y="0"/>
                  </a:lnTo>
                  <a:lnTo>
                    <a:pt x="238" y="0"/>
                  </a:lnTo>
                  <a:lnTo>
                    <a:pt x="253" y="0"/>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6" name="iṥ1ïḍe"/>
            <p:cNvSpPr/>
            <p:nvPr/>
          </p:nvSpPr>
          <p:spPr bwMode="auto">
            <a:xfrm>
              <a:off x="6470651" y="3833813"/>
              <a:ext cx="1069975" cy="79375"/>
            </a:xfrm>
            <a:custGeom>
              <a:avLst/>
              <a:gdLst>
                <a:gd name="T0" fmla="*/ 224 w 674"/>
                <a:gd name="T1" fmla="*/ 0 h 50"/>
                <a:gd name="T2" fmla="*/ 0 w 674"/>
                <a:gd name="T3" fmla="*/ 0 h 50"/>
                <a:gd name="T4" fmla="*/ 0 w 674"/>
                <a:gd name="T5" fmla="*/ 50 h 50"/>
                <a:gd name="T6" fmla="*/ 224 w 674"/>
                <a:gd name="T7" fmla="*/ 50 h 50"/>
                <a:gd name="T8" fmla="*/ 224 w 674"/>
                <a:gd name="T9" fmla="*/ 0 h 50"/>
                <a:gd name="T10" fmla="*/ 674 w 674"/>
                <a:gd name="T11" fmla="*/ 0 h 50"/>
                <a:gd name="T12" fmla="*/ 450 w 674"/>
                <a:gd name="T13" fmla="*/ 0 h 50"/>
                <a:gd name="T14" fmla="*/ 450 w 674"/>
                <a:gd name="T15" fmla="*/ 50 h 50"/>
                <a:gd name="T16" fmla="*/ 674 w 674"/>
                <a:gd name="T17" fmla="*/ 50 h 50"/>
                <a:gd name="T18" fmla="*/ 674 w 67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0">
                  <a:moveTo>
                    <a:pt x="224" y="0"/>
                  </a:moveTo>
                  <a:lnTo>
                    <a:pt x="0" y="0"/>
                  </a:lnTo>
                  <a:lnTo>
                    <a:pt x="0" y="50"/>
                  </a:lnTo>
                  <a:lnTo>
                    <a:pt x="224" y="50"/>
                  </a:lnTo>
                  <a:lnTo>
                    <a:pt x="224" y="0"/>
                  </a:lnTo>
                  <a:close/>
                  <a:moveTo>
                    <a:pt x="674" y="0"/>
                  </a:moveTo>
                  <a:lnTo>
                    <a:pt x="450" y="0"/>
                  </a:lnTo>
                  <a:lnTo>
                    <a:pt x="450" y="50"/>
                  </a:lnTo>
                  <a:lnTo>
                    <a:pt x="674" y="50"/>
                  </a:lnTo>
                  <a:lnTo>
                    <a:pt x="674" y="0"/>
                  </a:lnTo>
                  <a:close/>
                </a:path>
              </a:pathLst>
            </a:custGeom>
            <a:solidFill>
              <a:srgbClr val="1796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7" name="ï$1îḋé"/>
            <p:cNvSpPr/>
            <p:nvPr/>
          </p:nvSpPr>
          <p:spPr bwMode="auto">
            <a:xfrm>
              <a:off x="6470651" y="3833813"/>
              <a:ext cx="1069975" cy="79375"/>
            </a:xfrm>
            <a:custGeom>
              <a:avLst/>
              <a:gdLst>
                <a:gd name="T0" fmla="*/ 224 w 674"/>
                <a:gd name="T1" fmla="*/ 0 h 50"/>
                <a:gd name="T2" fmla="*/ 0 w 674"/>
                <a:gd name="T3" fmla="*/ 0 h 50"/>
                <a:gd name="T4" fmla="*/ 0 w 674"/>
                <a:gd name="T5" fmla="*/ 50 h 50"/>
                <a:gd name="T6" fmla="*/ 224 w 674"/>
                <a:gd name="T7" fmla="*/ 50 h 50"/>
                <a:gd name="T8" fmla="*/ 224 w 674"/>
                <a:gd name="T9" fmla="*/ 0 h 50"/>
                <a:gd name="T10" fmla="*/ 674 w 674"/>
                <a:gd name="T11" fmla="*/ 0 h 50"/>
                <a:gd name="T12" fmla="*/ 450 w 674"/>
                <a:gd name="T13" fmla="*/ 0 h 50"/>
                <a:gd name="T14" fmla="*/ 450 w 674"/>
                <a:gd name="T15" fmla="*/ 50 h 50"/>
                <a:gd name="T16" fmla="*/ 674 w 674"/>
                <a:gd name="T17" fmla="*/ 50 h 50"/>
                <a:gd name="T18" fmla="*/ 674 w 67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0">
                  <a:moveTo>
                    <a:pt x="224" y="0"/>
                  </a:moveTo>
                  <a:lnTo>
                    <a:pt x="0" y="0"/>
                  </a:lnTo>
                  <a:lnTo>
                    <a:pt x="0" y="50"/>
                  </a:lnTo>
                  <a:lnTo>
                    <a:pt x="224" y="50"/>
                  </a:lnTo>
                  <a:lnTo>
                    <a:pt x="224" y="0"/>
                  </a:lnTo>
                  <a:moveTo>
                    <a:pt x="674" y="0"/>
                  </a:moveTo>
                  <a:lnTo>
                    <a:pt x="450" y="0"/>
                  </a:lnTo>
                  <a:lnTo>
                    <a:pt x="450" y="50"/>
                  </a:lnTo>
                  <a:lnTo>
                    <a:pt x="674" y="50"/>
                  </a:lnTo>
                  <a:lnTo>
                    <a:pt x="6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8" name="iṧlîḑè"/>
            <p:cNvSpPr/>
            <p:nvPr/>
          </p:nvSpPr>
          <p:spPr bwMode="auto">
            <a:xfrm>
              <a:off x="6826251" y="3833813"/>
              <a:ext cx="358775" cy="79375"/>
            </a:xfrm>
            <a:custGeom>
              <a:avLst/>
              <a:gdLst>
                <a:gd name="T0" fmla="*/ 14 w 226"/>
                <a:gd name="T1" fmla="*/ 0 h 50"/>
                <a:gd name="T2" fmla="*/ 0 w 226"/>
                <a:gd name="T3" fmla="*/ 0 h 50"/>
                <a:gd name="T4" fmla="*/ 0 w 226"/>
                <a:gd name="T5" fmla="*/ 50 h 50"/>
                <a:gd name="T6" fmla="*/ 14 w 226"/>
                <a:gd name="T7" fmla="*/ 50 h 50"/>
                <a:gd name="T8" fmla="*/ 14 w 226"/>
                <a:gd name="T9" fmla="*/ 0 h 50"/>
                <a:gd name="T10" fmla="*/ 195 w 226"/>
                <a:gd name="T11" fmla="*/ 0 h 50"/>
                <a:gd name="T12" fmla="*/ 108 w 226"/>
                <a:gd name="T13" fmla="*/ 0 h 50"/>
                <a:gd name="T14" fmla="*/ 29 w 226"/>
                <a:gd name="T15" fmla="*/ 0 h 50"/>
                <a:gd name="T16" fmla="*/ 29 w 226"/>
                <a:gd name="T17" fmla="*/ 50 h 50"/>
                <a:gd name="T18" fmla="*/ 195 w 226"/>
                <a:gd name="T19" fmla="*/ 50 h 50"/>
                <a:gd name="T20" fmla="*/ 195 w 226"/>
                <a:gd name="T21" fmla="*/ 0 h 50"/>
                <a:gd name="T22" fmla="*/ 226 w 226"/>
                <a:gd name="T23" fmla="*/ 0 h 50"/>
                <a:gd name="T24" fmla="*/ 211 w 226"/>
                <a:gd name="T25" fmla="*/ 0 h 50"/>
                <a:gd name="T26" fmla="*/ 211 w 226"/>
                <a:gd name="T27" fmla="*/ 50 h 50"/>
                <a:gd name="T28" fmla="*/ 226 w 226"/>
                <a:gd name="T29" fmla="*/ 50 h 50"/>
                <a:gd name="T30" fmla="*/ 226 w 22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0">
                  <a:moveTo>
                    <a:pt x="14" y="0"/>
                  </a:moveTo>
                  <a:lnTo>
                    <a:pt x="0" y="0"/>
                  </a:lnTo>
                  <a:lnTo>
                    <a:pt x="0" y="50"/>
                  </a:lnTo>
                  <a:lnTo>
                    <a:pt x="14" y="50"/>
                  </a:lnTo>
                  <a:lnTo>
                    <a:pt x="14" y="0"/>
                  </a:lnTo>
                  <a:close/>
                  <a:moveTo>
                    <a:pt x="195" y="0"/>
                  </a:moveTo>
                  <a:lnTo>
                    <a:pt x="108" y="0"/>
                  </a:lnTo>
                  <a:lnTo>
                    <a:pt x="29" y="0"/>
                  </a:lnTo>
                  <a:lnTo>
                    <a:pt x="29" y="50"/>
                  </a:lnTo>
                  <a:lnTo>
                    <a:pt x="195" y="50"/>
                  </a:lnTo>
                  <a:lnTo>
                    <a:pt x="195" y="0"/>
                  </a:lnTo>
                  <a:close/>
                  <a:moveTo>
                    <a:pt x="226" y="0"/>
                  </a:moveTo>
                  <a:lnTo>
                    <a:pt x="211" y="0"/>
                  </a:lnTo>
                  <a:lnTo>
                    <a:pt x="211" y="50"/>
                  </a:lnTo>
                  <a:lnTo>
                    <a:pt x="226" y="50"/>
                  </a:lnTo>
                  <a:lnTo>
                    <a:pt x="226" y="0"/>
                  </a:lnTo>
                  <a:close/>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9" name="iṥļïďê"/>
            <p:cNvSpPr/>
            <p:nvPr/>
          </p:nvSpPr>
          <p:spPr bwMode="auto">
            <a:xfrm>
              <a:off x="6826251" y="3833813"/>
              <a:ext cx="358775" cy="79375"/>
            </a:xfrm>
            <a:custGeom>
              <a:avLst/>
              <a:gdLst>
                <a:gd name="T0" fmla="*/ 14 w 226"/>
                <a:gd name="T1" fmla="*/ 0 h 50"/>
                <a:gd name="T2" fmla="*/ 0 w 226"/>
                <a:gd name="T3" fmla="*/ 0 h 50"/>
                <a:gd name="T4" fmla="*/ 0 w 226"/>
                <a:gd name="T5" fmla="*/ 50 h 50"/>
                <a:gd name="T6" fmla="*/ 14 w 226"/>
                <a:gd name="T7" fmla="*/ 50 h 50"/>
                <a:gd name="T8" fmla="*/ 14 w 226"/>
                <a:gd name="T9" fmla="*/ 0 h 50"/>
                <a:gd name="T10" fmla="*/ 195 w 226"/>
                <a:gd name="T11" fmla="*/ 0 h 50"/>
                <a:gd name="T12" fmla="*/ 108 w 226"/>
                <a:gd name="T13" fmla="*/ 0 h 50"/>
                <a:gd name="T14" fmla="*/ 29 w 226"/>
                <a:gd name="T15" fmla="*/ 0 h 50"/>
                <a:gd name="T16" fmla="*/ 29 w 226"/>
                <a:gd name="T17" fmla="*/ 50 h 50"/>
                <a:gd name="T18" fmla="*/ 195 w 226"/>
                <a:gd name="T19" fmla="*/ 50 h 50"/>
                <a:gd name="T20" fmla="*/ 195 w 226"/>
                <a:gd name="T21" fmla="*/ 0 h 50"/>
                <a:gd name="T22" fmla="*/ 226 w 226"/>
                <a:gd name="T23" fmla="*/ 0 h 50"/>
                <a:gd name="T24" fmla="*/ 211 w 226"/>
                <a:gd name="T25" fmla="*/ 0 h 50"/>
                <a:gd name="T26" fmla="*/ 211 w 226"/>
                <a:gd name="T27" fmla="*/ 50 h 50"/>
                <a:gd name="T28" fmla="*/ 226 w 226"/>
                <a:gd name="T29" fmla="*/ 50 h 50"/>
                <a:gd name="T30" fmla="*/ 226 w 22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0">
                  <a:moveTo>
                    <a:pt x="14" y="0"/>
                  </a:moveTo>
                  <a:lnTo>
                    <a:pt x="0" y="0"/>
                  </a:lnTo>
                  <a:lnTo>
                    <a:pt x="0" y="50"/>
                  </a:lnTo>
                  <a:lnTo>
                    <a:pt x="14" y="50"/>
                  </a:lnTo>
                  <a:lnTo>
                    <a:pt x="14" y="0"/>
                  </a:lnTo>
                  <a:moveTo>
                    <a:pt x="195" y="0"/>
                  </a:moveTo>
                  <a:lnTo>
                    <a:pt x="108" y="0"/>
                  </a:lnTo>
                  <a:lnTo>
                    <a:pt x="29" y="0"/>
                  </a:lnTo>
                  <a:lnTo>
                    <a:pt x="29" y="50"/>
                  </a:lnTo>
                  <a:lnTo>
                    <a:pt x="195" y="50"/>
                  </a:lnTo>
                  <a:lnTo>
                    <a:pt x="195" y="0"/>
                  </a:lnTo>
                  <a:moveTo>
                    <a:pt x="226" y="0"/>
                  </a:moveTo>
                  <a:lnTo>
                    <a:pt x="211" y="0"/>
                  </a:lnTo>
                  <a:lnTo>
                    <a:pt x="211" y="50"/>
                  </a:lnTo>
                  <a:lnTo>
                    <a:pt x="226" y="50"/>
                  </a:lnTo>
                  <a:lnTo>
                    <a:pt x="2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0" name="íṥľiḍê"/>
            <p:cNvSpPr/>
            <p:nvPr/>
          </p:nvSpPr>
          <p:spPr bwMode="auto">
            <a:xfrm>
              <a:off x="6848476" y="3833813"/>
              <a:ext cx="23813"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1" name="is1ïḋê"/>
            <p:cNvSpPr/>
            <p:nvPr/>
          </p:nvSpPr>
          <p:spPr bwMode="auto">
            <a:xfrm>
              <a:off x="6848476" y="3833813"/>
              <a:ext cx="23813"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2" name="iSḻídê"/>
            <p:cNvSpPr/>
            <p:nvPr/>
          </p:nvSpPr>
          <p:spPr bwMode="auto">
            <a:xfrm>
              <a:off x="7135813" y="3833813"/>
              <a:ext cx="25400"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3" name="íṥ1ïḋé"/>
            <p:cNvSpPr/>
            <p:nvPr/>
          </p:nvSpPr>
          <p:spPr bwMode="auto">
            <a:xfrm>
              <a:off x="7135813" y="3833813"/>
              <a:ext cx="254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4" name="ïṩľíďé"/>
            <p:cNvSpPr/>
            <p:nvPr/>
          </p:nvSpPr>
          <p:spPr bwMode="auto">
            <a:xfrm>
              <a:off x="6470651" y="3643313"/>
              <a:ext cx="1069975" cy="190500"/>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5" name="ïśļiḑê"/>
            <p:cNvSpPr/>
            <p:nvPr/>
          </p:nvSpPr>
          <p:spPr bwMode="auto">
            <a:xfrm>
              <a:off x="6470651" y="3643313"/>
              <a:ext cx="10699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6" name="ïŝḷíḑe"/>
            <p:cNvSpPr/>
            <p:nvPr/>
          </p:nvSpPr>
          <p:spPr bwMode="auto">
            <a:xfrm>
              <a:off x="6826251" y="3643313"/>
              <a:ext cx="358775" cy="190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7" name="ísļíḑé"/>
            <p:cNvSpPr/>
            <p:nvPr/>
          </p:nvSpPr>
          <p:spPr bwMode="auto">
            <a:xfrm>
              <a:off x="6826251" y="3643313"/>
              <a:ext cx="3587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8" name="íšļîḋè"/>
            <p:cNvSpPr/>
            <p:nvPr/>
          </p:nvSpPr>
          <p:spPr bwMode="auto">
            <a:xfrm>
              <a:off x="6848476" y="3643313"/>
              <a:ext cx="23813" cy="190500"/>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79" name="ïṣľîḋe"/>
            <p:cNvSpPr/>
            <p:nvPr/>
          </p:nvSpPr>
          <p:spPr bwMode="auto">
            <a:xfrm>
              <a:off x="6848476" y="3643313"/>
              <a:ext cx="2381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80" name="íŝlíďê"/>
            <p:cNvSpPr/>
            <p:nvPr/>
          </p:nvSpPr>
          <p:spPr bwMode="auto">
            <a:xfrm>
              <a:off x="7135813" y="3643313"/>
              <a:ext cx="25400" cy="190500"/>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81" name="íšľiḑè"/>
            <p:cNvSpPr/>
            <p:nvPr/>
          </p:nvSpPr>
          <p:spPr bwMode="auto">
            <a:xfrm>
              <a:off x="7135813" y="3643313"/>
              <a:ext cx="254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82" name="isḻïḍe"/>
            <p:cNvSpPr/>
            <p:nvPr/>
          </p:nvSpPr>
          <p:spPr bwMode="auto">
            <a:xfrm>
              <a:off x="6470651" y="3643313"/>
              <a:ext cx="527050" cy="0"/>
            </a:xfrm>
            <a:custGeom>
              <a:avLst/>
              <a:gdLst>
                <a:gd name="T0" fmla="*/ 332 w 332"/>
                <a:gd name="T1" fmla="*/ 0 w 332"/>
                <a:gd name="T2" fmla="*/ 224 w 332"/>
                <a:gd name="T3" fmla="*/ 238 w 332"/>
                <a:gd name="T4" fmla="*/ 253 w 332"/>
                <a:gd name="T5" fmla="*/ 332 w 332"/>
              </a:gdLst>
              <a:ahLst/>
              <a:cxnLst>
                <a:cxn ang="0">
                  <a:pos x="T0" y="0"/>
                </a:cxn>
                <a:cxn ang="0">
                  <a:pos x="T1" y="0"/>
                </a:cxn>
                <a:cxn ang="0">
                  <a:pos x="T2" y="0"/>
                </a:cxn>
                <a:cxn ang="0">
                  <a:pos x="T3" y="0"/>
                </a:cxn>
                <a:cxn ang="0">
                  <a:pos x="T4" y="0"/>
                </a:cxn>
                <a:cxn ang="0">
                  <a:pos x="T5" y="0"/>
                </a:cxn>
              </a:cxnLst>
              <a:rect l="0" t="0" r="r" b="b"/>
              <a:pathLst>
                <a:path w="332">
                  <a:moveTo>
                    <a:pt x="332" y="0"/>
                  </a:moveTo>
                  <a:lnTo>
                    <a:pt x="0" y="0"/>
                  </a:lnTo>
                  <a:lnTo>
                    <a:pt x="224" y="0"/>
                  </a:lnTo>
                  <a:lnTo>
                    <a:pt x="238" y="0"/>
                  </a:lnTo>
                  <a:lnTo>
                    <a:pt x="253" y="0"/>
                  </a:lnTo>
                  <a:lnTo>
                    <a:pt x="332" y="0"/>
                  </a:lnTo>
                  <a:close/>
                </a:path>
              </a:pathLst>
            </a:custGeom>
            <a:solidFill>
              <a:srgbClr val="E6B0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3" name="iṩḻïďe"/>
            <p:cNvSpPr/>
            <p:nvPr/>
          </p:nvSpPr>
          <p:spPr bwMode="auto">
            <a:xfrm>
              <a:off x="6470651" y="3643313"/>
              <a:ext cx="527050" cy="0"/>
            </a:xfrm>
            <a:custGeom>
              <a:avLst/>
              <a:gdLst>
                <a:gd name="T0" fmla="*/ 332 w 332"/>
                <a:gd name="T1" fmla="*/ 0 w 332"/>
                <a:gd name="T2" fmla="*/ 224 w 332"/>
                <a:gd name="T3" fmla="*/ 238 w 332"/>
                <a:gd name="T4" fmla="*/ 253 w 332"/>
                <a:gd name="T5" fmla="*/ 332 w 332"/>
              </a:gdLst>
              <a:ahLst/>
              <a:cxnLst>
                <a:cxn ang="0">
                  <a:pos x="T0" y="0"/>
                </a:cxn>
                <a:cxn ang="0">
                  <a:pos x="T1" y="0"/>
                </a:cxn>
                <a:cxn ang="0">
                  <a:pos x="T2" y="0"/>
                </a:cxn>
                <a:cxn ang="0">
                  <a:pos x="T3" y="0"/>
                </a:cxn>
                <a:cxn ang="0">
                  <a:pos x="T4" y="0"/>
                </a:cxn>
                <a:cxn ang="0">
                  <a:pos x="T5" y="0"/>
                </a:cxn>
              </a:cxnLst>
              <a:rect l="0" t="0" r="r" b="b"/>
              <a:pathLst>
                <a:path w="332">
                  <a:moveTo>
                    <a:pt x="332" y="0"/>
                  </a:moveTo>
                  <a:lnTo>
                    <a:pt x="0" y="0"/>
                  </a:lnTo>
                  <a:lnTo>
                    <a:pt x="224" y="0"/>
                  </a:lnTo>
                  <a:lnTo>
                    <a:pt x="238" y="0"/>
                  </a:lnTo>
                  <a:lnTo>
                    <a:pt x="253" y="0"/>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4" name="i$ḻiḋê"/>
            <p:cNvSpPr/>
            <p:nvPr/>
          </p:nvSpPr>
          <p:spPr bwMode="auto">
            <a:xfrm>
              <a:off x="6470651" y="3643313"/>
              <a:ext cx="1069975" cy="79375"/>
            </a:xfrm>
            <a:custGeom>
              <a:avLst/>
              <a:gdLst>
                <a:gd name="T0" fmla="*/ 224 w 674"/>
                <a:gd name="T1" fmla="*/ 0 h 50"/>
                <a:gd name="T2" fmla="*/ 0 w 674"/>
                <a:gd name="T3" fmla="*/ 0 h 50"/>
                <a:gd name="T4" fmla="*/ 0 w 674"/>
                <a:gd name="T5" fmla="*/ 50 h 50"/>
                <a:gd name="T6" fmla="*/ 224 w 674"/>
                <a:gd name="T7" fmla="*/ 50 h 50"/>
                <a:gd name="T8" fmla="*/ 224 w 674"/>
                <a:gd name="T9" fmla="*/ 0 h 50"/>
                <a:gd name="T10" fmla="*/ 674 w 674"/>
                <a:gd name="T11" fmla="*/ 0 h 50"/>
                <a:gd name="T12" fmla="*/ 450 w 674"/>
                <a:gd name="T13" fmla="*/ 0 h 50"/>
                <a:gd name="T14" fmla="*/ 450 w 674"/>
                <a:gd name="T15" fmla="*/ 50 h 50"/>
                <a:gd name="T16" fmla="*/ 674 w 674"/>
                <a:gd name="T17" fmla="*/ 50 h 50"/>
                <a:gd name="T18" fmla="*/ 674 w 67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0">
                  <a:moveTo>
                    <a:pt x="224" y="0"/>
                  </a:moveTo>
                  <a:lnTo>
                    <a:pt x="0" y="0"/>
                  </a:lnTo>
                  <a:lnTo>
                    <a:pt x="0" y="50"/>
                  </a:lnTo>
                  <a:lnTo>
                    <a:pt x="224" y="50"/>
                  </a:lnTo>
                  <a:lnTo>
                    <a:pt x="224" y="0"/>
                  </a:lnTo>
                  <a:close/>
                  <a:moveTo>
                    <a:pt x="674" y="0"/>
                  </a:moveTo>
                  <a:lnTo>
                    <a:pt x="450" y="0"/>
                  </a:lnTo>
                  <a:lnTo>
                    <a:pt x="450" y="50"/>
                  </a:lnTo>
                  <a:lnTo>
                    <a:pt x="674" y="50"/>
                  </a:lnTo>
                  <a:lnTo>
                    <a:pt x="674" y="0"/>
                  </a:lnTo>
                  <a:close/>
                </a:path>
              </a:pathLst>
            </a:custGeom>
            <a:solidFill>
              <a:srgbClr val="1796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5" name="îsľîdê"/>
            <p:cNvSpPr/>
            <p:nvPr/>
          </p:nvSpPr>
          <p:spPr bwMode="auto">
            <a:xfrm>
              <a:off x="6470651" y="3643313"/>
              <a:ext cx="1069975" cy="79375"/>
            </a:xfrm>
            <a:custGeom>
              <a:avLst/>
              <a:gdLst>
                <a:gd name="T0" fmla="*/ 224 w 674"/>
                <a:gd name="T1" fmla="*/ 0 h 50"/>
                <a:gd name="T2" fmla="*/ 0 w 674"/>
                <a:gd name="T3" fmla="*/ 0 h 50"/>
                <a:gd name="T4" fmla="*/ 0 w 674"/>
                <a:gd name="T5" fmla="*/ 50 h 50"/>
                <a:gd name="T6" fmla="*/ 224 w 674"/>
                <a:gd name="T7" fmla="*/ 50 h 50"/>
                <a:gd name="T8" fmla="*/ 224 w 674"/>
                <a:gd name="T9" fmla="*/ 0 h 50"/>
                <a:gd name="T10" fmla="*/ 674 w 674"/>
                <a:gd name="T11" fmla="*/ 0 h 50"/>
                <a:gd name="T12" fmla="*/ 450 w 674"/>
                <a:gd name="T13" fmla="*/ 0 h 50"/>
                <a:gd name="T14" fmla="*/ 450 w 674"/>
                <a:gd name="T15" fmla="*/ 50 h 50"/>
                <a:gd name="T16" fmla="*/ 674 w 674"/>
                <a:gd name="T17" fmla="*/ 50 h 50"/>
                <a:gd name="T18" fmla="*/ 674 w 67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0">
                  <a:moveTo>
                    <a:pt x="224" y="0"/>
                  </a:moveTo>
                  <a:lnTo>
                    <a:pt x="0" y="0"/>
                  </a:lnTo>
                  <a:lnTo>
                    <a:pt x="0" y="50"/>
                  </a:lnTo>
                  <a:lnTo>
                    <a:pt x="224" y="50"/>
                  </a:lnTo>
                  <a:lnTo>
                    <a:pt x="224" y="0"/>
                  </a:lnTo>
                  <a:moveTo>
                    <a:pt x="674" y="0"/>
                  </a:moveTo>
                  <a:lnTo>
                    <a:pt x="450" y="0"/>
                  </a:lnTo>
                  <a:lnTo>
                    <a:pt x="450" y="50"/>
                  </a:lnTo>
                  <a:lnTo>
                    <a:pt x="674" y="50"/>
                  </a:lnTo>
                  <a:lnTo>
                    <a:pt x="6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6" name="ïslîdé"/>
            <p:cNvSpPr/>
            <p:nvPr/>
          </p:nvSpPr>
          <p:spPr bwMode="auto">
            <a:xfrm>
              <a:off x="6826251" y="3643313"/>
              <a:ext cx="358775" cy="79375"/>
            </a:xfrm>
            <a:custGeom>
              <a:avLst/>
              <a:gdLst>
                <a:gd name="T0" fmla="*/ 14 w 226"/>
                <a:gd name="T1" fmla="*/ 0 h 50"/>
                <a:gd name="T2" fmla="*/ 0 w 226"/>
                <a:gd name="T3" fmla="*/ 0 h 50"/>
                <a:gd name="T4" fmla="*/ 0 w 226"/>
                <a:gd name="T5" fmla="*/ 50 h 50"/>
                <a:gd name="T6" fmla="*/ 14 w 226"/>
                <a:gd name="T7" fmla="*/ 50 h 50"/>
                <a:gd name="T8" fmla="*/ 14 w 226"/>
                <a:gd name="T9" fmla="*/ 0 h 50"/>
                <a:gd name="T10" fmla="*/ 195 w 226"/>
                <a:gd name="T11" fmla="*/ 0 h 50"/>
                <a:gd name="T12" fmla="*/ 108 w 226"/>
                <a:gd name="T13" fmla="*/ 0 h 50"/>
                <a:gd name="T14" fmla="*/ 29 w 226"/>
                <a:gd name="T15" fmla="*/ 0 h 50"/>
                <a:gd name="T16" fmla="*/ 29 w 226"/>
                <a:gd name="T17" fmla="*/ 50 h 50"/>
                <a:gd name="T18" fmla="*/ 195 w 226"/>
                <a:gd name="T19" fmla="*/ 50 h 50"/>
                <a:gd name="T20" fmla="*/ 195 w 226"/>
                <a:gd name="T21" fmla="*/ 0 h 50"/>
                <a:gd name="T22" fmla="*/ 226 w 226"/>
                <a:gd name="T23" fmla="*/ 0 h 50"/>
                <a:gd name="T24" fmla="*/ 211 w 226"/>
                <a:gd name="T25" fmla="*/ 0 h 50"/>
                <a:gd name="T26" fmla="*/ 211 w 226"/>
                <a:gd name="T27" fmla="*/ 50 h 50"/>
                <a:gd name="T28" fmla="*/ 226 w 226"/>
                <a:gd name="T29" fmla="*/ 50 h 50"/>
                <a:gd name="T30" fmla="*/ 226 w 22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0">
                  <a:moveTo>
                    <a:pt x="14" y="0"/>
                  </a:moveTo>
                  <a:lnTo>
                    <a:pt x="0" y="0"/>
                  </a:lnTo>
                  <a:lnTo>
                    <a:pt x="0" y="50"/>
                  </a:lnTo>
                  <a:lnTo>
                    <a:pt x="14" y="50"/>
                  </a:lnTo>
                  <a:lnTo>
                    <a:pt x="14" y="0"/>
                  </a:lnTo>
                  <a:close/>
                  <a:moveTo>
                    <a:pt x="195" y="0"/>
                  </a:moveTo>
                  <a:lnTo>
                    <a:pt x="108" y="0"/>
                  </a:lnTo>
                  <a:lnTo>
                    <a:pt x="29" y="0"/>
                  </a:lnTo>
                  <a:lnTo>
                    <a:pt x="29" y="50"/>
                  </a:lnTo>
                  <a:lnTo>
                    <a:pt x="195" y="50"/>
                  </a:lnTo>
                  <a:lnTo>
                    <a:pt x="195" y="0"/>
                  </a:lnTo>
                  <a:close/>
                  <a:moveTo>
                    <a:pt x="226" y="0"/>
                  </a:moveTo>
                  <a:lnTo>
                    <a:pt x="211" y="0"/>
                  </a:lnTo>
                  <a:lnTo>
                    <a:pt x="211" y="50"/>
                  </a:lnTo>
                  <a:lnTo>
                    <a:pt x="226" y="50"/>
                  </a:lnTo>
                  <a:lnTo>
                    <a:pt x="226" y="0"/>
                  </a:lnTo>
                  <a:close/>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7" name="iṡliḑe"/>
            <p:cNvSpPr/>
            <p:nvPr/>
          </p:nvSpPr>
          <p:spPr bwMode="auto">
            <a:xfrm>
              <a:off x="6826251" y="3643313"/>
              <a:ext cx="358775" cy="79375"/>
            </a:xfrm>
            <a:custGeom>
              <a:avLst/>
              <a:gdLst>
                <a:gd name="T0" fmla="*/ 14 w 226"/>
                <a:gd name="T1" fmla="*/ 0 h 50"/>
                <a:gd name="T2" fmla="*/ 0 w 226"/>
                <a:gd name="T3" fmla="*/ 0 h 50"/>
                <a:gd name="T4" fmla="*/ 0 w 226"/>
                <a:gd name="T5" fmla="*/ 50 h 50"/>
                <a:gd name="T6" fmla="*/ 14 w 226"/>
                <a:gd name="T7" fmla="*/ 50 h 50"/>
                <a:gd name="T8" fmla="*/ 14 w 226"/>
                <a:gd name="T9" fmla="*/ 0 h 50"/>
                <a:gd name="T10" fmla="*/ 195 w 226"/>
                <a:gd name="T11" fmla="*/ 0 h 50"/>
                <a:gd name="T12" fmla="*/ 108 w 226"/>
                <a:gd name="T13" fmla="*/ 0 h 50"/>
                <a:gd name="T14" fmla="*/ 29 w 226"/>
                <a:gd name="T15" fmla="*/ 0 h 50"/>
                <a:gd name="T16" fmla="*/ 29 w 226"/>
                <a:gd name="T17" fmla="*/ 50 h 50"/>
                <a:gd name="T18" fmla="*/ 195 w 226"/>
                <a:gd name="T19" fmla="*/ 50 h 50"/>
                <a:gd name="T20" fmla="*/ 195 w 226"/>
                <a:gd name="T21" fmla="*/ 0 h 50"/>
                <a:gd name="T22" fmla="*/ 226 w 226"/>
                <a:gd name="T23" fmla="*/ 0 h 50"/>
                <a:gd name="T24" fmla="*/ 211 w 226"/>
                <a:gd name="T25" fmla="*/ 0 h 50"/>
                <a:gd name="T26" fmla="*/ 211 w 226"/>
                <a:gd name="T27" fmla="*/ 50 h 50"/>
                <a:gd name="T28" fmla="*/ 226 w 226"/>
                <a:gd name="T29" fmla="*/ 50 h 50"/>
                <a:gd name="T30" fmla="*/ 226 w 22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0">
                  <a:moveTo>
                    <a:pt x="14" y="0"/>
                  </a:moveTo>
                  <a:lnTo>
                    <a:pt x="0" y="0"/>
                  </a:lnTo>
                  <a:lnTo>
                    <a:pt x="0" y="50"/>
                  </a:lnTo>
                  <a:lnTo>
                    <a:pt x="14" y="50"/>
                  </a:lnTo>
                  <a:lnTo>
                    <a:pt x="14" y="0"/>
                  </a:lnTo>
                  <a:moveTo>
                    <a:pt x="195" y="0"/>
                  </a:moveTo>
                  <a:lnTo>
                    <a:pt x="108" y="0"/>
                  </a:lnTo>
                  <a:lnTo>
                    <a:pt x="29" y="0"/>
                  </a:lnTo>
                  <a:lnTo>
                    <a:pt x="29" y="50"/>
                  </a:lnTo>
                  <a:lnTo>
                    <a:pt x="195" y="50"/>
                  </a:lnTo>
                  <a:lnTo>
                    <a:pt x="195" y="0"/>
                  </a:lnTo>
                  <a:moveTo>
                    <a:pt x="226" y="0"/>
                  </a:moveTo>
                  <a:lnTo>
                    <a:pt x="211" y="0"/>
                  </a:lnTo>
                  <a:lnTo>
                    <a:pt x="211" y="50"/>
                  </a:lnTo>
                  <a:lnTo>
                    <a:pt x="226" y="50"/>
                  </a:lnTo>
                  <a:lnTo>
                    <a:pt x="2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8" name="îSlíḍê"/>
            <p:cNvSpPr/>
            <p:nvPr/>
          </p:nvSpPr>
          <p:spPr bwMode="auto">
            <a:xfrm>
              <a:off x="6848476" y="3643313"/>
              <a:ext cx="23813"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89" name="iṩḷiḋê"/>
            <p:cNvSpPr/>
            <p:nvPr/>
          </p:nvSpPr>
          <p:spPr bwMode="auto">
            <a:xfrm>
              <a:off x="6848476" y="3643313"/>
              <a:ext cx="23813"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90" name="iśḷíḑè"/>
            <p:cNvSpPr/>
            <p:nvPr/>
          </p:nvSpPr>
          <p:spPr bwMode="auto">
            <a:xfrm>
              <a:off x="7135813" y="3643313"/>
              <a:ext cx="25400"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91" name="ïṡ1ïďè"/>
            <p:cNvSpPr/>
            <p:nvPr/>
          </p:nvSpPr>
          <p:spPr bwMode="auto">
            <a:xfrm>
              <a:off x="7135813" y="3643313"/>
              <a:ext cx="254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392" name="ïṣlíḑé"/>
            <p:cNvSpPr/>
            <p:nvPr/>
          </p:nvSpPr>
          <p:spPr bwMode="auto">
            <a:xfrm>
              <a:off x="7435851" y="4552950"/>
              <a:ext cx="384175" cy="52388"/>
            </a:xfrm>
            <a:custGeom>
              <a:avLst/>
              <a:gdLst>
                <a:gd name="T0" fmla="*/ 117 w 117"/>
                <a:gd name="T1" fmla="*/ 8 h 16"/>
                <a:gd name="T2" fmla="*/ 111 w 117"/>
                <a:gd name="T3" fmla="*/ 16 h 16"/>
                <a:gd name="T4" fmla="*/ 6 w 117"/>
                <a:gd name="T5" fmla="*/ 16 h 16"/>
                <a:gd name="T6" fmla="*/ 2 w 117"/>
                <a:gd name="T7" fmla="*/ 14 h 16"/>
                <a:gd name="T8" fmla="*/ 0 w 117"/>
                <a:gd name="T9" fmla="*/ 8 h 16"/>
                <a:gd name="T10" fmla="*/ 6 w 117"/>
                <a:gd name="T11" fmla="*/ 0 h 16"/>
                <a:gd name="T12" fmla="*/ 111 w 117"/>
                <a:gd name="T13" fmla="*/ 0 h 16"/>
                <a:gd name="T14" fmla="*/ 115 w 117"/>
                <a:gd name="T15" fmla="*/ 3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3"/>
                    <a:pt x="114" y="16"/>
                    <a:pt x="111" y="16"/>
                  </a:cubicBezTo>
                  <a:cubicBezTo>
                    <a:pt x="6" y="16"/>
                    <a:pt x="6" y="16"/>
                    <a:pt x="6" y="16"/>
                  </a:cubicBezTo>
                  <a:cubicBezTo>
                    <a:pt x="4" y="16"/>
                    <a:pt x="3" y="15"/>
                    <a:pt x="2" y="14"/>
                  </a:cubicBezTo>
                  <a:cubicBezTo>
                    <a:pt x="1" y="13"/>
                    <a:pt x="0" y="11"/>
                    <a:pt x="0" y="8"/>
                  </a:cubicBezTo>
                  <a:cubicBezTo>
                    <a:pt x="0" y="4"/>
                    <a:pt x="3" y="0"/>
                    <a:pt x="6" y="0"/>
                  </a:cubicBezTo>
                  <a:cubicBezTo>
                    <a:pt x="111" y="0"/>
                    <a:pt x="111" y="0"/>
                    <a:pt x="111" y="0"/>
                  </a:cubicBezTo>
                  <a:cubicBezTo>
                    <a:pt x="113" y="0"/>
                    <a:pt x="114" y="1"/>
                    <a:pt x="115" y="3"/>
                  </a:cubicBezTo>
                  <a:cubicBezTo>
                    <a:pt x="116" y="4"/>
                    <a:pt x="117" y="6"/>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3" name="ïşļïḍe"/>
            <p:cNvSpPr/>
            <p:nvPr/>
          </p:nvSpPr>
          <p:spPr bwMode="auto">
            <a:xfrm>
              <a:off x="7451726" y="4552950"/>
              <a:ext cx="368300" cy="25400"/>
            </a:xfrm>
            <a:custGeom>
              <a:avLst/>
              <a:gdLst>
                <a:gd name="T0" fmla="*/ 106 w 112"/>
                <a:gd name="T1" fmla="*/ 0 h 8"/>
                <a:gd name="T2" fmla="*/ 27 w 112"/>
                <a:gd name="T3" fmla="*/ 0 h 8"/>
                <a:gd name="T4" fmla="*/ 13 w 112"/>
                <a:gd name="T5" fmla="*/ 0 h 8"/>
                <a:gd name="T6" fmla="*/ 0 w 112"/>
                <a:gd name="T7" fmla="*/ 8 h 8"/>
                <a:gd name="T8" fmla="*/ 112 w 112"/>
                <a:gd name="T9" fmla="*/ 8 h 8"/>
                <a:gd name="T10" fmla="*/ 110 w 112"/>
                <a:gd name="T11" fmla="*/ 3 h 8"/>
                <a:gd name="T12" fmla="*/ 106 w 11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12" h="8">
                  <a:moveTo>
                    <a:pt x="106" y="0"/>
                  </a:moveTo>
                  <a:cubicBezTo>
                    <a:pt x="27" y="0"/>
                    <a:pt x="27" y="0"/>
                    <a:pt x="27" y="0"/>
                  </a:cubicBezTo>
                  <a:cubicBezTo>
                    <a:pt x="13" y="0"/>
                    <a:pt x="13" y="0"/>
                    <a:pt x="13" y="0"/>
                  </a:cubicBezTo>
                  <a:cubicBezTo>
                    <a:pt x="9" y="3"/>
                    <a:pt x="4" y="6"/>
                    <a:pt x="0" y="8"/>
                  </a:cubicBezTo>
                  <a:cubicBezTo>
                    <a:pt x="112" y="8"/>
                    <a:pt x="112" y="8"/>
                    <a:pt x="112" y="8"/>
                  </a:cubicBezTo>
                  <a:cubicBezTo>
                    <a:pt x="112" y="6"/>
                    <a:pt x="111" y="4"/>
                    <a:pt x="110" y="3"/>
                  </a:cubicBezTo>
                  <a:cubicBezTo>
                    <a:pt x="109" y="1"/>
                    <a:pt x="108" y="0"/>
                    <a:pt x="106"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4" name="ï$ļîḑé"/>
            <p:cNvSpPr/>
            <p:nvPr/>
          </p:nvSpPr>
          <p:spPr bwMode="auto">
            <a:xfrm>
              <a:off x="7435851" y="4503738"/>
              <a:ext cx="384175" cy="49213"/>
            </a:xfrm>
            <a:custGeom>
              <a:avLst/>
              <a:gdLst>
                <a:gd name="T0" fmla="*/ 117 w 117"/>
                <a:gd name="T1" fmla="*/ 7 h 15"/>
                <a:gd name="T2" fmla="*/ 111 w 117"/>
                <a:gd name="T3" fmla="*/ 15 h 15"/>
                <a:gd name="T4" fmla="*/ 6 w 117"/>
                <a:gd name="T5" fmla="*/ 15 h 15"/>
                <a:gd name="T6" fmla="*/ 2 w 117"/>
                <a:gd name="T7" fmla="*/ 13 h 15"/>
                <a:gd name="T8" fmla="*/ 0 w 117"/>
                <a:gd name="T9" fmla="*/ 7 h 15"/>
                <a:gd name="T10" fmla="*/ 6 w 117"/>
                <a:gd name="T11" fmla="*/ 0 h 15"/>
                <a:gd name="T12" fmla="*/ 111 w 117"/>
                <a:gd name="T13" fmla="*/ 0 h 15"/>
                <a:gd name="T14" fmla="*/ 115 w 117"/>
                <a:gd name="T15" fmla="*/ 2 h 15"/>
                <a:gd name="T16" fmla="*/ 117 w 117"/>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5">
                  <a:moveTo>
                    <a:pt x="117" y="7"/>
                  </a:moveTo>
                  <a:cubicBezTo>
                    <a:pt x="117" y="12"/>
                    <a:pt x="114" y="15"/>
                    <a:pt x="111" y="15"/>
                  </a:cubicBezTo>
                  <a:cubicBezTo>
                    <a:pt x="6" y="15"/>
                    <a:pt x="6" y="15"/>
                    <a:pt x="6" y="15"/>
                  </a:cubicBezTo>
                  <a:cubicBezTo>
                    <a:pt x="4" y="15"/>
                    <a:pt x="3" y="15"/>
                    <a:pt x="2" y="13"/>
                  </a:cubicBezTo>
                  <a:cubicBezTo>
                    <a:pt x="1" y="12"/>
                    <a:pt x="0" y="10"/>
                    <a:pt x="0" y="7"/>
                  </a:cubicBezTo>
                  <a:cubicBezTo>
                    <a:pt x="0" y="3"/>
                    <a:pt x="3" y="0"/>
                    <a:pt x="6" y="0"/>
                  </a:cubicBezTo>
                  <a:cubicBezTo>
                    <a:pt x="111" y="0"/>
                    <a:pt x="111" y="0"/>
                    <a:pt x="111" y="0"/>
                  </a:cubicBezTo>
                  <a:cubicBezTo>
                    <a:pt x="113" y="0"/>
                    <a:pt x="114" y="0"/>
                    <a:pt x="115" y="2"/>
                  </a:cubicBezTo>
                  <a:cubicBezTo>
                    <a:pt x="116" y="3"/>
                    <a:pt x="117" y="5"/>
                    <a:pt x="117" y="7"/>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5" name="išḻíḑê"/>
            <p:cNvSpPr/>
            <p:nvPr/>
          </p:nvSpPr>
          <p:spPr bwMode="auto">
            <a:xfrm>
              <a:off x="7527926" y="4503738"/>
              <a:ext cx="292100" cy="22225"/>
            </a:xfrm>
            <a:custGeom>
              <a:avLst/>
              <a:gdLst>
                <a:gd name="T0" fmla="*/ 83 w 89"/>
                <a:gd name="T1" fmla="*/ 0 h 7"/>
                <a:gd name="T2" fmla="*/ 7 w 89"/>
                <a:gd name="T3" fmla="*/ 0 h 7"/>
                <a:gd name="T4" fmla="*/ 0 w 89"/>
                <a:gd name="T5" fmla="*/ 7 h 7"/>
                <a:gd name="T6" fmla="*/ 89 w 89"/>
                <a:gd name="T7" fmla="*/ 7 h 7"/>
                <a:gd name="T8" fmla="*/ 87 w 89"/>
                <a:gd name="T9" fmla="*/ 2 h 7"/>
                <a:gd name="T10" fmla="*/ 83 w 89"/>
                <a:gd name="T11" fmla="*/ 0 h 7"/>
              </a:gdLst>
              <a:ahLst/>
              <a:cxnLst>
                <a:cxn ang="0">
                  <a:pos x="T0" y="T1"/>
                </a:cxn>
                <a:cxn ang="0">
                  <a:pos x="T2" y="T3"/>
                </a:cxn>
                <a:cxn ang="0">
                  <a:pos x="T4" y="T5"/>
                </a:cxn>
                <a:cxn ang="0">
                  <a:pos x="T6" y="T7"/>
                </a:cxn>
                <a:cxn ang="0">
                  <a:pos x="T8" y="T9"/>
                </a:cxn>
                <a:cxn ang="0">
                  <a:pos x="T10" y="T11"/>
                </a:cxn>
              </a:cxnLst>
              <a:rect l="0" t="0" r="r" b="b"/>
              <a:pathLst>
                <a:path w="89" h="7">
                  <a:moveTo>
                    <a:pt x="83" y="0"/>
                  </a:moveTo>
                  <a:cubicBezTo>
                    <a:pt x="7" y="0"/>
                    <a:pt x="7" y="0"/>
                    <a:pt x="7" y="0"/>
                  </a:cubicBezTo>
                  <a:cubicBezTo>
                    <a:pt x="5" y="2"/>
                    <a:pt x="2" y="5"/>
                    <a:pt x="0" y="7"/>
                  </a:cubicBezTo>
                  <a:cubicBezTo>
                    <a:pt x="89" y="7"/>
                    <a:pt x="89" y="7"/>
                    <a:pt x="89" y="7"/>
                  </a:cubicBezTo>
                  <a:cubicBezTo>
                    <a:pt x="89" y="5"/>
                    <a:pt x="88" y="3"/>
                    <a:pt x="87" y="2"/>
                  </a:cubicBezTo>
                  <a:cubicBezTo>
                    <a:pt x="86" y="0"/>
                    <a:pt x="85" y="0"/>
                    <a:pt x="83"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6" name="ïŝḷïḍe"/>
            <p:cNvSpPr/>
            <p:nvPr/>
          </p:nvSpPr>
          <p:spPr bwMode="auto">
            <a:xfrm>
              <a:off x="7435851" y="4449763"/>
              <a:ext cx="384175" cy="53975"/>
            </a:xfrm>
            <a:custGeom>
              <a:avLst/>
              <a:gdLst>
                <a:gd name="T0" fmla="*/ 117 w 117"/>
                <a:gd name="T1" fmla="*/ 8 h 16"/>
                <a:gd name="T2" fmla="*/ 111 w 117"/>
                <a:gd name="T3" fmla="*/ 16 h 16"/>
                <a:gd name="T4" fmla="*/ 6 w 117"/>
                <a:gd name="T5" fmla="*/ 16 h 16"/>
                <a:gd name="T6" fmla="*/ 2 w 117"/>
                <a:gd name="T7" fmla="*/ 13 h 16"/>
                <a:gd name="T8" fmla="*/ 0 w 117"/>
                <a:gd name="T9" fmla="*/ 8 h 16"/>
                <a:gd name="T10" fmla="*/ 6 w 117"/>
                <a:gd name="T11" fmla="*/ 0 h 16"/>
                <a:gd name="T12" fmla="*/ 111 w 117"/>
                <a:gd name="T13" fmla="*/ 0 h 16"/>
                <a:gd name="T14" fmla="*/ 115 w 117"/>
                <a:gd name="T15" fmla="*/ 2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2"/>
                    <a:pt x="114" y="16"/>
                    <a:pt x="111" y="16"/>
                  </a:cubicBezTo>
                  <a:cubicBezTo>
                    <a:pt x="6" y="16"/>
                    <a:pt x="6" y="16"/>
                    <a:pt x="6" y="16"/>
                  </a:cubicBezTo>
                  <a:cubicBezTo>
                    <a:pt x="4" y="16"/>
                    <a:pt x="3" y="15"/>
                    <a:pt x="2" y="13"/>
                  </a:cubicBezTo>
                  <a:cubicBezTo>
                    <a:pt x="1" y="12"/>
                    <a:pt x="0" y="10"/>
                    <a:pt x="0" y="8"/>
                  </a:cubicBezTo>
                  <a:cubicBezTo>
                    <a:pt x="0" y="3"/>
                    <a:pt x="3" y="0"/>
                    <a:pt x="6" y="0"/>
                  </a:cubicBezTo>
                  <a:cubicBezTo>
                    <a:pt x="111" y="0"/>
                    <a:pt x="111" y="0"/>
                    <a:pt x="111" y="0"/>
                  </a:cubicBezTo>
                  <a:cubicBezTo>
                    <a:pt x="113" y="0"/>
                    <a:pt x="114" y="1"/>
                    <a:pt x="115" y="2"/>
                  </a:cubicBezTo>
                  <a:cubicBezTo>
                    <a:pt x="116" y="3"/>
                    <a:pt x="117" y="5"/>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7" name="iṣ1ïḍê"/>
            <p:cNvSpPr/>
            <p:nvPr/>
          </p:nvSpPr>
          <p:spPr bwMode="auto">
            <a:xfrm>
              <a:off x="7570788" y="4449763"/>
              <a:ext cx="249238" cy="26988"/>
            </a:xfrm>
            <a:custGeom>
              <a:avLst/>
              <a:gdLst>
                <a:gd name="T0" fmla="*/ 70 w 76"/>
                <a:gd name="T1" fmla="*/ 0 h 8"/>
                <a:gd name="T2" fmla="*/ 5 w 76"/>
                <a:gd name="T3" fmla="*/ 0 h 8"/>
                <a:gd name="T4" fmla="*/ 0 w 76"/>
                <a:gd name="T5" fmla="*/ 8 h 8"/>
                <a:gd name="T6" fmla="*/ 76 w 76"/>
                <a:gd name="T7" fmla="*/ 8 h 8"/>
                <a:gd name="T8" fmla="*/ 74 w 76"/>
                <a:gd name="T9" fmla="*/ 2 h 8"/>
                <a:gd name="T10" fmla="*/ 70 w 76"/>
                <a:gd name="T11" fmla="*/ 0 h 8"/>
              </a:gdLst>
              <a:ahLst/>
              <a:cxnLst>
                <a:cxn ang="0">
                  <a:pos x="T0" y="T1"/>
                </a:cxn>
                <a:cxn ang="0">
                  <a:pos x="T2" y="T3"/>
                </a:cxn>
                <a:cxn ang="0">
                  <a:pos x="T4" y="T5"/>
                </a:cxn>
                <a:cxn ang="0">
                  <a:pos x="T6" y="T7"/>
                </a:cxn>
                <a:cxn ang="0">
                  <a:pos x="T8" y="T9"/>
                </a:cxn>
                <a:cxn ang="0">
                  <a:pos x="T10" y="T11"/>
                </a:cxn>
              </a:cxnLst>
              <a:rect l="0" t="0" r="r" b="b"/>
              <a:pathLst>
                <a:path w="76" h="8">
                  <a:moveTo>
                    <a:pt x="70" y="0"/>
                  </a:moveTo>
                  <a:cubicBezTo>
                    <a:pt x="5" y="0"/>
                    <a:pt x="5" y="0"/>
                    <a:pt x="5" y="0"/>
                  </a:cubicBezTo>
                  <a:cubicBezTo>
                    <a:pt x="4" y="2"/>
                    <a:pt x="2" y="5"/>
                    <a:pt x="0" y="8"/>
                  </a:cubicBezTo>
                  <a:cubicBezTo>
                    <a:pt x="76" y="8"/>
                    <a:pt x="76" y="8"/>
                    <a:pt x="76" y="8"/>
                  </a:cubicBezTo>
                  <a:cubicBezTo>
                    <a:pt x="76" y="5"/>
                    <a:pt x="75" y="3"/>
                    <a:pt x="74" y="2"/>
                  </a:cubicBezTo>
                  <a:cubicBezTo>
                    <a:pt x="73" y="1"/>
                    <a:pt x="72" y="0"/>
                    <a:pt x="70"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8" name="íšḻiḋe"/>
            <p:cNvSpPr/>
            <p:nvPr/>
          </p:nvSpPr>
          <p:spPr bwMode="auto">
            <a:xfrm>
              <a:off x="7435851" y="4397375"/>
              <a:ext cx="384175" cy="52388"/>
            </a:xfrm>
            <a:custGeom>
              <a:avLst/>
              <a:gdLst>
                <a:gd name="T0" fmla="*/ 117 w 117"/>
                <a:gd name="T1" fmla="*/ 8 h 16"/>
                <a:gd name="T2" fmla="*/ 111 w 117"/>
                <a:gd name="T3" fmla="*/ 16 h 16"/>
                <a:gd name="T4" fmla="*/ 6 w 117"/>
                <a:gd name="T5" fmla="*/ 16 h 16"/>
                <a:gd name="T6" fmla="*/ 2 w 117"/>
                <a:gd name="T7" fmla="*/ 13 h 16"/>
                <a:gd name="T8" fmla="*/ 0 w 117"/>
                <a:gd name="T9" fmla="*/ 8 h 16"/>
                <a:gd name="T10" fmla="*/ 6 w 117"/>
                <a:gd name="T11" fmla="*/ 0 h 16"/>
                <a:gd name="T12" fmla="*/ 111 w 117"/>
                <a:gd name="T13" fmla="*/ 0 h 16"/>
                <a:gd name="T14" fmla="*/ 115 w 117"/>
                <a:gd name="T15" fmla="*/ 2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2"/>
                    <a:pt x="114" y="16"/>
                    <a:pt x="111" y="16"/>
                  </a:cubicBezTo>
                  <a:cubicBezTo>
                    <a:pt x="6" y="16"/>
                    <a:pt x="6" y="16"/>
                    <a:pt x="6" y="16"/>
                  </a:cubicBezTo>
                  <a:cubicBezTo>
                    <a:pt x="4" y="16"/>
                    <a:pt x="3" y="15"/>
                    <a:pt x="2" y="13"/>
                  </a:cubicBezTo>
                  <a:cubicBezTo>
                    <a:pt x="1" y="12"/>
                    <a:pt x="0" y="10"/>
                    <a:pt x="0" y="8"/>
                  </a:cubicBezTo>
                  <a:cubicBezTo>
                    <a:pt x="0" y="3"/>
                    <a:pt x="3" y="0"/>
                    <a:pt x="6" y="0"/>
                  </a:cubicBezTo>
                  <a:cubicBezTo>
                    <a:pt x="111" y="0"/>
                    <a:pt x="111" y="0"/>
                    <a:pt x="111" y="0"/>
                  </a:cubicBezTo>
                  <a:cubicBezTo>
                    <a:pt x="113" y="0"/>
                    <a:pt x="114" y="1"/>
                    <a:pt x="115" y="2"/>
                  </a:cubicBezTo>
                  <a:cubicBezTo>
                    <a:pt x="116" y="4"/>
                    <a:pt x="117" y="6"/>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9" name="i$ḷîḓè"/>
            <p:cNvSpPr/>
            <p:nvPr/>
          </p:nvSpPr>
          <p:spPr bwMode="auto">
            <a:xfrm>
              <a:off x="7599363" y="4397375"/>
              <a:ext cx="220663" cy="26988"/>
            </a:xfrm>
            <a:custGeom>
              <a:avLst/>
              <a:gdLst>
                <a:gd name="T0" fmla="*/ 61 w 67"/>
                <a:gd name="T1" fmla="*/ 0 h 8"/>
                <a:gd name="T2" fmla="*/ 3 w 67"/>
                <a:gd name="T3" fmla="*/ 0 h 8"/>
                <a:gd name="T4" fmla="*/ 0 w 67"/>
                <a:gd name="T5" fmla="*/ 8 h 8"/>
                <a:gd name="T6" fmla="*/ 67 w 67"/>
                <a:gd name="T7" fmla="*/ 8 h 8"/>
                <a:gd name="T8" fmla="*/ 65 w 67"/>
                <a:gd name="T9" fmla="*/ 2 h 8"/>
                <a:gd name="T10" fmla="*/ 61 w 67"/>
                <a:gd name="T11" fmla="*/ 0 h 8"/>
              </a:gdLst>
              <a:ahLst/>
              <a:cxnLst>
                <a:cxn ang="0">
                  <a:pos x="T0" y="T1"/>
                </a:cxn>
                <a:cxn ang="0">
                  <a:pos x="T2" y="T3"/>
                </a:cxn>
                <a:cxn ang="0">
                  <a:pos x="T4" y="T5"/>
                </a:cxn>
                <a:cxn ang="0">
                  <a:pos x="T6" y="T7"/>
                </a:cxn>
                <a:cxn ang="0">
                  <a:pos x="T8" y="T9"/>
                </a:cxn>
                <a:cxn ang="0">
                  <a:pos x="T10" y="T11"/>
                </a:cxn>
              </a:cxnLst>
              <a:rect l="0" t="0" r="r" b="b"/>
              <a:pathLst>
                <a:path w="67" h="8">
                  <a:moveTo>
                    <a:pt x="61" y="0"/>
                  </a:moveTo>
                  <a:cubicBezTo>
                    <a:pt x="3" y="0"/>
                    <a:pt x="3" y="0"/>
                    <a:pt x="3" y="0"/>
                  </a:cubicBezTo>
                  <a:cubicBezTo>
                    <a:pt x="2" y="2"/>
                    <a:pt x="1" y="5"/>
                    <a:pt x="0" y="8"/>
                  </a:cubicBezTo>
                  <a:cubicBezTo>
                    <a:pt x="67" y="8"/>
                    <a:pt x="67" y="8"/>
                    <a:pt x="67" y="8"/>
                  </a:cubicBezTo>
                  <a:cubicBezTo>
                    <a:pt x="67" y="6"/>
                    <a:pt x="66" y="4"/>
                    <a:pt x="65" y="2"/>
                  </a:cubicBezTo>
                  <a:cubicBezTo>
                    <a:pt x="64" y="1"/>
                    <a:pt x="63" y="0"/>
                    <a:pt x="61"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0" name="î$ḻíḓe"/>
            <p:cNvSpPr/>
            <p:nvPr/>
          </p:nvSpPr>
          <p:spPr bwMode="auto">
            <a:xfrm>
              <a:off x="7435851" y="4344988"/>
              <a:ext cx="384175" cy="52388"/>
            </a:xfrm>
            <a:custGeom>
              <a:avLst/>
              <a:gdLst>
                <a:gd name="T0" fmla="*/ 117 w 117"/>
                <a:gd name="T1" fmla="*/ 8 h 16"/>
                <a:gd name="T2" fmla="*/ 111 w 117"/>
                <a:gd name="T3" fmla="*/ 16 h 16"/>
                <a:gd name="T4" fmla="*/ 6 w 117"/>
                <a:gd name="T5" fmla="*/ 16 h 16"/>
                <a:gd name="T6" fmla="*/ 2 w 117"/>
                <a:gd name="T7" fmla="*/ 13 h 16"/>
                <a:gd name="T8" fmla="*/ 0 w 117"/>
                <a:gd name="T9" fmla="*/ 8 h 16"/>
                <a:gd name="T10" fmla="*/ 6 w 117"/>
                <a:gd name="T11" fmla="*/ 0 h 16"/>
                <a:gd name="T12" fmla="*/ 111 w 117"/>
                <a:gd name="T13" fmla="*/ 0 h 16"/>
                <a:gd name="T14" fmla="*/ 115 w 117"/>
                <a:gd name="T15" fmla="*/ 2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2"/>
                    <a:pt x="114" y="16"/>
                    <a:pt x="111" y="16"/>
                  </a:cubicBezTo>
                  <a:cubicBezTo>
                    <a:pt x="6" y="16"/>
                    <a:pt x="6" y="16"/>
                    <a:pt x="6" y="16"/>
                  </a:cubicBezTo>
                  <a:cubicBezTo>
                    <a:pt x="4" y="16"/>
                    <a:pt x="3" y="15"/>
                    <a:pt x="2" y="13"/>
                  </a:cubicBezTo>
                  <a:cubicBezTo>
                    <a:pt x="1" y="12"/>
                    <a:pt x="0" y="10"/>
                    <a:pt x="0" y="8"/>
                  </a:cubicBezTo>
                  <a:cubicBezTo>
                    <a:pt x="0" y="3"/>
                    <a:pt x="3" y="0"/>
                    <a:pt x="6" y="0"/>
                  </a:cubicBezTo>
                  <a:cubicBezTo>
                    <a:pt x="111" y="0"/>
                    <a:pt x="111" y="0"/>
                    <a:pt x="111" y="0"/>
                  </a:cubicBezTo>
                  <a:cubicBezTo>
                    <a:pt x="113" y="0"/>
                    <a:pt x="114" y="1"/>
                    <a:pt x="115" y="2"/>
                  </a:cubicBezTo>
                  <a:cubicBezTo>
                    <a:pt x="116" y="4"/>
                    <a:pt x="117" y="6"/>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1" name="íṩ1íḍê"/>
            <p:cNvSpPr/>
            <p:nvPr/>
          </p:nvSpPr>
          <p:spPr bwMode="auto">
            <a:xfrm>
              <a:off x="7620001" y="4344988"/>
              <a:ext cx="200025" cy="26988"/>
            </a:xfrm>
            <a:custGeom>
              <a:avLst/>
              <a:gdLst>
                <a:gd name="T0" fmla="*/ 55 w 61"/>
                <a:gd name="T1" fmla="*/ 0 h 8"/>
                <a:gd name="T2" fmla="*/ 1 w 61"/>
                <a:gd name="T3" fmla="*/ 0 h 8"/>
                <a:gd name="T4" fmla="*/ 0 w 61"/>
                <a:gd name="T5" fmla="*/ 8 h 8"/>
                <a:gd name="T6" fmla="*/ 61 w 61"/>
                <a:gd name="T7" fmla="*/ 8 h 8"/>
                <a:gd name="T8" fmla="*/ 59 w 61"/>
                <a:gd name="T9" fmla="*/ 2 h 8"/>
                <a:gd name="T10" fmla="*/ 55 w 61"/>
                <a:gd name="T11" fmla="*/ 0 h 8"/>
              </a:gdLst>
              <a:ahLst/>
              <a:cxnLst>
                <a:cxn ang="0">
                  <a:pos x="T0" y="T1"/>
                </a:cxn>
                <a:cxn ang="0">
                  <a:pos x="T2" y="T3"/>
                </a:cxn>
                <a:cxn ang="0">
                  <a:pos x="T4" y="T5"/>
                </a:cxn>
                <a:cxn ang="0">
                  <a:pos x="T6" y="T7"/>
                </a:cxn>
                <a:cxn ang="0">
                  <a:pos x="T8" y="T9"/>
                </a:cxn>
                <a:cxn ang="0">
                  <a:pos x="T10" y="T11"/>
                </a:cxn>
              </a:cxnLst>
              <a:rect l="0" t="0" r="r" b="b"/>
              <a:pathLst>
                <a:path w="61" h="8">
                  <a:moveTo>
                    <a:pt x="55" y="0"/>
                  </a:moveTo>
                  <a:cubicBezTo>
                    <a:pt x="1" y="0"/>
                    <a:pt x="1" y="0"/>
                    <a:pt x="1" y="0"/>
                  </a:cubicBezTo>
                  <a:cubicBezTo>
                    <a:pt x="1" y="3"/>
                    <a:pt x="0" y="5"/>
                    <a:pt x="0" y="8"/>
                  </a:cubicBezTo>
                  <a:cubicBezTo>
                    <a:pt x="61" y="8"/>
                    <a:pt x="61" y="8"/>
                    <a:pt x="61" y="8"/>
                  </a:cubicBezTo>
                  <a:cubicBezTo>
                    <a:pt x="61" y="6"/>
                    <a:pt x="60" y="4"/>
                    <a:pt x="59" y="2"/>
                  </a:cubicBezTo>
                  <a:cubicBezTo>
                    <a:pt x="58" y="1"/>
                    <a:pt x="57" y="0"/>
                    <a:pt x="55"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2" name="ïšļíḓê"/>
            <p:cNvSpPr/>
            <p:nvPr/>
          </p:nvSpPr>
          <p:spPr bwMode="auto">
            <a:xfrm>
              <a:off x="7435851" y="4292600"/>
              <a:ext cx="384175" cy="52388"/>
            </a:xfrm>
            <a:custGeom>
              <a:avLst/>
              <a:gdLst>
                <a:gd name="T0" fmla="*/ 117 w 117"/>
                <a:gd name="T1" fmla="*/ 8 h 16"/>
                <a:gd name="T2" fmla="*/ 111 w 117"/>
                <a:gd name="T3" fmla="*/ 16 h 16"/>
                <a:gd name="T4" fmla="*/ 6 w 117"/>
                <a:gd name="T5" fmla="*/ 16 h 16"/>
                <a:gd name="T6" fmla="*/ 2 w 117"/>
                <a:gd name="T7" fmla="*/ 14 h 16"/>
                <a:gd name="T8" fmla="*/ 0 w 117"/>
                <a:gd name="T9" fmla="*/ 8 h 16"/>
                <a:gd name="T10" fmla="*/ 6 w 117"/>
                <a:gd name="T11" fmla="*/ 0 h 16"/>
                <a:gd name="T12" fmla="*/ 111 w 117"/>
                <a:gd name="T13" fmla="*/ 0 h 16"/>
                <a:gd name="T14" fmla="*/ 115 w 117"/>
                <a:gd name="T15" fmla="*/ 2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2"/>
                    <a:pt x="114" y="16"/>
                    <a:pt x="111" y="16"/>
                  </a:cubicBezTo>
                  <a:cubicBezTo>
                    <a:pt x="6" y="16"/>
                    <a:pt x="6" y="16"/>
                    <a:pt x="6" y="16"/>
                  </a:cubicBezTo>
                  <a:cubicBezTo>
                    <a:pt x="4" y="16"/>
                    <a:pt x="3" y="15"/>
                    <a:pt x="2" y="14"/>
                  </a:cubicBezTo>
                  <a:cubicBezTo>
                    <a:pt x="1" y="12"/>
                    <a:pt x="0" y="10"/>
                    <a:pt x="0" y="8"/>
                  </a:cubicBezTo>
                  <a:cubicBezTo>
                    <a:pt x="0" y="4"/>
                    <a:pt x="3" y="0"/>
                    <a:pt x="6" y="0"/>
                  </a:cubicBezTo>
                  <a:cubicBezTo>
                    <a:pt x="111" y="0"/>
                    <a:pt x="111" y="0"/>
                    <a:pt x="111" y="0"/>
                  </a:cubicBezTo>
                  <a:cubicBezTo>
                    <a:pt x="113" y="0"/>
                    <a:pt x="114" y="1"/>
                    <a:pt x="115" y="2"/>
                  </a:cubicBezTo>
                  <a:cubicBezTo>
                    <a:pt x="116" y="4"/>
                    <a:pt x="117" y="6"/>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3" name="ïšḷïḋé"/>
            <p:cNvSpPr/>
            <p:nvPr/>
          </p:nvSpPr>
          <p:spPr bwMode="auto">
            <a:xfrm>
              <a:off x="7626351" y="4292600"/>
              <a:ext cx="193675" cy="25400"/>
            </a:xfrm>
            <a:custGeom>
              <a:avLst/>
              <a:gdLst>
                <a:gd name="T0" fmla="*/ 53 w 59"/>
                <a:gd name="T1" fmla="*/ 0 h 8"/>
                <a:gd name="T2" fmla="*/ 1 w 59"/>
                <a:gd name="T3" fmla="*/ 0 h 8"/>
                <a:gd name="T4" fmla="*/ 1 w 59"/>
                <a:gd name="T5" fmla="*/ 0 h 8"/>
                <a:gd name="T6" fmla="*/ 0 w 59"/>
                <a:gd name="T7" fmla="*/ 8 h 8"/>
                <a:gd name="T8" fmla="*/ 59 w 59"/>
                <a:gd name="T9" fmla="*/ 8 h 8"/>
                <a:gd name="T10" fmla="*/ 57 w 59"/>
                <a:gd name="T11" fmla="*/ 2 h 8"/>
                <a:gd name="T12" fmla="*/ 53 w 5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59" h="8">
                  <a:moveTo>
                    <a:pt x="53" y="0"/>
                  </a:moveTo>
                  <a:cubicBezTo>
                    <a:pt x="1" y="0"/>
                    <a:pt x="1" y="0"/>
                    <a:pt x="1" y="0"/>
                  </a:cubicBezTo>
                  <a:cubicBezTo>
                    <a:pt x="1" y="0"/>
                    <a:pt x="1" y="0"/>
                    <a:pt x="1" y="0"/>
                  </a:cubicBezTo>
                  <a:cubicBezTo>
                    <a:pt x="1" y="3"/>
                    <a:pt x="0" y="5"/>
                    <a:pt x="0" y="8"/>
                  </a:cubicBezTo>
                  <a:cubicBezTo>
                    <a:pt x="59" y="8"/>
                    <a:pt x="59" y="8"/>
                    <a:pt x="59" y="8"/>
                  </a:cubicBezTo>
                  <a:cubicBezTo>
                    <a:pt x="59" y="6"/>
                    <a:pt x="58" y="4"/>
                    <a:pt x="57" y="2"/>
                  </a:cubicBezTo>
                  <a:cubicBezTo>
                    <a:pt x="56" y="1"/>
                    <a:pt x="55" y="0"/>
                    <a:pt x="53"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4" name="ïsļîḋè"/>
            <p:cNvSpPr/>
            <p:nvPr/>
          </p:nvSpPr>
          <p:spPr bwMode="auto">
            <a:xfrm>
              <a:off x="6986588" y="3971925"/>
              <a:ext cx="642938" cy="642938"/>
            </a:xfrm>
            <a:prstGeom prst="ellipse">
              <a:avLst/>
            </a:prstGeom>
            <a:solidFill>
              <a:srgbClr val="F5B1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5" name="iś1íḋe"/>
            <p:cNvSpPr/>
            <p:nvPr/>
          </p:nvSpPr>
          <p:spPr bwMode="auto">
            <a:xfrm>
              <a:off x="7046913" y="4032250"/>
              <a:ext cx="523875" cy="523875"/>
            </a:xfrm>
            <a:custGeom>
              <a:avLst/>
              <a:gdLst>
                <a:gd name="T0" fmla="*/ 159 w 159"/>
                <a:gd name="T1" fmla="*/ 79 h 159"/>
                <a:gd name="T2" fmla="*/ 86 w 159"/>
                <a:gd name="T3" fmla="*/ 159 h 159"/>
                <a:gd name="T4" fmla="*/ 79 w 159"/>
                <a:gd name="T5" fmla="*/ 159 h 159"/>
                <a:gd name="T6" fmla="*/ 0 w 159"/>
                <a:gd name="T7" fmla="*/ 79 h 159"/>
                <a:gd name="T8" fmla="*/ 79 w 159"/>
                <a:gd name="T9" fmla="*/ 0 h 159"/>
                <a:gd name="T10" fmla="*/ 86 w 159"/>
                <a:gd name="T11" fmla="*/ 0 h 159"/>
                <a:gd name="T12" fmla="*/ 159 w 159"/>
                <a:gd name="T13" fmla="*/ 79 h 159"/>
              </a:gdLst>
              <a:ahLst/>
              <a:cxnLst>
                <a:cxn ang="0">
                  <a:pos x="T0" y="T1"/>
                </a:cxn>
                <a:cxn ang="0">
                  <a:pos x="T2" y="T3"/>
                </a:cxn>
                <a:cxn ang="0">
                  <a:pos x="T4" y="T5"/>
                </a:cxn>
                <a:cxn ang="0">
                  <a:pos x="T6" y="T7"/>
                </a:cxn>
                <a:cxn ang="0">
                  <a:pos x="T8" y="T9"/>
                </a:cxn>
                <a:cxn ang="0">
                  <a:pos x="T10" y="T11"/>
                </a:cxn>
                <a:cxn ang="0">
                  <a:pos x="T12" y="T13"/>
                </a:cxn>
              </a:cxnLst>
              <a:rect l="0" t="0" r="r" b="b"/>
              <a:pathLst>
                <a:path w="159" h="159">
                  <a:moveTo>
                    <a:pt x="159" y="79"/>
                  </a:moveTo>
                  <a:cubicBezTo>
                    <a:pt x="159" y="121"/>
                    <a:pt x="127" y="155"/>
                    <a:pt x="86" y="159"/>
                  </a:cubicBezTo>
                  <a:cubicBezTo>
                    <a:pt x="83" y="159"/>
                    <a:pt x="81" y="159"/>
                    <a:pt x="79" y="159"/>
                  </a:cubicBezTo>
                  <a:cubicBezTo>
                    <a:pt x="35" y="159"/>
                    <a:pt x="0" y="123"/>
                    <a:pt x="0" y="79"/>
                  </a:cubicBezTo>
                  <a:cubicBezTo>
                    <a:pt x="0" y="35"/>
                    <a:pt x="35" y="0"/>
                    <a:pt x="79" y="0"/>
                  </a:cubicBezTo>
                  <a:cubicBezTo>
                    <a:pt x="81" y="0"/>
                    <a:pt x="83" y="0"/>
                    <a:pt x="86" y="0"/>
                  </a:cubicBezTo>
                  <a:cubicBezTo>
                    <a:pt x="127" y="3"/>
                    <a:pt x="159" y="38"/>
                    <a:pt x="159" y="79"/>
                  </a:cubicBezTo>
                </a:path>
              </a:pathLst>
            </a:custGeom>
            <a:solidFill>
              <a:srgbClr val="B0691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6" name="íṣḻiḑê"/>
            <p:cNvSpPr/>
            <p:nvPr/>
          </p:nvSpPr>
          <p:spPr bwMode="auto">
            <a:xfrm>
              <a:off x="7086601" y="4032250"/>
              <a:ext cx="484188" cy="523875"/>
            </a:xfrm>
            <a:custGeom>
              <a:avLst/>
              <a:gdLst>
                <a:gd name="T0" fmla="*/ 147 w 147"/>
                <a:gd name="T1" fmla="*/ 79 h 159"/>
                <a:gd name="T2" fmla="*/ 74 w 147"/>
                <a:gd name="T3" fmla="*/ 159 h 159"/>
                <a:gd name="T4" fmla="*/ 0 w 147"/>
                <a:gd name="T5" fmla="*/ 79 h 159"/>
                <a:gd name="T6" fmla="*/ 74 w 147"/>
                <a:gd name="T7" fmla="*/ 0 h 159"/>
                <a:gd name="T8" fmla="*/ 147 w 147"/>
                <a:gd name="T9" fmla="*/ 79 h 159"/>
              </a:gdLst>
              <a:ahLst/>
              <a:cxnLst>
                <a:cxn ang="0">
                  <a:pos x="T0" y="T1"/>
                </a:cxn>
                <a:cxn ang="0">
                  <a:pos x="T2" y="T3"/>
                </a:cxn>
                <a:cxn ang="0">
                  <a:pos x="T4" y="T5"/>
                </a:cxn>
                <a:cxn ang="0">
                  <a:pos x="T6" y="T7"/>
                </a:cxn>
                <a:cxn ang="0">
                  <a:pos x="T8" y="T9"/>
                </a:cxn>
              </a:cxnLst>
              <a:rect l="0" t="0" r="r" b="b"/>
              <a:pathLst>
                <a:path w="147" h="159">
                  <a:moveTo>
                    <a:pt x="147" y="79"/>
                  </a:moveTo>
                  <a:cubicBezTo>
                    <a:pt x="147" y="121"/>
                    <a:pt x="115" y="155"/>
                    <a:pt x="74" y="159"/>
                  </a:cubicBezTo>
                  <a:cubicBezTo>
                    <a:pt x="33" y="155"/>
                    <a:pt x="0" y="121"/>
                    <a:pt x="0" y="79"/>
                  </a:cubicBezTo>
                  <a:cubicBezTo>
                    <a:pt x="0" y="38"/>
                    <a:pt x="33" y="3"/>
                    <a:pt x="74" y="0"/>
                  </a:cubicBezTo>
                  <a:cubicBezTo>
                    <a:pt x="115" y="3"/>
                    <a:pt x="147" y="38"/>
                    <a:pt x="147" y="79"/>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7" name="îSļïḋè"/>
            <p:cNvSpPr/>
            <p:nvPr/>
          </p:nvSpPr>
          <p:spPr bwMode="auto">
            <a:xfrm>
              <a:off x="7231063" y="4129088"/>
              <a:ext cx="157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anchor="t" anchorCtr="0" compatLnSpc="1">
              <a:normAutofit fontScale="55000" lnSpcReduction="20000"/>
            </a:bodyPr>
            <a:lstStyle/>
            <a:p>
              <a:pPr marL="0" marR="0" lvl="0" indent="0" algn="l" defTabSz="914400" rtl="0" eaLnBrk="0" fontAlgn="base" latinLnBrk="0" hangingPunct="0">
                <a:spcBef>
                  <a:spcPct val="0"/>
                </a:spcBef>
                <a:spcAft>
                  <a:spcPct val="0"/>
                </a:spcAft>
                <a:buClrTx/>
                <a:buSzTx/>
                <a:buFontTx/>
                <a:buNone/>
              </a:pPr>
              <a:r>
                <a:rPr kumimoji="0" lang="en-US" altLang="zh-CN" sz="2200" b="0" i="0" u="none" strike="noStrike" cap="none" normalizeH="0" baseline="0">
                  <a:ln>
                    <a:noFill/>
                  </a:ln>
                  <a:solidFill>
                    <a:srgbClr val="B0691B"/>
                  </a:solidFill>
                  <a:effectLst/>
                </a:rPr>
                <a:t>$</a:t>
              </a:r>
              <a:endParaRPr kumimoji="0" lang="zh-CN" altLang="zh-CN" sz="2200" b="0" i="0" u="none" strike="noStrike" cap="none" normalizeH="0" baseline="0">
                <a:ln>
                  <a:noFill/>
                </a:ln>
                <a:solidFill>
                  <a:srgbClr val="B0691B"/>
                </a:solidFill>
                <a:effectLst/>
              </a:endParaRPr>
            </a:p>
          </p:txBody>
        </p:sp>
        <p:sp>
          <p:nvSpPr>
            <p:cNvPr id="408" name="îṣļiḑê"/>
            <p:cNvSpPr/>
            <p:nvPr/>
          </p:nvSpPr>
          <p:spPr bwMode="auto">
            <a:xfrm>
              <a:off x="7046913" y="4032250"/>
              <a:ext cx="423863" cy="273050"/>
            </a:xfrm>
            <a:custGeom>
              <a:avLst/>
              <a:gdLst>
                <a:gd name="T0" fmla="*/ 0 w 129"/>
                <a:gd name="T1" fmla="*/ 83 h 83"/>
                <a:gd name="T2" fmla="*/ 0 w 129"/>
                <a:gd name="T3" fmla="*/ 83 h 83"/>
                <a:gd name="T4" fmla="*/ 0 w 129"/>
                <a:gd name="T5" fmla="*/ 83 h 83"/>
                <a:gd name="T6" fmla="*/ 0 w 129"/>
                <a:gd name="T7" fmla="*/ 82 h 83"/>
                <a:gd name="T8" fmla="*/ 0 w 129"/>
                <a:gd name="T9" fmla="*/ 82 h 83"/>
                <a:gd name="T10" fmla="*/ 0 w 129"/>
                <a:gd name="T11" fmla="*/ 82 h 83"/>
                <a:gd name="T12" fmla="*/ 0 w 129"/>
                <a:gd name="T13" fmla="*/ 82 h 83"/>
                <a:gd name="T14" fmla="*/ 0 w 129"/>
                <a:gd name="T15" fmla="*/ 82 h 83"/>
                <a:gd name="T16" fmla="*/ 0 w 129"/>
                <a:gd name="T17" fmla="*/ 82 h 83"/>
                <a:gd name="T18" fmla="*/ 0 w 129"/>
                <a:gd name="T19" fmla="*/ 81 h 83"/>
                <a:gd name="T20" fmla="*/ 0 w 129"/>
                <a:gd name="T21" fmla="*/ 81 h 83"/>
                <a:gd name="T22" fmla="*/ 0 w 129"/>
                <a:gd name="T23" fmla="*/ 81 h 83"/>
                <a:gd name="T24" fmla="*/ 0 w 129"/>
                <a:gd name="T25" fmla="*/ 81 h 83"/>
                <a:gd name="T26" fmla="*/ 0 w 129"/>
                <a:gd name="T27" fmla="*/ 81 h 83"/>
                <a:gd name="T28" fmla="*/ 0 w 129"/>
                <a:gd name="T29" fmla="*/ 81 h 83"/>
                <a:gd name="T30" fmla="*/ 0 w 129"/>
                <a:gd name="T31" fmla="*/ 81 h 83"/>
                <a:gd name="T32" fmla="*/ 0 w 129"/>
                <a:gd name="T33" fmla="*/ 81 h 83"/>
                <a:gd name="T34" fmla="*/ 0 w 129"/>
                <a:gd name="T35" fmla="*/ 81 h 83"/>
                <a:gd name="T36" fmla="*/ 0 w 129"/>
                <a:gd name="T37" fmla="*/ 80 h 83"/>
                <a:gd name="T38" fmla="*/ 0 w 129"/>
                <a:gd name="T39" fmla="*/ 80 h 83"/>
                <a:gd name="T40" fmla="*/ 0 w 129"/>
                <a:gd name="T41" fmla="*/ 80 h 83"/>
                <a:gd name="T42" fmla="*/ 0 w 129"/>
                <a:gd name="T43" fmla="*/ 80 h 83"/>
                <a:gd name="T44" fmla="*/ 0 w 129"/>
                <a:gd name="T45" fmla="*/ 80 h 83"/>
                <a:gd name="T46" fmla="*/ 0 w 129"/>
                <a:gd name="T47" fmla="*/ 80 h 83"/>
                <a:gd name="T48" fmla="*/ 0 w 129"/>
                <a:gd name="T49" fmla="*/ 80 h 83"/>
                <a:gd name="T50" fmla="*/ 0 w 129"/>
                <a:gd name="T51" fmla="*/ 80 h 83"/>
                <a:gd name="T52" fmla="*/ 0 w 129"/>
                <a:gd name="T53" fmla="*/ 80 h 83"/>
                <a:gd name="T54" fmla="*/ 0 w 129"/>
                <a:gd name="T55" fmla="*/ 80 h 83"/>
                <a:gd name="T56" fmla="*/ 79 w 129"/>
                <a:gd name="T57" fmla="*/ 0 h 83"/>
                <a:gd name="T58" fmla="*/ 0 w 129"/>
                <a:gd name="T59" fmla="*/ 79 h 83"/>
                <a:gd name="T60" fmla="*/ 86 w 129"/>
                <a:gd name="T61" fmla="*/ 0 h 83"/>
                <a:gd name="T62" fmla="*/ 129 w 129"/>
                <a:gd name="T63" fmla="*/ 18 h 83"/>
                <a:gd name="T64" fmla="*/ 86 w 129"/>
                <a:gd name="T6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9" h="83">
                  <a:moveTo>
                    <a:pt x="0" y="83"/>
                  </a:moveTo>
                  <a:cubicBezTo>
                    <a:pt x="0" y="83"/>
                    <a:pt x="0" y="83"/>
                    <a:pt x="0" y="83"/>
                  </a:cubicBezTo>
                  <a:cubicBezTo>
                    <a:pt x="0" y="83"/>
                    <a:pt x="0" y="83"/>
                    <a:pt x="0" y="83"/>
                  </a:cubicBezTo>
                  <a:moveTo>
                    <a:pt x="0" y="83"/>
                  </a:moveTo>
                  <a:cubicBezTo>
                    <a:pt x="0" y="83"/>
                    <a:pt x="0" y="83"/>
                    <a:pt x="0" y="83"/>
                  </a:cubicBezTo>
                  <a:cubicBezTo>
                    <a:pt x="0" y="83"/>
                    <a:pt x="0" y="83"/>
                    <a:pt x="0" y="83"/>
                  </a:cubicBezTo>
                  <a:moveTo>
                    <a:pt x="0" y="82"/>
                  </a:moveTo>
                  <a:cubicBezTo>
                    <a:pt x="0" y="82"/>
                    <a:pt x="0" y="82"/>
                    <a:pt x="0" y="82"/>
                  </a:cubicBezTo>
                  <a:cubicBezTo>
                    <a:pt x="0" y="82"/>
                    <a:pt x="0" y="82"/>
                    <a:pt x="0" y="82"/>
                  </a:cubicBezTo>
                  <a:moveTo>
                    <a:pt x="0" y="82"/>
                  </a:moveTo>
                  <a:cubicBezTo>
                    <a:pt x="0" y="82"/>
                    <a:pt x="0" y="82"/>
                    <a:pt x="0" y="82"/>
                  </a:cubicBezTo>
                  <a:cubicBezTo>
                    <a:pt x="0" y="82"/>
                    <a:pt x="0" y="82"/>
                    <a:pt x="0" y="82"/>
                  </a:cubicBezTo>
                  <a:moveTo>
                    <a:pt x="0" y="82"/>
                  </a:moveTo>
                  <a:cubicBezTo>
                    <a:pt x="0" y="82"/>
                    <a:pt x="0" y="82"/>
                    <a:pt x="0" y="82"/>
                  </a:cubicBezTo>
                  <a:cubicBezTo>
                    <a:pt x="0" y="82"/>
                    <a:pt x="0" y="82"/>
                    <a:pt x="0" y="82"/>
                  </a:cubicBezTo>
                  <a:moveTo>
                    <a:pt x="0" y="82"/>
                  </a:moveTo>
                  <a:cubicBezTo>
                    <a:pt x="0" y="82"/>
                    <a:pt x="0" y="82"/>
                    <a:pt x="0" y="82"/>
                  </a:cubicBezTo>
                  <a:cubicBezTo>
                    <a:pt x="0" y="82"/>
                    <a:pt x="0" y="82"/>
                    <a:pt x="0" y="82"/>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79" y="0"/>
                  </a:moveTo>
                  <a:cubicBezTo>
                    <a:pt x="35" y="0"/>
                    <a:pt x="0" y="35"/>
                    <a:pt x="0" y="79"/>
                  </a:cubicBezTo>
                  <a:cubicBezTo>
                    <a:pt x="0" y="79"/>
                    <a:pt x="0" y="79"/>
                    <a:pt x="0" y="79"/>
                  </a:cubicBezTo>
                  <a:cubicBezTo>
                    <a:pt x="0" y="35"/>
                    <a:pt x="35" y="0"/>
                    <a:pt x="79" y="0"/>
                  </a:cubicBezTo>
                  <a:cubicBezTo>
                    <a:pt x="81" y="0"/>
                    <a:pt x="83" y="0"/>
                    <a:pt x="86" y="0"/>
                  </a:cubicBezTo>
                  <a:cubicBezTo>
                    <a:pt x="86" y="0"/>
                    <a:pt x="86" y="0"/>
                    <a:pt x="86" y="0"/>
                  </a:cubicBezTo>
                  <a:cubicBezTo>
                    <a:pt x="102" y="1"/>
                    <a:pt x="117" y="8"/>
                    <a:pt x="129" y="18"/>
                  </a:cubicBezTo>
                  <a:cubicBezTo>
                    <a:pt x="129" y="18"/>
                    <a:pt x="129" y="18"/>
                    <a:pt x="129" y="18"/>
                  </a:cubicBezTo>
                  <a:cubicBezTo>
                    <a:pt x="117" y="8"/>
                    <a:pt x="102" y="1"/>
                    <a:pt x="86" y="0"/>
                  </a:cubicBezTo>
                  <a:cubicBezTo>
                    <a:pt x="83" y="0"/>
                    <a:pt x="81" y="0"/>
                    <a:pt x="79" y="0"/>
                  </a:cubicBezTo>
                </a:path>
              </a:pathLst>
            </a:custGeom>
            <a:solidFill>
              <a:srgbClr val="F6B91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9" name="îş1iḓé"/>
            <p:cNvSpPr/>
            <p:nvPr/>
          </p:nvSpPr>
          <p:spPr bwMode="auto">
            <a:xfrm>
              <a:off x="7046913" y="4032250"/>
              <a:ext cx="282575" cy="477838"/>
            </a:xfrm>
            <a:custGeom>
              <a:avLst/>
              <a:gdLst>
                <a:gd name="T0" fmla="*/ 79 w 86"/>
                <a:gd name="T1" fmla="*/ 0 h 145"/>
                <a:gd name="T2" fmla="*/ 0 w 86"/>
                <a:gd name="T3" fmla="*/ 79 h 145"/>
                <a:gd name="T4" fmla="*/ 0 w 86"/>
                <a:gd name="T5" fmla="*/ 80 h 145"/>
                <a:gd name="T6" fmla="*/ 0 w 86"/>
                <a:gd name="T7" fmla="*/ 80 h 145"/>
                <a:gd name="T8" fmla="*/ 0 w 86"/>
                <a:gd name="T9" fmla="*/ 80 h 145"/>
                <a:gd name="T10" fmla="*/ 0 w 86"/>
                <a:gd name="T11" fmla="*/ 80 h 145"/>
                <a:gd name="T12" fmla="*/ 0 w 86"/>
                <a:gd name="T13" fmla="*/ 80 h 145"/>
                <a:gd name="T14" fmla="*/ 0 w 86"/>
                <a:gd name="T15" fmla="*/ 80 h 145"/>
                <a:gd name="T16" fmla="*/ 0 w 86"/>
                <a:gd name="T17" fmla="*/ 80 h 145"/>
                <a:gd name="T18" fmla="*/ 0 w 86"/>
                <a:gd name="T19" fmla="*/ 80 h 145"/>
                <a:gd name="T20" fmla="*/ 0 w 86"/>
                <a:gd name="T21" fmla="*/ 80 h 145"/>
                <a:gd name="T22" fmla="*/ 0 w 86"/>
                <a:gd name="T23" fmla="*/ 80 h 145"/>
                <a:gd name="T24" fmla="*/ 0 w 86"/>
                <a:gd name="T25" fmla="*/ 80 h 145"/>
                <a:gd name="T26" fmla="*/ 0 w 86"/>
                <a:gd name="T27" fmla="*/ 80 h 145"/>
                <a:gd name="T28" fmla="*/ 0 w 86"/>
                <a:gd name="T29" fmla="*/ 80 h 145"/>
                <a:gd name="T30" fmla="*/ 0 w 86"/>
                <a:gd name="T31" fmla="*/ 80 h 145"/>
                <a:gd name="T32" fmla="*/ 0 w 86"/>
                <a:gd name="T33" fmla="*/ 81 h 145"/>
                <a:gd name="T34" fmla="*/ 0 w 86"/>
                <a:gd name="T35" fmla="*/ 81 h 145"/>
                <a:gd name="T36" fmla="*/ 0 w 86"/>
                <a:gd name="T37" fmla="*/ 81 h 145"/>
                <a:gd name="T38" fmla="*/ 0 w 86"/>
                <a:gd name="T39" fmla="*/ 81 h 145"/>
                <a:gd name="T40" fmla="*/ 0 w 86"/>
                <a:gd name="T41" fmla="*/ 81 h 145"/>
                <a:gd name="T42" fmla="*/ 0 w 86"/>
                <a:gd name="T43" fmla="*/ 81 h 145"/>
                <a:gd name="T44" fmla="*/ 0 w 86"/>
                <a:gd name="T45" fmla="*/ 81 h 145"/>
                <a:gd name="T46" fmla="*/ 0 w 86"/>
                <a:gd name="T47" fmla="*/ 81 h 145"/>
                <a:gd name="T48" fmla="*/ 0 w 86"/>
                <a:gd name="T49" fmla="*/ 81 h 145"/>
                <a:gd name="T50" fmla="*/ 0 w 86"/>
                <a:gd name="T51" fmla="*/ 81 h 145"/>
                <a:gd name="T52" fmla="*/ 0 w 86"/>
                <a:gd name="T53" fmla="*/ 81 h 145"/>
                <a:gd name="T54" fmla="*/ 0 w 86"/>
                <a:gd name="T55" fmla="*/ 81 h 145"/>
                <a:gd name="T56" fmla="*/ 0 w 86"/>
                <a:gd name="T57" fmla="*/ 82 h 145"/>
                <a:gd name="T58" fmla="*/ 0 w 86"/>
                <a:gd name="T59" fmla="*/ 82 h 145"/>
                <a:gd name="T60" fmla="*/ 0 w 86"/>
                <a:gd name="T61" fmla="*/ 82 h 145"/>
                <a:gd name="T62" fmla="*/ 0 w 86"/>
                <a:gd name="T63" fmla="*/ 82 h 145"/>
                <a:gd name="T64" fmla="*/ 0 w 86"/>
                <a:gd name="T65" fmla="*/ 82 h 145"/>
                <a:gd name="T66" fmla="*/ 0 w 86"/>
                <a:gd name="T67" fmla="*/ 82 h 145"/>
                <a:gd name="T68" fmla="*/ 0 w 86"/>
                <a:gd name="T69" fmla="*/ 82 h 145"/>
                <a:gd name="T70" fmla="*/ 0 w 86"/>
                <a:gd name="T71" fmla="*/ 82 h 145"/>
                <a:gd name="T72" fmla="*/ 0 w 86"/>
                <a:gd name="T73" fmla="*/ 83 h 145"/>
                <a:gd name="T74" fmla="*/ 0 w 86"/>
                <a:gd name="T75" fmla="*/ 83 h 145"/>
                <a:gd name="T76" fmla="*/ 0 w 86"/>
                <a:gd name="T77" fmla="*/ 83 h 145"/>
                <a:gd name="T78" fmla="*/ 0 w 86"/>
                <a:gd name="T79" fmla="*/ 83 h 145"/>
                <a:gd name="T80" fmla="*/ 34 w 86"/>
                <a:gd name="T81" fmla="*/ 145 h 145"/>
                <a:gd name="T82" fmla="*/ 39 w 86"/>
                <a:gd name="T83" fmla="*/ 138 h 145"/>
                <a:gd name="T84" fmla="*/ 12 w 86"/>
                <a:gd name="T85" fmla="*/ 79 h 145"/>
                <a:gd name="T86" fmla="*/ 86 w 86"/>
                <a:gd name="T87" fmla="*/ 0 h 145"/>
                <a:gd name="T88" fmla="*/ 79 w 86"/>
                <a:gd name="T8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45">
                  <a:moveTo>
                    <a:pt x="79" y="0"/>
                  </a:moveTo>
                  <a:cubicBezTo>
                    <a:pt x="35" y="0"/>
                    <a:pt x="0" y="35"/>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1" y="109"/>
                    <a:pt x="14" y="131"/>
                    <a:pt x="34" y="145"/>
                  </a:cubicBezTo>
                  <a:cubicBezTo>
                    <a:pt x="39" y="138"/>
                    <a:pt x="39" y="138"/>
                    <a:pt x="39" y="138"/>
                  </a:cubicBezTo>
                  <a:cubicBezTo>
                    <a:pt x="23" y="124"/>
                    <a:pt x="12" y="103"/>
                    <a:pt x="12" y="79"/>
                  </a:cubicBezTo>
                  <a:cubicBezTo>
                    <a:pt x="12" y="38"/>
                    <a:pt x="45" y="3"/>
                    <a:pt x="86" y="0"/>
                  </a:cubicBezTo>
                  <a:cubicBezTo>
                    <a:pt x="83" y="0"/>
                    <a:pt x="81" y="0"/>
                    <a:pt x="79" y="0"/>
                  </a:cubicBezTo>
                </a:path>
              </a:pathLst>
            </a:custGeom>
            <a:solidFill>
              <a:srgbClr val="B878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0" name="îŝlïḍe"/>
            <p:cNvSpPr/>
            <p:nvPr/>
          </p:nvSpPr>
          <p:spPr bwMode="auto">
            <a:xfrm>
              <a:off x="7086601" y="4032250"/>
              <a:ext cx="384175" cy="454025"/>
            </a:xfrm>
            <a:custGeom>
              <a:avLst/>
              <a:gdLst>
                <a:gd name="T0" fmla="*/ 74 w 117"/>
                <a:gd name="T1" fmla="*/ 0 h 138"/>
                <a:gd name="T2" fmla="*/ 74 w 117"/>
                <a:gd name="T3" fmla="*/ 0 h 138"/>
                <a:gd name="T4" fmla="*/ 0 w 117"/>
                <a:gd name="T5" fmla="*/ 79 h 138"/>
                <a:gd name="T6" fmla="*/ 27 w 117"/>
                <a:gd name="T7" fmla="*/ 138 h 138"/>
                <a:gd name="T8" fmla="*/ 50 w 117"/>
                <a:gd name="T9" fmla="*/ 108 h 138"/>
                <a:gd name="T10" fmla="*/ 50 w 117"/>
                <a:gd name="T11" fmla="*/ 44 h 138"/>
                <a:gd name="T12" fmla="*/ 81 w 117"/>
                <a:gd name="T13" fmla="*/ 44 h 138"/>
                <a:gd name="T14" fmla="*/ 81 w 117"/>
                <a:gd name="T15" fmla="*/ 67 h 138"/>
                <a:gd name="T16" fmla="*/ 117 w 117"/>
                <a:gd name="T17" fmla="*/ 18 h 138"/>
                <a:gd name="T18" fmla="*/ 74 w 117"/>
                <a:gd name="T1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38">
                  <a:moveTo>
                    <a:pt x="74" y="0"/>
                  </a:moveTo>
                  <a:cubicBezTo>
                    <a:pt x="74" y="0"/>
                    <a:pt x="74" y="0"/>
                    <a:pt x="74" y="0"/>
                  </a:cubicBezTo>
                  <a:cubicBezTo>
                    <a:pt x="33" y="3"/>
                    <a:pt x="0" y="38"/>
                    <a:pt x="0" y="79"/>
                  </a:cubicBezTo>
                  <a:cubicBezTo>
                    <a:pt x="0" y="103"/>
                    <a:pt x="11" y="124"/>
                    <a:pt x="27" y="138"/>
                  </a:cubicBezTo>
                  <a:cubicBezTo>
                    <a:pt x="50" y="108"/>
                    <a:pt x="50" y="108"/>
                    <a:pt x="50" y="108"/>
                  </a:cubicBezTo>
                  <a:cubicBezTo>
                    <a:pt x="50" y="44"/>
                    <a:pt x="50" y="44"/>
                    <a:pt x="50" y="44"/>
                  </a:cubicBezTo>
                  <a:cubicBezTo>
                    <a:pt x="81" y="44"/>
                    <a:pt x="81" y="44"/>
                    <a:pt x="81" y="44"/>
                  </a:cubicBezTo>
                  <a:cubicBezTo>
                    <a:pt x="81" y="67"/>
                    <a:pt x="81" y="67"/>
                    <a:pt x="81" y="67"/>
                  </a:cubicBezTo>
                  <a:cubicBezTo>
                    <a:pt x="117" y="18"/>
                    <a:pt x="117" y="18"/>
                    <a:pt x="117" y="18"/>
                  </a:cubicBezTo>
                  <a:cubicBezTo>
                    <a:pt x="105" y="8"/>
                    <a:pt x="90" y="1"/>
                    <a:pt x="74" y="0"/>
                  </a:cubicBezTo>
                </a:path>
              </a:pathLst>
            </a:custGeom>
            <a:solidFill>
              <a:srgbClr val="FFCB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1" name="ïṩḷíḋe"/>
            <p:cNvSpPr/>
            <p:nvPr/>
          </p:nvSpPr>
          <p:spPr bwMode="auto">
            <a:xfrm>
              <a:off x="7250113" y="4176713"/>
              <a:ext cx="103188" cy="211138"/>
            </a:xfrm>
            <a:prstGeom prst="rect">
              <a:avLst/>
            </a:prstGeom>
            <a:solidFill>
              <a:srgbClr val="FFCB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12" name="ïşlïde"/>
            <p:cNvSpPr/>
            <p:nvPr/>
          </p:nvSpPr>
          <p:spPr bwMode="auto">
            <a:xfrm>
              <a:off x="7231063" y="4129088"/>
              <a:ext cx="157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anchor="t" anchorCtr="0" compatLnSpc="1">
              <a:normAutofit fontScale="55000" lnSpcReduction="20000"/>
            </a:bodyPr>
            <a:lstStyle/>
            <a:p>
              <a:pPr marL="0" marR="0" lvl="0" indent="0" algn="l" defTabSz="914400" rtl="0" eaLnBrk="0" fontAlgn="base" latinLnBrk="0" hangingPunct="0">
                <a:spcBef>
                  <a:spcPct val="0"/>
                </a:spcBef>
                <a:spcAft>
                  <a:spcPct val="0"/>
                </a:spcAft>
                <a:buClrTx/>
                <a:buSzTx/>
                <a:buFontTx/>
                <a:buNone/>
              </a:pPr>
              <a:r>
                <a:rPr kumimoji="0" lang="en-US" altLang="zh-CN" sz="2200" b="0" i="0" u="none" strike="noStrike" cap="none" normalizeH="0" baseline="0">
                  <a:ln>
                    <a:noFill/>
                  </a:ln>
                  <a:solidFill>
                    <a:srgbClr val="B87832"/>
                  </a:solidFill>
                  <a:effectLst/>
                </a:rPr>
                <a:t>$</a:t>
              </a:r>
              <a:endParaRPr kumimoji="0" lang="zh-CN" altLang="zh-CN" sz="2200" b="0" i="0" u="none" strike="noStrike" cap="none" normalizeH="0" baseline="0">
                <a:ln>
                  <a:noFill/>
                </a:ln>
                <a:solidFill>
                  <a:srgbClr val="B87832"/>
                </a:solidFill>
                <a:effectLst/>
              </a:endParaRPr>
            </a:p>
          </p:txBody>
        </p:sp>
        <p:sp>
          <p:nvSpPr>
            <p:cNvPr id="413" name="iṧḻidé"/>
            <p:cNvSpPr/>
            <p:nvPr/>
          </p:nvSpPr>
          <p:spPr bwMode="auto">
            <a:xfrm>
              <a:off x="7296151" y="4140200"/>
              <a:ext cx="274638" cy="415925"/>
            </a:xfrm>
            <a:custGeom>
              <a:avLst/>
              <a:gdLst>
                <a:gd name="T0" fmla="*/ 3 w 83"/>
                <a:gd name="T1" fmla="*/ 126 h 126"/>
                <a:gd name="T2" fmla="*/ 3 w 83"/>
                <a:gd name="T3" fmla="*/ 126 h 126"/>
                <a:gd name="T4" fmla="*/ 3 w 83"/>
                <a:gd name="T5" fmla="*/ 126 h 126"/>
                <a:gd name="T6" fmla="*/ 3 w 83"/>
                <a:gd name="T7" fmla="*/ 126 h 126"/>
                <a:gd name="T8" fmla="*/ 2 w 83"/>
                <a:gd name="T9" fmla="*/ 126 h 126"/>
                <a:gd name="T10" fmla="*/ 2 w 83"/>
                <a:gd name="T11" fmla="*/ 126 h 126"/>
                <a:gd name="T12" fmla="*/ 2 w 83"/>
                <a:gd name="T13" fmla="*/ 126 h 126"/>
                <a:gd name="T14" fmla="*/ 2 w 83"/>
                <a:gd name="T15" fmla="*/ 126 h 126"/>
                <a:gd name="T16" fmla="*/ 2 w 83"/>
                <a:gd name="T17" fmla="*/ 126 h 126"/>
                <a:gd name="T18" fmla="*/ 2 w 83"/>
                <a:gd name="T19" fmla="*/ 126 h 126"/>
                <a:gd name="T20" fmla="*/ 0 w 83"/>
                <a:gd name="T21" fmla="*/ 126 h 126"/>
                <a:gd name="T22" fmla="*/ 0 w 83"/>
                <a:gd name="T23" fmla="*/ 126 h 126"/>
                <a:gd name="T24" fmla="*/ 0 w 83"/>
                <a:gd name="T25" fmla="*/ 126 h 126"/>
                <a:gd name="T26" fmla="*/ 83 w 83"/>
                <a:gd name="T27" fmla="*/ 46 h 126"/>
                <a:gd name="T28" fmla="*/ 83 w 83"/>
                <a:gd name="T29" fmla="*/ 46 h 126"/>
                <a:gd name="T30" fmla="*/ 83 w 83"/>
                <a:gd name="T31" fmla="*/ 46 h 126"/>
                <a:gd name="T32" fmla="*/ 83 w 83"/>
                <a:gd name="T33" fmla="*/ 46 h 126"/>
                <a:gd name="T34" fmla="*/ 83 w 83"/>
                <a:gd name="T35" fmla="*/ 46 h 126"/>
                <a:gd name="T36" fmla="*/ 83 w 83"/>
                <a:gd name="T37" fmla="*/ 46 h 126"/>
                <a:gd name="T38" fmla="*/ 83 w 83"/>
                <a:gd name="T39" fmla="*/ 45 h 126"/>
                <a:gd name="T40" fmla="*/ 83 w 83"/>
                <a:gd name="T41" fmla="*/ 45 h 126"/>
                <a:gd name="T42" fmla="*/ 83 w 83"/>
                <a:gd name="T43" fmla="*/ 45 h 126"/>
                <a:gd name="T44" fmla="*/ 83 w 83"/>
                <a:gd name="T45" fmla="*/ 45 h 126"/>
                <a:gd name="T46" fmla="*/ 83 w 83"/>
                <a:gd name="T47" fmla="*/ 45 h 126"/>
                <a:gd name="T48" fmla="*/ 83 w 83"/>
                <a:gd name="T49" fmla="*/ 45 h 126"/>
                <a:gd name="T50" fmla="*/ 83 w 83"/>
                <a:gd name="T51" fmla="*/ 45 h 126"/>
                <a:gd name="T52" fmla="*/ 83 w 83"/>
                <a:gd name="T53" fmla="*/ 45 h 126"/>
                <a:gd name="T54" fmla="*/ 83 w 83"/>
                <a:gd name="T55" fmla="*/ 44 h 126"/>
                <a:gd name="T56" fmla="*/ 83 w 83"/>
                <a:gd name="T57" fmla="*/ 44 h 126"/>
                <a:gd name="T58" fmla="*/ 83 w 83"/>
                <a:gd name="T59" fmla="*/ 44 h 126"/>
                <a:gd name="T60" fmla="*/ 83 w 83"/>
                <a:gd name="T61" fmla="*/ 44 h 126"/>
                <a:gd name="T62" fmla="*/ 83 w 83"/>
                <a:gd name="T63" fmla="*/ 43 h 126"/>
                <a:gd name="T64" fmla="*/ 83 w 83"/>
                <a:gd name="T65" fmla="*/ 43 h 126"/>
                <a:gd name="T66" fmla="*/ 83 w 83"/>
                <a:gd name="T67" fmla="*/ 43 h 126"/>
                <a:gd name="T68" fmla="*/ 83 w 83"/>
                <a:gd name="T69" fmla="*/ 43 h 126"/>
                <a:gd name="T70" fmla="*/ 83 w 83"/>
                <a:gd name="T71" fmla="*/ 43 h 126"/>
                <a:gd name="T72" fmla="*/ 83 w 83"/>
                <a:gd name="T73" fmla="*/ 40 h 126"/>
                <a:gd name="T74" fmla="*/ 83 w 83"/>
                <a:gd name="T75" fmla="*/ 39 h 126"/>
                <a:gd name="T76" fmla="*/ 83 w 83"/>
                <a:gd name="T77" fmla="*/ 39 h 126"/>
                <a:gd name="T78" fmla="*/ 82 w 83"/>
                <a:gd name="T79" fmla="*/ 39 h 126"/>
                <a:gd name="T80" fmla="*/ 82 w 83"/>
                <a:gd name="T81" fmla="*/ 39 h 126"/>
                <a:gd name="T82" fmla="*/ 82 w 83"/>
                <a:gd name="T83" fmla="*/ 39 h 126"/>
                <a:gd name="T84" fmla="*/ 82 w 83"/>
                <a:gd name="T85" fmla="*/ 38 h 126"/>
                <a:gd name="T86" fmla="*/ 82 w 83"/>
                <a:gd name="T87" fmla="*/ 38 h 126"/>
                <a:gd name="T88" fmla="*/ 82 w 83"/>
                <a:gd name="T89" fmla="*/ 38 h 126"/>
                <a:gd name="T90" fmla="*/ 82 w 83"/>
                <a:gd name="T91" fmla="*/ 38 h 126"/>
                <a:gd name="T92" fmla="*/ 82 w 83"/>
                <a:gd name="T93" fmla="*/ 38 h 126"/>
                <a:gd name="T94" fmla="*/ 82 w 83"/>
                <a:gd name="T95" fmla="*/ 38 h 126"/>
                <a:gd name="T96" fmla="*/ 82 w 83"/>
                <a:gd name="T97" fmla="*/ 38 h 126"/>
                <a:gd name="T98" fmla="*/ 82 w 83"/>
                <a:gd name="T99" fmla="*/ 37 h 126"/>
                <a:gd name="T100" fmla="*/ 82 w 83"/>
                <a:gd name="T101" fmla="*/ 37 h 126"/>
                <a:gd name="T102" fmla="*/ 82 w 83"/>
                <a:gd name="T103" fmla="*/ 37 h 126"/>
                <a:gd name="T104" fmla="*/ 82 w 83"/>
                <a:gd name="T105" fmla="*/ 37 h 126"/>
                <a:gd name="T106" fmla="*/ 82 w 83"/>
                <a:gd name="T107" fmla="*/ 37 h 126"/>
                <a:gd name="T108" fmla="*/ 82 w 83"/>
                <a:gd name="T109" fmla="*/ 37 h 126"/>
                <a:gd name="T110" fmla="*/ 82 w 83"/>
                <a:gd name="T111" fmla="*/ 37 h 126"/>
                <a:gd name="T112" fmla="*/ 82 w 83"/>
                <a:gd name="T113" fmla="*/ 37 h 126"/>
                <a:gd name="T114" fmla="*/ 68 w 83"/>
                <a:gd name="T115" fmla="*/ 0 h 126"/>
                <a:gd name="T116" fmla="*/ 68 w 83"/>
                <a:gd name="T1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3" h="126">
                  <a:moveTo>
                    <a:pt x="3" y="126"/>
                  </a:moveTo>
                  <a:cubicBezTo>
                    <a:pt x="3" y="126"/>
                    <a:pt x="3" y="126"/>
                    <a:pt x="3" y="126"/>
                  </a:cubicBezTo>
                  <a:cubicBezTo>
                    <a:pt x="3" y="126"/>
                    <a:pt x="3" y="126"/>
                    <a:pt x="3" y="126"/>
                  </a:cubicBezTo>
                  <a:moveTo>
                    <a:pt x="3" y="126"/>
                  </a:moveTo>
                  <a:cubicBezTo>
                    <a:pt x="3" y="126"/>
                    <a:pt x="3" y="126"/>
                    <a:pt x="3" y="126"/>
                  </a:cubicBezTo>
                  <a:cubicBezTo>
                    <a:pt x="3" y="126"/>
                    <a:pt x="3" y="126"/>
                    <a:pt x="3" y="126"/>
                  </a:cubicBezTo>
                  <a:moveTo>
                    <a:pt x="3" y="126"/>
                  </a:moveTo>
                  <a:cubicBezTo>
                    <a:pt x="3" y="126"/>
                    <a:pt x="3" y="126"/>
                    <a:pt x="3" y="126"/>
                  </a:cubicBezTo>
                  <a:cubicBezTo>
                    <a:pt x="3" y="126"/>
                    <a:pt x="3" y="126"/>
                    <a:pt x="3" y="126"/>
                  </a:cubicBezTo>
                  <a:moveTo>
                    <a:pt x="2" y="126"/>
                  </a:moveTo>
                  <a:cubicBezTo>
                    <a:pt x="2" y="126"/>
                    <a:pt x="3" y="126"/>
                    <a:pt x="3" y="126"/>
                  </a:cubicBezTo>
                  <a:cubicBezTo>
                    <a:pt x="3" y="126"/>
                    <a:pt x="2" y="126"/>
                    <a:pt x="2" y="126"/>
                  </a:cubicBezTo>
                  <a:moveTo>
                    <a:pt x="2" y="126"/>
                  </a:moveTo>
                  <a:cubicBezTo>
                    <a:pt x="2" y="126"/>
                    <a:pt x="2" y="126"/>
                    <a:pt x="2" y="126"/>
                  </a:cubicBezTo>
                  <a:cubicBezTo>
                    <a:pt x="2" y="126"/>
                    <a:pt x="2" y="126"/>
                    <a:pt x="2" y="126"/>
                  </a:cubicBezTo>
                  <a:moveTo>
                    <a:pt x="2" y="126"/>
                  </a:moveTo>
                  <a:cubicBezTo>
                    <a:pt x="2" y="126"/>
                    <a:pt x="2" y="126"/>
                    <a:pt x="2" y="126"/>
                  </a:cubicBezTo>
                  <a:cubicBezTo>
                    <a:pt x="2" y="126"/>
                    <a:pt x="2" y="126"/>
                    <a:pt x="2" y="126"/>
                  </a:cubicBezTo>
                  <a:moveTo>
                    <a:pt x="0" y="126"/>
                  </a:moveTo>
                  <a:cubicBezTo>
                    <a:pt x="1" y="126"/>
                    <a:pt x="1" y="126"/>
                    <a:pt x="2" y="126"/>
                  </a:cubicBezTo>
                  <a:cubicBezTo>
                    <a:pt x="1" y="126"/>
                    <a:pt x="1" y="126"/>
                    <a:pt x="0" y="126"/>
                  </a:cubicBezTo>
                  <a:moveTo>
                    <a:pt x="0" y="126"/>
                  </a:moveTo>
                  <a:cubicBezTo>
                    <a:pt x="0" y="126"/>
                    <a:pt x="0" y="126"/>
                    <a:pt x="0" y="126"/>
                  </a:cubicBezTo>
                  <a:cubicBezTo>
                    <a:pt x="0" y="126"/>
                    <a:pt x="0" y="126"/>
                    <a:pt x="0" y="126"/>
                  </a:cubicBezTo>
                  <a:moveTo>
                    <a:pt x="0" y="126"/>
                  </a:moveTo>
                  <a:cubicBezTo>
                    <a:pt x="0" y="126"/>
                    <a:pt x="0" y="126"/>
                    <a:pt x="0" y="126"/>
                  </a:cubicBezTo>
                  <a:cubicBezTo>
                    <a:pt x="0" y="126"/>
                    <a:pt x="0" y="126"/>
                    <a:pt x="0" y="126"/>
                  </a:cubicBezTo>
                  <a:moveTo>
                    <a:pt x="83" y="46"/>
                  </a:moveTo>
                  <a:cubicBezTo>
                    <a:pt x="83" y="46"/>
                    <a:pt x="83" y="46"/>
                    <a:pt x="83" y="46"/>
                  </a:cubicBezTo>
                  <a:cubicBezTo>
                    <a:pt x="83" y="46"/>
                    <a:pt x="83" y="46"/>
                    <a:pt x="83" y="46"/>
                  </a:cubicBezTo>
                  <a:moveTo>
                    <a:pt x="83" y="46"/>
                  </a:moveTo>
                  <a:cubicBezTo>
                    <a:pt x="83" y="46"/>
                    <a:pt x="83" y="46"/>
                    <a:pt x="83" y="46"/>
                  </a:cubicBezTo>
                  <a:cubicBezTo>
                    <a:pt x="83" y="46"/>
                    <a:pt x="83" y="46"/>
                    <a:pt x="83" y="46"/>
                  </a:cubicBezTo>
                  <a:moveTo>
                    <a:pt x="83" y="46"/>
                  </a:moveTo>
                  <a:cubicBezTo>
                    <a:pt x="83" y="46"/>
                    <a:pt x="83" y="46"/>
                    <a:pt x="83" y="46"/>
                  </a:cubicBezTo>
                  <a:cubicBezTo>
                    <a:pt x="83" y="46"/>
                    <a:pt x="83" y="46"/>
                    <a:pt x="83" y="46"/>
                  </a:cubicBezTo>
                  <a:moveTo>
                    <a:pt x="83" y="46"/>
                  </a:moveTo>
                  <a:cubicBezTo>
                    <a:pt x="83" y="46"/>
                    <a:pt x="83" y="46"/>
                    <a:pt x="83" y="46"/>
                  </a:cubicBezTo>
                  <a:cubicBezTo>
                    <a:pt x="83" y="46"/>
                    <a:pt x="83" y="46"/>
                    <a:pt x="83" y="46"/>
                  </a:cubicBezTo>
                  <a:moveTo>
                    <a:pt x="83" y="45"/>
                  </a:moveTo>
                  <a:cubicBezTo>
                    <a:pt x="83" y="45"/>
                    <a:pt x="83" y="45"/>
                    <a:pt x="83" y="45"/>
                  </a:cubicBezTo>
                  <a:cubicBezTo>
                    <a:pt x="83" y="45"/>
                    <a:pt x="83" y="45"/>
                    <a:pt x="83" y="45"/>
                  </a:cubicBezTo>
                  <a:moveTo>
                    <a:pt x="83" y="45"/>
                  </a:moveTo>
                  <a:cubicBezTo>
                    <a:pt x="83" y="45"/>
                    <a:pt x="83" y="45"/>
                    <a:pt x="83" y="45"/>
                  </a:cubicBezTo>
                  <a:cubicBezTo>
                    <a:pt x="83" y="45"/>
                    <a:pt x="83" y="45"/>
                    <a:pt x="83" y="45"/>
                  </a:cubicBezTo>
                  <a:moveTo>
                    <a:pt x="83" y="45"/>
                  </a:moveTo>
                  <a:cubicBezTo>
                    <a:pt x="83" y="45"/>
                    <a:pt x="83" y="45"/>
                    <a:pt x="83" y="45"/>
                  </a:cubicBezTo>
                  <a:cubicBezTo>
                    <a:pt x="83" y="45"/>
                    <a:pt x="83" y="45"/>
                    <a:pt x="83" y="45"/>
                  </a:cubicBezTo>
                  <a:moveTo>
                    <a:pt x="83" y="45"/>
                  </a:moveTo>
                  <a:cubicBezTo>
                    <a:pt x="83" y="45"/>
                    <a:pt x="83" y="45"/>
                    <a:pt x="83" y="45"/>
                  </a:cubicBezTo>
                  <a:cubicBezTo>
                    <a:pt x="83" y="45"/>
                    <a:pt x="83" y="45"/>
                    <a:pt x="83" y="45"/>
                  </a:cubicBezTo>
                  <a:moveTo>
                    <a:pt x="83" y="45"/>
                  </a:moveTo>
                  <a:cubicBezTo>
                    <a:pt x="83" y="45"/>
                    <a:pt x="83" y="45"/>
                    <a:pt x="83" y="45"/>
                  </a:cubicBezTo>
                  <a:cubicBezTo>
                    <a:pt x="83" y="45"/>
                    <a:pt x="83" y="45"/>
                    <a:pt x="83" y="45"/>
                  </a:cubicBezTo>
                  <a:moveTo>
                    <a:pt x="83" y="44"/>
                  </a:moveTo>
                  <a:cubicBezTo>
                    <a:pt x="83" y="44"/>
                    <a:pt x="83" y="44"/>
                    <a:pt x="83" y="44"/>
                  </a:cubicBezTo>
                  <a:cubicBezTo>
                    <a:pt x="83" y="44"/>
                    <a:pt x="83" y="44"/>
                    <a:pt x="83" y="44"/>
                  </a:cubicBezTo>
                  <a:moveTo>
                    <a:pt x="83" y="44"/>
                  </a:moveTo>
                  <a:cubicBezTo>
                    <a:pt x="83" y="44"/>
                    <a:pt x="83" y="44"/>
                    <a:pt x="83" y="44"/>
                  </a:cubicBezTo>
                  <a:cubicBezTo>
                    <a:pt x="83" y="44"/>
                    <a:pt x="83" y="44"/>
                    <a:pt x="83" y="44"/>
                  </a:cubicBezTo>
                  <a:moveTo>
                    <a:pt x="83" y="44"/>
                  </a:moveTo>
                  <a:cubicBezTo>
                    <a:pt x="83" y="44"/>
                    <a:pt x="83" y="44"/>
                    <a:pt x="83" y="44"/>
                  </a:cubicBezTo>
                  <a:cubicBezTo>
                    <a:pt x="83" y="44"/>
                    <a:pt x="83" y="44"/>
                    <a:pt x="83" y="44"/>
                  </a:cubicBezTo>
                  <a:moveTo>
                    <a:pt x="83" y="43"/>
                  </a:moveTo>
                  <a:cubicBezTo>
                    <a:pt x="83" y="43"/>
                    <a:pt x="83" y="43"/>
                    <a:pt x="83" y="43"/>
                  </a:cubicBezTo>
                  <a:cubicBezTo>
                    <a:pt x="83" y="43"/>
                    <a:pt x="83" y="43"/>
                    <a:pt x="83" y="43"/>
                  </a:cubicBezTo>
                  <a:moveTo>
                    <a:pt x="83" y="43"/>
                  </a:moveTo>
                  <a:cubicBezTo>
                    <a:pt x="83" y="43"/>
                    <a:pt x="83" y="43"/>
                    <a:pt x="83" y="43"/>
                  </a:cubicBezTo>
                  <a:cubicBezTo>
                    <a:pt x="83" y="43"/>
                    <a:pt x="83" y="43"/>
                    <a:pt x="83" y="43"/>
                  </a:cubicBezTo>
                  <a:moveTo>
                    <a:pt x="83" y="43"/>
                  </a:moveTo>
                  <a:cubicBezTo>
                    <a:pt x="83" y="43"/>
                    <a:pt x="83" y="43"/>
                    <a:pt x="83" y="43"/>
                  </a:cubicBezTo>
                  <a:cubicBezTo>
                    <a:pt x="83" y="43"/>
                    <a:pt x="83" y="43"/>
                    <a:pt x="83" y="43"/>
                  </a:cubicBezTo>
                  <a:moveTo>
                    <a:pt x="83" y="40"/>
                  </a:moveTo>
                  <a:cubicBezTo>
                    <a:pt x="83" y="40"/>
                    <a:pt x="83" y="40"/>
                    <a:pt x="83" y="40"/>
                  </a:cubicBezTo>
                  <a:cubicBezTo>
                    <a:pt x="83" y="40"/>
                    <a:pt x="83" y="40"/>
                    <a:pt x="83" y="40"/>
                  </a:cubicBezTo>
                  <a:moveTo>
                    <a:pt x="83" y="39"/>
                  </a:moveTo>
                  <a:cubicBezTo>
                    <a:pt x="83" y="39"/>
                    <a:pt x="83" y="39"/>
                    <a:pt x="83" y="39"/>
                  </a:cubicBezTo>
                  <a:cubicBezTo>
                    <a:pt x="83" y="39"/>
                    <a:pt x="83" y="39"/>
                    <a:pt x="83" y="39"/>
                  </a:cubicBezTo>
                  <a:moveTo>
                    <a:pt x="82" y="39"/>
                  </a:moveTo>
                  <a:cubicBezTo>
                    <a:pt x="82" y="39"/>
                    <a:pt x="82" y="39"/>
                    <a:pt x="82" y="39"/>
                  </a:cubicBezTo>
                  <a:cubicBezTo>
                    <a:pt x="82" y="39"/>
                    <a:pt x="82" y="39"/>
                    <a:pt x="82" y="39"/>
                  </a:cubicBezTo>
                  <a:moveTo>
                    <a:pt x="82" y="39"/>
                  </a:moveTo>
                  <a:cubicBezTo>
                    <a:pt x="82" y="39"/>
                    <a:pt x="82" y="39"/>
                    <a:pt x="82" y="39"/>
                  </a:cubicBezTo>
                  <a:cubicBezTo>
                    <a:pt x="82" y="39"/>
                    <a:pt x="82" y="39"/>
                    <a:pt x="82" y="39"/>
                  </a:cubicBezTo>
                  <a:moveTo>
                    <a:pt x="82" y="38"/>
                  </a:moveTo>
                  <a:cubicBezTo>
                    <a:pt x="82" y="38"/>
                    <a:pt x="82" y="38"/>
                    <a:pt x="82" y="38"/>
                  </a:cubicBezTo>
                  <a:cubicBezTo>
                    <a:pt x="82" y="38"/>
                    <a:pt x="82" y="38"/>
                    <a:pt x="82" y="38"/>
                  </a:cubicBezTo>
                  <a:moveTo>
                    <a:pt x="82" y="38"/>
                  </a:moveTo>
                  <a:cubicBezTo>
                    <a:pt x="82" y="38"/>
                    <a:pt x="82" y="38"/>
                    <a:pt x="82" y="38"/>
                  </a:cubicBezTo>
                  <a:cubicBezTo>
                    <a:pt x="82" y="38"/>
                    <a:pt x="82" y="38"/>
                    <a:pt x="82" y="38"/>
                  </a:cubicBezTo>
                  <a:moveTo>
                    <a:pt x="82" y="38"/>
                  </a:moveTo>
                  <a:cubicBezTo>
                    <a:pt x="82" y="38"/>
                    <a:pt x="82" y="38"/>
                    <a:pt x="82" y="38"/>
                  </a:cubicBezTo>
                  <a:cubicBezTo>
                    <a:pt x="82" y="38"/>
                    <a:pt x="82" y="38"/>
                    <a:pt x="82" y="38"/>
                  </a:cubicBezTo>
                  <a:moveTo>
                    <a:pt x="82" y="38"/>
                  </a:moveTo>
                  <a:cubicBezTo>
                    <a:pt x="82" y="38"/>
                    <a:pt x="82" y="38"/>
                    <a:pt x="82" y="38"/>
                  </a:cubicBezTo>
                  <a:cubicBezTo>
                    <a:pt x="82" y="38"/>
                    <a:pt x="82" y="38"/>
                    <a:pt x="82" y="38"/>
                  </a:cubicBezTo>
                  <a:moveTo>
                    <a:pt x="82" y="38"/>
                  </a:moveTo>
                  <a:cubicBezTo>
                    <a:pt x="82" y="38"/>
                    <a:pt x="82" y="38"/>
                    <a:pt x="82" y="38"/>
                  </a:cubicBezTo>
                  <a:cubicBezTo>
                    <a:pt x="82" y="38"/>
                    <a:pt x="82" y="38"/>
                    <a:pt x="82" y="38"/>
                  </a:cubicBezTo>
                  <a:moveTo>
                    <a:pt x="82" y="37"/>
                  </a:moveTo>
                  <a:cubicBezTo>
                    <a:pt x="82" y="37"/>
                    <a:pt x="82" y="37"/>
                    <a:pt x="82" y="37"/>
                  </a:cubicBezTo>
                  <a:cubicBezTo>
                    <a:pt x="82" y="37"/>
                    <a:pt x="82" y="37"/>
                    <a:pt x="82" y="37"/>
                  </a:cubicBezTo>
                  <a:moveTo>
                    <a:pt x="82" y="37"/>
                  </a:moveTo>
                  <a:cubicBezTo>
                    <a:pt x="82" y="37"/>
                    <a:pt x="82" y="37"/>
                    <a:pt x="82" y="37"/>
                  </a:cubicBezTo>
                  <a:cubicBezTo>
                    <a:pt x="82" y="37"/>
                    <a:pt x="82" y="37"/>
                    <a:pt x="82" y="37"/>
                  </a:cubicBezTo>
                  <a:moveTo>
                    <a:pt x="82" y="37"/>
                  </a:moveTo>
                  <a:cubicBezTo>
                    <a:pt x="82" y="37"/>
                    <a:pt x="82" y="37"/>
                    <a:pt x="82" y="37"/>
                  </a:cubicBezTo>
                  <a:cubicBezTo>
                    <a:pt x="82" y="37"/>
                    <a:pt x="82" y="37"/>
                    <a:pt x="82" y="37"/>
                  </a:cubicBezTo>
                  <a:moveTo>
                    <a:pt x="82" y="37"/>
                  </a:moveTo>
                  <a:cubicBezTo>
                    <a:pt x="82" y="37"/>
                    <a:pt x="82" y="37"/>
                    <a:pt x="82" y="37"/>
                  </a:cubicBezTo>
                  <a:cubicBezTo>
                    <a:pt x="82" y="37"/>
                    <a:pt x="82" y="37"/>
                    <a:pt x="82" y="37"/>
                  </a:cubicBezTo>
                  <a:moveTo>
                    <a:pt x="82" y="37"/>
                  </a:moveTo>
                  <a:cubicBezTo>
                    <a:pt x="82" y="37"/>
                    <a:pt x="82" y="37"/>
                    <a:pt x="82" y="37"/>
                  </a:cubicBezTo>
                  <a:cubicBezTo>
                    <a:pt x="82" y="37"/>
                    <a:pt x="82" y="37"/>
                    <a:pt x="82" y="37"/>
                  </a:cubicBezTo>
                  <a:moveTo>
                    <a:pt x="68" y="0"/>
                  </a:moveTo>
                  <a:cubicBezTo>
                    <a:pt x="68" y="0"/>
                    <a:pt x="68" y="0"/>
                    <a:pt x="68" y="0"/>
                  </a:cubicBezTo>
                  <a:cubicBezTo>
                    <a:pt x="76" y="11"/>
                    <a:pt x="81" y="23"/>
                    <a:pt x="82" y="37"/>
                  </a:cubicBezTo>
                  <a:cubicBezTo>
                    <a:pt x="81" y="23"/>
                    <a:pt x="76" y="11"/>
                    <a:pt x="68" y="0"/>
                  </a:cubicBezTo>
                </a:path>
              </a:pathLst>
            </a:custGeom>
            <a:solidFill>
              <a:srgbClr val="F6B91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4" name="îSļiďe"/>
            <p:cNvSpPr/>
            <p:nvPr/>
          </p:nvSpPr>
          <p:spPr bwMode="auto">
            <a:xfrm>
              <a:off x="7273926" y="4546600"/>
              <a:ext cx="55563" cy="9525"/>
            </a:xfrm>
            <a:custGeom>
              <a:avLst/>
              <a:gdLst>
                <a:gd name="T0" fmla="*/ 2 w 17"/>
                <a:gd name="T1" fmla="*/ 0 h 3"/>
                <a:gd name="T2" fmla="*/ 0 w 17"/>
                <a:gd name="T3" fmla="*/ 2 h 3"/>
                <a:gd name="T4" fmla="*/ 7 w 17"/>
                <a:gd name="T5" fmla="*/ 3 h 3"/>
                <a:gd name="T6" fmla="*/ 7 w 17"/>
                <a:gd name="T7" fmla="*/ 3 h 3"/>
                <a:gd name="T8" fmla="*/ 7 w 17"/>
                <a:gd name="T9" fmla="*/ 3 h 3"/>
                <a:gd name="T10" fmla="*/ 7 w 17"/>
                <a:gd name="T11" fmla="*/ 3 h 3"/>
                <a:gd name="T12" fmla="*/ 7 w 17"/>
                <a:gd name="T13" fmla="*/ 3 h 3"/>
                <a:gd name="T14" fmla="*/ 9 w 17"/>
                <a:gd name="T15" fmla="*/ 3 h 3"/>
                <a:gd name="T16" fmla="*/ 9 w 17"/>
                <a:gd name="T17" fmla="*/ 3 h 3"/>
                <a:gd name="T18" fmla="*/ 9 w 17"/>
                <a:gd name="T19" fmla="*/ 3 h 3"/>
                <a:gd name="T20" fmla="*/ 9 w 17"/>
                <a:gd name="T21" fmla="*/ 3 h 3"/>
                <a:gd name="T22" fmla="*/ 9 w 17"/>
                <a:gd name="T23" fmla="*/ 3 h 3"/>
                <a:gd name="T24" fmla="*/ 9 w 17"/>
                <a:gd name="T25" fmla="*/ 3 h 3"/>
                <a:gd name="T26" fmla="*/ 10 w 17"/>
                <a:gd name="T27" fmla="*/ 3 h 3"/>
                <a:gd name="T28" fmla="*/ 10 w 17"/>
                <a:gd name="T29" fmla="*/ 3 h 3"/>
                <a:gd name="T30" fmla="*/ 10 w 17"/>
                <a:gd name="T31" fmla="*/ 3 h 3"/>
                <a:gd name="T32" fmla="*/ 10 w 17"/>
                <a:gd name="T33" fmla="*/ 3 h 3"/>
                <a:gd name="T34" fmla="*/ 10 w 17"/>
                <a:gd name="T35" fmla="*/ 3 h 3"/>
                <a:gd name="T36" fmla="*/ 10 w 17"/>
                <a:gd name="T37" fmla="*/ 3 h 3"/>
                <a:gd name="T38" fmla="*/ 10 w 17"/>
                <a:gd name="T39" fmla="*/ 3 h 3"/>
                <a:gd name="T40" fmla="*/ 10 w 17"/>
                <a:gd name="T41" fmla="*/ 3 h 3"/>
                <a:gd name="T42" fmla="*/ 17 w 17"/>
                <a:gd name="T43" fmla="*/ 3 h 3"/>
                <a:gd name="T44" fmla="*/ 2 w 17"/>
                <a:gd name="T4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 h="3">
                  <a:moveTo>
                    <a:pt x="2" y="0"/>
                  </a:moveTo>
                  <a:cubicBezTo>
                    <a:pt x="0" y="2"/>
                    <a:pt x="0" y="2"/>
                    <a:pt x="0" y="2"/>
                  </a:cubicBezTo>
                  <a:cubicBezTo>
                    <a:pt x="2" y="3"/>
                    <a:pt x="5" y="3"/>
                    <a:pt x="7" y="3"/>
                  </a:cubicBezTo>
                  <a:cubicBezTo>
                    <a:pt x="7" y="3"/>
                    <a:pt x="7" y="3"/>
                    <a:pt x="7" y="3"/>
                  </a:cubicBezTo>
                  <a:cubicBezTo>
                    <a:pt x="7" y="3"/>
                    <a:pt x="7" y="3"/>
                    <a:pt x="7" y="3"/>
                  </a:cubicBezTo>
                  <a:cubicBezTo>
                    <a:pt x="7" y="3"/>
                    <a:pt x="7" y="3"/>
                    <a:pt x="7" y="3"/>
                  </a:cubicBezTo>
                  <a:cubicBezTo>
                    <a:pt x="7" y="3"/>
                    <a:pt x="7" y="3"/>
                    <a:pt x="7" y="3"/>
                  </a:cubicBezTo>
                  <a:cubicBezTo>
                    <a:pt x="8" y="3"/>
                    <a:pt x="8" y="3"/>
                    <a:pt x="9" y="3"/>
                  </a:cubicBezTo>
                  <a:cubicBezTo>
                    <a:pt x="9" y="3"/>
                    <a:pt x="9" y="3"/>
                    <a:pt x="9" y="3"/>
                  </a:cubicBezTo>
                  <a:cubicBezTo>
                    <a:pt x="9" y="3"/>
                    <a:pt x="9" y="3"/>
                    <a:pt x="9" y="3"/>
                  </a:cubicBezTo>
                  <a:cubicBezTo>
                    <a:pt x="9" y="3"/>
                    <a:pt x="9" y="3"/>
                    <a:pt x="9" y="3"/>
                  </a:cubicBezTo>
                  <a:cubicBezTo>
                    <a:pt x="9" y="3"/>
                    <a:pt x="9" y="3"/>
                    <a:pt x="9" y="3"/>
                  </a:cubicBezTo>
                  <a:cubicBezTo>
                    <a:pt x="9" y="3"/>
                    <a:pt x="9" y="3"/>
                    <a:pt x="9" y="3"/>
                  </a:cubicBezTo>
                  <a:cubicBezTo>
                    <a:pt x="9"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2" y="3"/>
                    <a:pt x="14" y="3"/>
                    <a:pt x="17" y="3"/>
                  </a:cubicBezTo>
                  <a:cubicBezTo>
                    <a:pt x="11" y="2"/>
                    <a:pt x="6" y="1"/>
                    <a:pt x="2" y="0"/>
                  </a:cubicBezTo>
                </a:path>
              </a:pathLst>
            </a:custGeom>
            <a:solidFill>
              <a:srgbClr val="B878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5" name="iSḻíḍê"/>
            <p:cNvSpPr/>
            <p:nvPr/>
          </p:nvSpPr>
          <p:spPr bwMode="auto">
            <a:xfrm>
              <a:off x="7280276" y="4140200"/>
              <a:ext cx="290513" cy="415925"/>
            </a:xfrm>
            <a:custGeom>
              <a:avLst/>
              <a:gdLst>
                <a:gd name="T0" fmla="*/ 0 w 88"/>
                <a:gd name="T1" fmla="*/ 123 h 126"/>
                <a:gd name="T2" fmla="*/ 15 w 88"/>
                <a:gd name="T3" fmla="*/ 126 h 126"/>
                <a:gd name="T4" fmla="*/ 88 w 88"/>
                <a:gd name="T5" fmla="*/ 46 h 126"/>
                <a:gd name="T6" fmla="*/ 88 w 88"/>
                <a:gd name="T7" fmla="*/ 46 h 126"/>
                <a:gd name="T8" fmla="*/ 88 w 88"/>
                <a:gd name="T9" fmla="*/ 46 h 126"/>
                <a:gd name="T10" fmla="*/ 88 w 88"/>
                <a:gd name="T11" fmla="*/ 46 h 126"/>
                <a:gd name="T12" fmla="*/ 88 w 88"/>
                <a:gd name="T13" fmla="*/ 46 h 126"/>
                <a:gd name="T14" fmla="*/ 88 w 88"/>
                <a:gd name="T15" fmla="*/ 45 h 126"/>
                <a:gd name="T16" fmla="*/ 88 w 88"/>
                <a:gd name="T17" fmla="*/ 45 h 126"/>
                <a:gd name="T18" fmla="*/ 88 w 88"/>
                <a:gd name="T19" fmla="*/ 45 h 126"/>
                <a:gd name="T20" fmla="*/ 88 w 88"/>
                <a:gd name="T21" fmla="*/ 45 h 126"/>
                <a:gd name="T22" fmla="*/ 88 w 88"/>
                <a:gd name="T23" fmla="*/ 45 h 126"/>
                <a:gd name="T24" fmla="*/ 88 w 88"/>
                <a:gd name="T25" fmla="*/ 44 h 126"/>
                <a:gd name="T26" fmla="*/ 88 w 88"/>
                <a:gd name="T27" fmla="*/ 44 h 126"/>
                <a:gd name="T28" fmla="*/ 88 w 88"/>
                <a:gd name="T29" fmla="*/ 44 h 126"/>
                <a:gd name="T30" fmla="*/ 88 w 88"/>
                <a:gd name="T31" fmla="*/ 43 h 126"/>
                <a:gd name="T32" fmla="*/ 88 w 88"/>
                <a:gd name="T33" fmla="*/ 43 h 126"/>
                <a:gd name="T34" fmla="*/ 88 w 88"/>
                <a:gd name="T35" fmla="*/ 43 h 126"/>
                <a:gd name="T36" fmla="*/ 88 w 88"/>
                <a:gd name="T37" fmla="*/ 40 h 126"/>
                <a:gd name="T38" fmla="*/ 88 w 88"/>
                <a:gd name="T39" fmla="*/ 39 h 126"/>
                <a:gd name="T40" fmla="*/ 87 w 88"/>
                <a:gd name="T41" fmla="*/ 39 h 126"/>
                <a:gd name="T42" fmla="*/ 87 w 88"/>
                <a:gd name="T43" fmla="*/ 39 h 126"/>
                <a:gd name="T44" fmla="*/ 87 w 88"/>
                <a:gd name="T45" fmla="*/ 38 h 126"/>
                <a:gd name="T46" fmla="*/ 87 w 88"/>
                <a:gd name="T47" fmla="*/ 38 h 126"/>
                <a:gd name="T48" fmla="*/ 87 w 88"/>
                <a:gd name="T49" fmla="*/ 38 h 126"/>
                <a:gd name="T50" fmla="*/ 87 w 88"/>
                <a:gd name="T51" fmla="*/ 38 h 126"/>
                <a:gd name="T52" fmla="*/ 87 w 88"/>
                <a:gd name="T53" fmla="*/ 38 h 126"/>
                <a:gd name="T54" fmla="*/ 87 w 88"/>
                <a:gd name="T55" fmla="*/ 37 h 126"/>
                <a:gd name="T56" fmla="*/ 87 w 88"/>
                <a:gd name="T57" fmla="*/ 37 h 126"/>
                <a:gd name="T58" fmla="*/ 87 w 88"/>
                <a:gd name="T59" fmla="*/ 37 h 126"/>
                <a:gd name="T60" fmla="*/ 87 w 88"/>
                <a:gd name="T61" fmla="*/ 37 h 126"/>
                <a:gd name="T62" fmla="*/ 87 w 88"/>
                <a:gd name="T63" fmla="*/ 37 h 126"/>
                <a:gd name="T64" fmla="*/ 73 w 88"/>
                <a:gd name="T6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126">
                  <a:moveTo>
                    <a:pt x="73" y="0"/>
                  </a:moveTo>
                  <a:cubicBezTo>
                    <a:pt x="0" y="123"/>
                    <a:pt x="0" y="123"/>
                    <a:pt x="0" y="123"/>
                  </a:cubicBezTo>
                  <a:cubicBezTo>
                    <a:pt x="4" y="124"/>
                    <a:pt x="9" y="125"/>
                    <a:pt x="15" y="126"/>
                  </a:cubicBezTo>
                  <a:cubicBezTo>
                    <a:pt x="15" y="126"/>
                    <a:pt x="15" y="126"/>
                    <a:pt x="15" y="126"/>
                  </a:cubicBezTo>
                  <a:cubicBezTo>
                    <a:pt x="56" y="122"/>
                    <a:pt x="88" y="88"/>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3"/>
                    <a:pt x="88" y="43"/>
                  </a:cubicBezTo>
                  <a:cubicBezTo>
                    <a:pt x="88" y="43"/>
                    <a:pt x="88" y="43"/>
                    <a:pt x="88" y="43"/>
                  </a:cubicBezTo>
                  <a:cubicBezTo>
                    <a:pt x="88" y="43"/>
                    <a:pt x="88" y="43"/>
                    <a:pt x="88" y="43"/>
                  </a:cubicBezTo>
                  <a:cubicBezTo>
                    <a:pt x="88" y="43"/>
                    <a:pt x="88" y="43"/>
                    <a:pt x="88" y="43"/>
                  </a:cubicBezTo>
                  <a:cubicBezTo>
                    <a:pt x="88" y="43"/>
                    <a:pt x="88" y="43"/>
                    <a:pt x="88" y="43"/>
                  </a:cubicBezTo>
                  <a:cubicBezTo>
                    <a:pt x="88" y="43"/>
                    <a:pt x="88" y="43"/>
                    <a:pt x="88" y="43"/>
                  </a:cubicBezTo>
                  <a:cubicBezTo>
                    <a:pt x="88" y="42"/>
                    <a:pt x="88" y="41"/>
                    <a:pt x="88" y="40"/>
                  </a:cubicBezTo>
                  <a:cubicBezTo>
                    <a:pt x="88" y="40"/>
                    <a:pt x="88" y="40"/>
                    <a:pt x="88" y="40"/>
                  </a:cubicBezTo>
                  <a:cubicBezTo>
                    <a:pt x="88" y="40"/>
                    <a:pt x="88" y="40"/>
                    <a:pt x="88" y="39"/>
                  </a:cubicBezTo>
                  <a:cubicBezTo>
                    <a:pt x="88" y="39"/>
                    <a:pt x="88" y="39"/>
                    <a:pt x="88" y="39"/>
                  </a:cubicBezTo>
                  <a:cubicBezTo>
                    <a:pt x="87" y="39"/>
                    <a:pt x="87" y="39"/>
                    <a:pt x="87" y="39"/>
                  </a:cubicBezTo>
                  <a:cubicBezTo>
                    <a:pt x="87" y="39"/>
                    <a:pt x="87" y="39"/>
                    <a:pt x="87" y="39"/>
                  </a:cubicBezTo>
                  <a:cubicBezTo>
                    <a:pt x="87" y="39"/>
                    <a:pt x="87" y="39"/>
                    <a:pt x="87" y="39"/>
                  </a:cubicBezTo>
                  <a:cubicBezTo>
                    <a:pt x="87" y="39"/>
                    <a:pt x="87" y="39"/>
                    <a:pt x="87" y="39"/>
                  </a:cubicBezTo>
                  <a:cubicBezTo>
                    <a:pt x="87" y="39"/>
                    <a:pt x="87" y="39"/>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6" y="23"/>
                    <a:pt x="81" y="11"/>
                    <a:pt x="73" y="0"/>
                  </a:cubicBezTo>
                </a:path>
              </a:pathLst>
            </a:custGeom>
            <a:solidFill>
              <a:srgbClr val="FFCB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6" name="îšḷîdê"/>
            <p:cNvSpPr/>
            <p:nvPr/>
          </p:nvSpPr>
          <p:spPr bwMode="auto">
            <a:xfrm>
              <a:off x="4786313" y="1712913"/>
              <a:ext cx="1666875" cy="1666875"/>
            </a:xfrm>
            <a:custGeom>
              <a:avLst/>
              <a:gdLst>
                <a:gd name="T0" fmla="*/ 274 w 506"/>
                <a:gd name="T1" fmla="*/ 494 h 506"/>
                <a:gd name="T2" fmla="*/ 11 w 506"/>
                <a:gd name="T3" fmla="*/ 274 h 506"/>
                <a:gd name="T4" fmla="*/ 232 w 506"/>
                <a:gd name="T5" fmla="*/ 12 h 506"/>
                <a:gd name="T6" fmla="*/ 494 w 506"/>
                <a:gd name="T7" fmla="*/ 232 h 506"/>
                <a:gd name="T8" fmla="*/ 274 w 506"/>
                <a:gd name="T9" fmla="*/ 494 h 506"/>
              </a:gdLst>
              <a:ahLst/>
              <a:cxnLst>
                <a:cxn ang="0">
                  <a:pos x="T0" y="T1"/>
                </a:cxn>
                <a:cxn ang="0">
                  <a:pos x="T2" y="T3"/>
                </a:cxn>
                <a:cxn ang="0">
                  <a:pos x="T4" y="T5"/>
                </a:cxn>
                <a:cxn ang="0">
                  <a:pos x="T6" y="T7"/>
                </a:cxn>
                <a:cxn ang="0">
                  <a:pos x="T8" y="T9"/>
                </a:cxn>
              </a:cxnLst>
              <a:rect l="0" t="0" r="r" b="b"/>
              <a:pathLst>
                <a:path w="506" h="506">
                  <a:moveTo>
                    <a:pt x="274" y="494"/>
                  </a:moveTo>
                  <a:cubicBezTo>
                    <a:pt x="141" y="506"/>
                    <a:pt x="23" y="408"/>
                    <a:pt x="11" y="274"/>
                  </a:cubicBezTo>
                  <a:cubicBezTo>
                    <a:pt x="0" y="141"/>
                    <a:pt x="98" y="23"/>
                    <a:pt x="232" y="12"/>
                  </a:cubicBezTo>
                  <a:cubicBezTo>
                    <a:pt x="365" y="0"/>
                    <a:pt x="483" y="98"/>
                    <a:pt x="494" y="232"/>
                  </a:cubicBezTo>
                  <a:cubicBezTo>
                    <a:pt x="506" y="365"/>
                    <a:pt x="407" y="483"/>
                    <a:pt x="274" y="494"/>
                  </a:cubicBezTo>
                  <a:close/>
                </a:path>
              </a:pathLst>
            </a:custGeom>
            <a:solidFill>
              <a:srgbClr val="FFFFFF">
                <a:alpha val="10000"/>
              </a:srgbClr>
            </a:solidFill>
            <a:ln>
              <a:noFill/>
            </a:ln>
          </p:spPr>
          <p:txBody>
            <a:bodyPr anchor="ctr"/>
            <a:lstStyle/>
            <a:p>
              <a:pPr algn="ctr"/>
            </a:p>
          </p:txBody>
        </p:sp>
        <p:sp>
          <p:nvSpPr>
            <p:cNvPr id="417" name="ï$ľîdé"/>
            <p:cNvSpPr/>
            <p:nvPr/>
          </p:nvSpPr>
          <p:spPr bwMode="auto">
            <a:xfrm>
              <a:off x="4786313" y="1744663"/>
              <a:ext cx="882650" cy="1620838"/>
            </a:xfrm>
            <a:custGeom>
              <a:avLst/>
              <a:gdLst>
                <a:gd name="T0" fmla="*/ 40 w 268"/>
                <a:gd name="T1" fmla="*/ 264 h 492"/>
                <a:gd name="T2" fmla="*/ 260 w 268"/>
                <a:gd name="T3" fmla="*/ 2 h 492"/>
                <a:gd name="T4" fmla="*/ 268 w 268"/>
                <a:gd name="T5" fmla="*/ 1 h 492"/>
                <a:gd name="T6" fmla="*/ 232 w 268"/>
                <a:gd name="T7" fmla="*/ 2 h 492"/>
                <a:gd name="T8" fmla="*/ 11 w 268"/>
                <a:gd name="T9" fmla="*/ 264 h 492"/>
                <a:gd name="T10" fmla="*/ 266 w 268"/>
                <a:gd name="T11" fmla="*/ 485 h 492"/>
                <a:gd name="T12" fmla="*/ 40 w 268"/>
                <a:gd name="T13" fmla="*/ 264 h 492"/>
              </a:gdLst>
              <a:ahLst/>
              <a:cxnLst>
                <a:cxn ang="0">
                  <a:pos x="T0" y="T1"/>
                </a:cxn>
                <a:cxn ang="0">
                  <a:pos x="T2" y="T3"/>
                </a:cxn>
                <a:cxn ang="0">
                  <a:pos x="T4" y="T5"/>
                </a:cxn>
                <a:cxn ang="0">
                  <a:pos x="T6" y="T7"/>
                </a:cxn>
                <a:cxn ang="0">
                  <a:pos x="T8" y="T9"/>
                </a:cxn>
                <a:cxn ang="0">
                  <a:pos x="T10" y="T11"/>
                </a:cxn>
                <a:cxn ang="0">
                  <a:pos x="T12" y="T13"/>
                </a:cxn>
              </a:cxnLst>
              <a:rect l="0" t="0" r="r" b="b"/>
              <a:pathLst>
                <a:path w="268" h="492">
                  <a:moveTo>
                    <a:pt x="40" y="264"/>
                  </a:moveTo>
                  <a:cubicBezTo>
                    <a:pt x="28" y="131"/>
                    <a:pt x="127" y="13"/>
                    <a:pt x="260" y="2"/>
                  </a:cubicBezTo>
                  <a:cubicBezTo>
                    <a:pt x="263" y="1"/>
                    <a:pt x="265" y="1"/>
                    <a:pt x="268" y="1"/>
                  </a:cubicBezTo>
                  <a:cubicBezTo>
                    <a:pt x="256" y="0"/>
                    <a:pt x="244" y="1"/>
                    <a:pt x="232" y="2"/>
                  </a:cubicBezTo>
                  <a:cubicBezTo>
                    <a:pt x="98" y="13"/>
                    <a:pt x="0" y="131"/>
                    <a:pt x="11" y="264"/>
                  </a:cubicBezTo>
                  <a:cubicBezTo>
                    <a:pt x="23" y="395"/>
                    <a:pt x="136" y="492"/>
                    <a:pt x="266" y="485"/>
                  </a:cubicBezTo>
                  <a:cubicBezTo>
                    <a:pt x="149" y="478"/>
                    <a:pt x="50" y="385"/>
                    <a:pt x="40" y="264"/>
                  </a:cubicBezTo>
                  <a:close/>
                </a:path>
              </a:pathLst>
            </a:custGeom>
            <a:solidFill>
              <a:srgbClr val="B530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8" name="îṣḷïḋê"/>
            <p:cNvSpPr/>
            <p:nvPr/>
          </p:nvSpPr>
          <p:spPr bwMode="auto">
            <a:xfrm>
              <a:off x="4802188" y="4608513"/>
              <a:ext cx="798513" cy="1525588"/>
            </a:xfrm>
            <a:custGeom>
              <a:avLst/>
              <a:gdLst>
                <a:gd name="T0" fmla="*/ 185 w 503"/>
                <a:gd name="T1" fmla="*/ 0 h 961"/>
                <a:gd name="T2" fmla="*/ 0 w 503"/>
                <a:gd name="T3" fmla="*/ 961 h 961"/>
                <a:gd name="T4" fmla="*/ 388 w 503"/>
                <a:gd name="T5" fmla="*/ 961 h 961"/>
                <a:gd name="T6" fmla="*/ 503 w 503"/>
                <a:gd name="T7" fmla="*/ 280 h 961"/>
                <a:gd name="T8" fmla="*/ 185 w 503"/>
                <a:gd name="T9" fmla="*/ 0 h 961"/>
              </a:gdLst>
              <a:ahLst/>
              <a:cxnLst>
                <a:cxn ang="0">
                  <a:pos x="T0" y="T1"/>
                </a:cxn>
                <a:cxn ang="0">
                  <a:pos x="T2" y="T3"/>
                </a:cxn>
                <a:cxn ang="0">
                  <a:pos x="T4" y="T5"/>
                </a:cxn>
                <a:cxn ang="0">
                  <a:pos x="T6" y="T7"/>
                </a:cxn>
                <a:cxn ang="0">
                  <a:pos x="T8" y="T9"/>
                </a:cxn>
              </a:cxnLst>
              <a:rect l="0" t="0" r="r" b="b"/>
              <a:pathLst>
                <a:path w="503" h="961">
                  <a:moveTo>
                    <a:pt x="185" y="0"/>
                  </a:moveTo>
                  <a:lnTo>
                    <a:pt x="0" y="961"/>
                  </a:lnTo>
                  <a:lnTo>
                    <a:pt x="388" y="961"/>
                  </a:lnTo>
                  <a:lnTo>
                    <a:pt x="503" y="280"/>
                  </a:lnTo>
                  <a:lnTo>
                    <a:pt x="185" y="0"/>
                  </a:lnTo>
                  <a:close/>
                </a:path>
              </a:pathLst>
            </a:custGeom>
            <a:solidFill>
              <a:srgbClr val="F783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9" name="ïṥļîdè"/>
            <p:cNvSpPr/>
            <p:nvPr/>
          </p:nvSpPr>
          <p:spPr bwMode="auto">
            <a:xfrm>
              <a:off x="5073651" y="4581525"/>
              <a:ext cx="885825" cy="633413"/>
            </a:xfrm>
            <a:custGeom>
              <a:avLst/>
              <a:gdLst>
                <a:gd name="T0" fmla="*/ 0 w 269"/>
                <a:gd name="T1" fmla="*/ 56 h 192"/>
                <a:gd name="T2" fmla="*/ 141 w 269"/>
                <a:gd name="T3" fmla="*/ 183 h 192"/>
                <a:gd name="T4" fmla="*/ 267 w 269"/>
                <a:gd name="T5" fmla="*/ 44 h 192"/>
                <a:gd name="T6" fmla="*/ 269 w 269"/>
                <a:gd name="T7" fmla="*/ 0 h 192"/>
                <a:gd name="T8" fmla="*/ 0 w 269"/>
                <a:gd name="T9" fmla="*/ 2 h 192"/>
                <a:gd name="T10" fmla="*/ 0 w 269"/>
                <a:gd name="T11" fmla="*/ 56 h 192"/>
              </a:gdLst>
              <a:ahLst/>
              <a:cxnLst>
                <a:cxn ang="0">
                  <a:pos x="T0" y="T1"/>
                </a:cxn>
                <a:cxn ang="0">
                  <a:pos x="T2" y="T3"/>
                </a:cxn>
                <a:cxn ang="0">
                  <a:pos x="T4" y="T5"/>
                </a:cxn>
                <a:cxn ang="0">
                  <a:pos x="T6" y="T7"/>
                </a:cxn>
                <a:cxn ang="0">
                  <a:pos x="T8" y="T9"/>
                </a:cxn>
                <a:cxn ang="0">
                  <a:pos x="T10" y="T11"/>
                </a:cxn>
              </a:cxnLst>
              <a:rect l="0" t="0" r="r" b="b"/>
              <a:pathLst>
                <a:path w="269" h="192">
                  <a:moveTo>
                    <a:pt x="0" y="56"/>
                  </a:moveTo>
                  <a:cubicBezTo>
                    <a:pt x="0" y="56"/>
                    <a:pt x="3" y="183"/>
                    <a:pt x="141" y="183"/>
                  </a:cubicBezTo>
                  <a:cubicBezTo>
                    <a:pt x="141" y="183"/>
                    <a:pt x="269" y="192"/>
                    <a:pt x="267" y="44"/>
                  </a:cubicBezTo>
                  <a:cubicBezTo>
                    <a:pt x="269" y="0"/>
                    <a:pt x="269" y="0"/>
                    <a:pt x="269" y="0"/>
                  </a:cubicBezTo>
                  <a:cubicBezTo>
                    <a:pt x="0" y="2"/>
                    <a:pt x="0" y="2"/>
                    <a:pt x="0" y="2"/>
                  </a:cubicBezTo>
                  <a:lnTo>
                    <a:pt x="0" y="56"/>
                  </a:lnTo>
                  <a:close/>
                </a:path>
              </a:pathLst>
            </a:custGeom>
            <a:solidFill>
              <a:srgbClr val="F783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0" name="íŝļíḋe"/>
            <p:cNvSpPr/>
            <p:nvPr/>
          </p:nvSpPr>
          <p:spPr bwMode="auto">
            <a:xfrm>
              <a:off x="5399088" y="3505200"/>
              <a:ext cx="441325" cy="1897063"/>
            </a:xfrm>
            <a:custGeom>
              <a:avLst/>
              <a:gdLst>
                <a:gd name="T0" fmla="*/ 134 w 134"/>
                <a:gd name="T1" fmla="*/ 0 h 576"/>
                <a:gd name="T2" fmla="*/ 134 w 134"/>
                <a:gd name="T3" fmla="*/ 509 h 576"/>
                <a:gd name="T4" fmla="*/ 114 w 134"/>
                <a:gd name="T5" fmla="*/ 556 h 576"/>
                <a:gd name="T6" fmla="*/ 67 w 134"/>
                <a:gd name="T7" fmla="*/ 576 h 576"/>
                <a:gd name="T8" fmla="*/ 0 w 134"/>
                <a:gd name="T9" fmla="*/ 509 h 576"/>
                <a:gd name="T10" fmla="*/ 0 w 134"/>
                <a:gd name="T11" fmla="*/ 0 h 576"/>
                <a:gd name="T12" fmla="*/ 134 w 134"/>
                <a:gd name="T13" fmla="*/ 0 h 576"/>
              </a:gdLst>
              <a:ahLst/>
              <a:cxnLst>
                <a:cxn ang="0">
                  <a:pos x="T0" y="T1"/>
                </a:cxn>
                <a:cxn ang="0">
                  <a:pos x="T2" y="T3"/>
                </a:cxn>
                <a:cxn ang="0">
                  <a:pos x="T4" y="T5"/>
                </a:cxn>
                <a:cxn ang="0">
                  <a:pos x="T6" y="T7"/>
                </a:cxn>
                <a:cxn ang="0">
                  <a:pos x="T8" y="T9"/>
                </a:cxn>
                <a:cxn ang="0">
                  <a:pos x="T10" y="T11"/>
                </a:cxn>
                <a:cxn ang="0">
                  <a:pos x="T12" y="T13"/>
                </a:cxn>
              </a:cxnLst>
              <a:rect l="0" t="0" r="r" b="b"/>
              <a:pathLst>
                <a:path w="134" h="576">
                  <a:moveTo>
                    <a:pt x="134" y="0"/>
                  </a:moveTo>
                  <a:cubicBezTo>
                    <a:pt x="134" y="509"/>
                    <a:pt x="134" y="509"/>
                    <a:pt x="134" y="509"/>
                  </a:cubicBezTo>
                  <a:cubicBezTo>
                    <a:pt x="134" y="527"/>
                    <a:pt x="126" y="544"/>
                    <a:pt x="114" y="556"/>
                  </a:cubicBezTo>
                  <a:cubicBezTo>
                    <a:pt x="102" y="568"/>
                    <a:pt x="85" y="576"/>
                    <a:pt x="67" y="576"/>
                  </a:cubicBezTo>
                  <a:cubicBezTo>
                    <a:pt x="30" y="576"/>
                    <a:pt x="0" y="546"/>
                    <a:pt x="0" y="509"/>
                  </a:cubicBezTo>
                  <a:cubicBezTo>
                    <a:pt x="0" y="0"/>
                    <a:pt x="0" y="0"/>
                    <a:pt x="0" y="0"/>
                  </a:cubicBezTo>
                  <a:cubicBezTo>
                    <a:pt x="134" y="0"/>
                    <a:pt x="134" y="0"/>
                    <a:pt x="134" y="0"/>
                  </a:cubicBezTo>
                </a:path>
              </a:pathLst>
            </a:custGeom>
            <a:solidFill>
              <a:srgbClr val="4949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1" name="iṣļíḋe"/>
            <p:cNvSpPr/>
            <p:nvPr/>
          </p:nvSpPr>
          <p:spPr bwMode="auto">
            <a:xfrm>
              <a:off x="5399088" y="3505200"/>
              <a:ext cx="441325" cy="227013"/>
            </a:xfrm>
            <a:custGeom>
              <a:avLst/>
              <a:gdLst>
                <a:gd name="T0" fmla="*/ 134 w 134"/>
                <a:gd name="T1" fmla="*/ 0 h 69"/>
                <a:gd name="T2" fmla="*/ 0 w 134"/>
                <a:gd name="T3" fmla="*/ 0 h 69"/>
                <a:gd name="T4" fmla="*/ 0 w 134"/>
                <a:gd name="T5" fmla="*/ 62 h 69"/>
                <a:gd name="T6" fmla="*/ 67 w 134"/>
                <a:gd name="T7" fmla="*/ 69 h 69"/>
                <a:gd name="T8" fmla="*/ 94 w 134"/>
                <a:gd name="T9" fmla="*/ 68 h 69"/>
                <a:gd name="T10" fmla="*/ 134 w 134"/>
                <a:gd name="T11" fmla="*/ 62 h 69"/>
                <a:gd name="T12" fmla="*/ 134 w 134"/>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134" h="69">
                  <a:moveTo>
                    <a:pt x="134" y="0"/>
                  </a:moveTo>
                  <a:cubicBezTo>
                    <a:pt x="0" y="0"/>
                    <a:pt x="0" y="0"/>
                    <a:pt x="0" y="0"/>
                  </a:cubicBezTo>
                  <a:cubicBezTo>
                    <a:pt x="0" y="62"/>
                    <a:pt x="0" y="62"/>
                    <a:pt x="0" y="62"/>
                  </a:cubicBezTo>
                  <a:cubicBezTo>
                    <a:pt x="21" y="67"/>
                    <a:pt x="44" y="69"/>
                    <a:pt x="67" y="69"/>
                  </a:cubicBezTo>
                  <a:cubicBezTo>
                    <a:pt x="76" y="69"/>
                    <a:pt x="85" y="69"/>
                    <a:pt x="94" y="68"/>
                  </a:cubicBezTo>
                  <a:cubicBezTo>
                    <a:pt x="108" y="67"/>
                    <a:pt x="121" y="65"/>
                    <a:pt x="134" y="62"/>
                  </a:cubicBezTo>
                  <a:cubicBezTo>
                    <a:pt x="134" y="0"/>
                    <a:pt x="134" y="0"/>
                    <a:pt x="134" y="0"/>
                  </a:cubicBezTo>
                </a:path>
              </a:pathLst>
            </a:custGeom>
            <a:solidFill>
              <a:srgbClr val="3D40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2" name="íṥḷiḋê"/>
            <p:cNvSpPr/>
            <p:nvPr/>
          </p:nvSpPr>
          <p:spPr bwMode="auto">
            <a:xfrm>
              <a:off x="5073651" y="3821113"/>
              <a:ext cx="849313" cy="1265238"/>
            </a:xfrm>
            <a:custGeom>
              <a:avLst/>
              <a:gdLst>
                <a:gd name="T0" fmla="*/ 31 w 258"/>
                <a:gd name="T1" fmla="*/ 106 h 384"/>
                <a:gd name="T2" fmla="*/ 75 w 258"/>
                <a:gd name="T3" fmla="*/ 17 h 384"/>
                <a:gd name="T4" fmla="*/ 103 w 258"/>
                <a:gd name="T5" fmla="*/ 0 h 384"/>
                <a:gd name="T6" fmla="*/ 216 w 258"/>
                <a:gd name="T7" fmla="*/ 0 h 384"/>
                <a:gd name="T8" fmla="*/ 239 w 258"/>
                <a:gd name="T9" fmla="*/ 52 h 384"/>
                <a:gd name="T10" fmla="*/ 139 w 258"/>
                <a:gd name="T11" fmla="*/ 71 h 384"/>
                <a:gd name="T12" fmla="*/ 114 w 258"/>
                <a:gd name="T13" fmla="*/ 136 h 384"/>
                <a:gd name="T14" fmla="*/ 156 w 258"/>
                <a:gd name="T15" fmla="*/ 238 h 384"/>
                <a:gd name="T16" fmla="*/ 33 w 258"/>
                <a:gd name="T17" fmla="*/ 384 h 384"/>
                <a:gd name="T18" fmla="*/ 0 w 258"/>
                <a:gd name="T19" fmla="*/ 243 h 384"/>
                <a:gd name="T20" fmla="*/ 31 w 258"/>
                <a:gd name="T21" fmla="*/ 10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384">
                  <a:moveTo>
                    <a:pt x="31" y="106"/>
                  </a:moveTo>
                  <a:cubicBezTo>
                    <a:pt x="75" y="17"/>
                    <a:pt x="75" y="17"/>
                    <a:pt x="75" y="17"/>
                  </a:cubicBezTo>
                  <a:cubicBezTo>
                    <a:pt x="80" y="6"/>
                    <a:pt x="91" y="0"/>
                    <a:pt x="103" y="0"/>
                  </a:cubicBezTo>
                  <a:cubicBezTo>
                    <a:pt x="216" y="0"/>
                    <a:pt x="216" y="0"/>
                    <a:pt x="216" y="0"/>
                  </a:cubicBezTo>
                  <a:cubicBezTo>
                    <a:pt x="243" y="0"/>
                    <a:pt x="258" y="33"/>
                    <a:pt x="239" y="52"/>
                  </a:cubicBezTo>
                  <a:cubicBezTo>
                    <a:pt x="226" y="66"/>
                    <a:pt x="180" y="71"/>
                    <a:pt x="139" y="71"/>
                  </a:cubicBezTo>
                  <a:cubicBezTo>
                    <a:pt x="114" y="136"/>
                    <a:pt x="114" y="136"/>
                    <a:pt x="114" y="136"/>
                  </a:cubicBezTo>
                  <a:cubicBezTo>
                    <a:pt x="114" y="136"/>
                    <a:pt x="169" y="170"/>
                    <a:pt x="156" y="238"/>
                  </a:cubicBezTo>
                  <a:cubicBezTo>
                    <a:pt x="136" y="345"/>
                    <a:pt x="33" y="384"/>
                    <a:pt x="33" y="384"/>
                  </a:cubicBezTo>
                  <a:cubicBezTo>
                    <a:pt x="0" y="243"/>
                    <a:pt x="0" y="243"/>
                    <a:pt x="0" y="243"/>
                  </a:cubicBezTo>
                  <a:cubicBezTo>
                    <a:pt x="0" y="196"/>
                    <a:pt x="11" y="149"/>
                    <a:pt x="31" y="106"/>
                  </a:cubicBezTo>
                  <a:close/>
                </a:path>
              </a:pathLst>
            </a:custGeom>
            <a:solidFill>
              <a:srgbClr val="F783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3" name="i$ḻïḑè"/>
            <p:cNvSpPr/>
            <p:nvPr/>
          </p:nvSpPr>
          <p:spPr bwMode="auto">
            <a:xfrm>
              <a:off x="5546726" y="4054475"/>
              <a:ext cx="428625" cy="195263"/>
            </a:xfrm>
            <a:custGeom>
              <a:avLst/>
              <a:gdLst>
                <a:gd name="T0" fmla="*/ 100 w 130"/>
                <a:gd name="T1" fmla="*/ 59 h 59"/>
                <a:gd name="T2" fmla="*/ 30 w 130"/>
                <a:gd name="T3" fmla="*/ 59 h 59"/>
                <a:gd name="T4" fmla="*/ 0 w 130"/>
                <a:gd name="T5" fmla="*/ 29 h 59"/>
                <a:gd name="T6" fmla="*/ 0 w 130"/>
                <a:gd name="T7" fmla="*/ 29 h 59"/>
                <a:gd name="T8" fmla="*/ 30 w 130"/>
                <a:gd name="T9" fmla="*/ 0 h 59"/>
                <a:gd name="T10" fmla="*/ 100 w 130"/>
                <a:gd name="T11" fmla="*/ 0 h 59"/>
                <a:gd name="T12" fmla="*/ 130 w 130"/>
                <a:gd name="T13" fmla="*/ 29 h 59"/>
                <a:gd name="T14" fmla="*/ 130 w 130"/>
                <a:gd name="T15" fmla="*/ 29 h 59"/>
                <a:gd name="T16" fmla="*/ 100 w 130"/>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59">
                  <a:moveTo>
                    <a:pt x="100" y="59"/>
                  </a:moveTo>
                  <a:cubicBezTo>
                    <a:pt x="30" y="59"/>
                    <a:pt x="30" y="59"/>
                    <a:pt x="30" y="59"/>
                  </a:cubicBezTo>
                  <a:cubicBezTo>
                    <a:pt x="14" y="59"/>
                    <a:pt x="0" y="46"/>
                    <a:pt x="0" y="29"/>
                  </a:cubicBezTo>
                  <a:cubicBezTo>
                    <a:pt x="0" y="29"/>
                    <a:pt x="0" y="29"/>
                    <a:pt x="0" y="29"/>
                  </a:cubicBezTo>
                  <a:cubicBezTo>
                    <a:pt x="0" y="13"/>
                    <a:pt x="14" y="0"/>
                    <a:pt x="30" y="0"/>
                  </a:cubicBezTo>
                  <a:cubicBezTo>
                    <a:pt x="100" y="0"/>
                    <a:pt x="100" y="0"/>
                    <a:pt x="100" y="0"/>
                  </a:cubicBezTo>
                  <a:cubicBezTo>
                    <a:pt x="117" y="0"/>
                    <a:pt x="130" y="13"/>
                    <a:pt x="130" y="29"/>
                  </a:cubicBezTo>
                  <a:cubicBezTo>
                    <a:pt x="130" y="29"/>
                    <a:pt x="130" y="29"/>
                    <a:pt x="130" y="29"/>
                  </a:cubicBezTo>
                  <a:cubicBezTo>
                    <a:pt x="130" y="46"/>
                    <a:pt x="117" y="59"/>
                    <a:pt x="100" y="59"/>
                  </a:cubicBezTo>
                  <a:close/>
                </a:path>
              </a:pathLst>
            </a:custGeom>
            <a:solidFill>
              <a:srgbClr val="FF9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4" name="í$ḻïḍê"/>
            <p:cNvSpPr/>
            <p:nvPr/>
          </p:nvSpPr>
          <p:spPr bwMode="auto">
            <a:xfrm>
              <a:off x="5546726" y="4249738"/>
              <a:ext cx="534988" cy="196850"/>
            </a:xfrm>
            <a:custGeom>
              <a:avLst/>
              <a:gdLst>
                <a:gd name="T0" fmla="*/ 132 w 162"/>
                <a:gd name="T1" fmla="*/ 60 h 60"/>
                <a:gd name="T2" fmla="*/ 30 w 162"/>
                <a:gd name="T3" fmla="*/ 60 h 60"/>
                <a:gd name="T4" fmla="*/ 0 w 162"/>
                <a:gd name="T5" fmla="*/ 30 h 60"/>
                <a:gd name="T6" fmla="*/ 30 w 162"/>
                <a:gd name="T7" fmla="*/ 0 h 60"/>
                <a:gd name="T8" fmla="*/ 132 w 162"/>
                <a:gd name="T9" fmla="*/ 0 h 60"/>
                <a:gd name="T10" fmla="*/ 162 w 162"/>
                <a:gd name="T11" fmla="*/ 30 h 60"/>
                <a:gd name="T12" fmla="*/ 132 w 162"/>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162" h="60">
                  <a:moveTo>
                    <a:pt x="132" y="60"/>
                  </a:moveTo>
                  <a:cubicBezTo>
                    <a:pt x="30" y="60"/>
                    <a:pt x="30" y="60"/>
                    <a:pt x="30" y="60"/>
                  </a:cubicBezTo>
                  <a:cubicBezTo>
                    <a:pt x="14" y="60"/>
                    <a:pt x="0" y="46"/>
                    <a:pt x="0" y="30"/>
                  </a:cubicBezTo>
                  <a:cubicBezTo>
                    <a:pt x="0" y="13"/>
                    <a:pt x="14" y="0"/>
                    <a:pt x="30" y="0"/>
                  </a:cubicBezTo>
                  <a:cubicBezTo>
                    <a:pt x="132" y="0"/>
                    <a:pt x="132" y="0"/>
                    <a:pt x="132" y="0"/>
                  </a:cubicBezTo>
                  <a:cubicBezTo>
                    <a:pt x="148" y="0"/>
                    <a:pt x="162" y="13"/>
                    <a:pt x="162" y="30"/>
                  </a:cubicBezTo>
                  <a:cubicBezTo>
                    <a:pt x="162" y="46"/>
                    <a:pt x="148" y="60"/>
                    <a:pt x="132" y="60"/>
                  </a:cubicBezTo>
                  <a:close/>
                </a:path>
              </a:pathLst>
            </a:custGeom>
            <a:solidFill>
              <a:srgbClr val="FF9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5" name="isḷíḋè"/>
            <p:cNvSpPr/>
            <p:nvPr/>
          </p:nvSpPr>
          <p:spPr bwMode="auto">
            <a:xfrm>
              <a:off x="5546726" y="4446588"/>
              <a:ext cx="488950" cy="195263"/>
            </a:xfrm>
            <a:custGeom>
              <a:avLst/>
              <a:gdLst>
                <a:gd name="T0" fmla="*/ 118 w 148"/>
                <a:gd name="T1" fmla="*/ 59 h 59"/>
                <a:gd name="T2" fmla="*/ 30 w 148"/>
                <a:gd name="T3" fmla="*/ 59 h 59"/>
                <a:gd name="T4" fmla="*/ 0 w 148"/>
                <a:gd name="T5" fmla="*/ 29 h 59"/>
                <a:gd name="T6" fmla="*/ 30 w 148"/>
                <a:gd name="T7" fmla="*/ 0 h 59"/>
                <a:gd name="T8" fmla="*/ 118 w 148"/>
                <a:gd name="T9" fmla="*/ 0 h 59"/>
                <a:gd name="T10" fmla="*/ 148 w 148"/>
                <a:gd name="T11" fmla="*/ 29 h 59"/>
                <a:gd name="T12" fmla="*/ 118 w 148"/>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148" h="59">
                  <a:moveTo>
                    <a:pt x="118" y="59"/>
                  </a:moveTo>
                  <a:cubicBezTo>
                    <a:pt x="30" y="59"/>
                    <a:pt x="30" y="59"/>
                    <a:pt x="30" y="59"/>
                  </a:cubicBezTo>
                  <a:cubicBezTo>
                    <a:pt x="14" y="59"/>
                    <a:pt x="0" y="46"/>
                    <a:pt x="0" y="29"/>
                  </a:cubicBezTo>
                  <a:cubicBezTo>
                    <a:pt x="0" y="13"/>
                    <a:pt x="14" y="0"/>
                    <a:pt x="30" y="0"/>
                  </a:cubicBezTo>
                  <a:cubicBezTo>
                    <a:pt x="118" y="0"/>
                    <a:pt x="118" y="0"/>
                    <a:pt x="118" y="0"/>
                  </a:cubicBezTo>
                  <a:cubicBezTo>
                    <a:pt x="135" y="0"/>
                    <a:pt x="148" y="13"/>
                    <a:pt x="148" y="29"/>
                  </a:cubicBezTo>
                  <a:cubicBezTo>
                    <a:pt x="148" y="46"/>
                    <a:pt x="135" y="59"/>
                    <a:pt x="118" y="59"/>
                  </a:cubicBezTo>
                  <a:close/>
                </a:path>
              </a:pathLst>
            </a:custGeom>
            <a:solidFill>
              <a:srgbClr val="FF9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6" name="iṡḻíḍé"/>
            <p:cNvSpPr/>
            <p:nvPr/>
          </p:nvSpPr>
          <p:spPr bwMode="auto">
            <a:xfrm>
              <a:off x="5546726" y="4641850"/>
              <a:ext cx="428625" cy="193675"/>
            </a:xfrm>
            <a:custGeom>
              <a:avLst/>
              <a:gdLst>
                <a:gd name="T0" fmla="*/ 100 w 130"/>
                <a:gd name="T1" fmla="*/ 59 h 59"/>
                <a:gd name="T2" fmla="*/ 30 w 130"/>
                <a:gd name="T3" fmla="*/ 59 h 59"/>
                <a:gd name="T4" fmla="*/ 0 w 130"/>
                <a:gd name="T5" fmla="*/ 30 h 59"/>
                <a:gd name="T6" fmla="*/ 30 w 130"/>
                <a:gd name="T7" fmla="*/ 0 h 59"/>
                <a:gd name="T8" fmla="*/ 100 w 130"/>
                <a:gd name="T9" fmla="*/ 0 h 59"/>
                <a:gd name="T10" fmla="*/ 130 w 130"/>
                <a:gd name="T11" fmla="*/ 30 h 59"/>
                <a:gd name="T12" fmla="*/ 100 w 130"/>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130" h="59">
                  <a:moveTo>
                    <a:pt x="100" y="59"/>
                  </a:moveTo>
                  <a:cubicBezTo>
                    <a:pt x="30" y="59"/>
                    <a:pt x="30" y="59"/>
                    <a:pt x="30" y="59"/>
                  </a:cubicBezTo>
                  <a:cubicBezTo>
                    <a:pt x="14" y="59"/>
                    <a:pt x="0" y="46"/>
                    <a:pt x="0" y="30"/>
                  </a:cubicBezTo>
                  <a:cubicBezTo>
                    <a:pt x="0" y="13"/>
                    <a:pt x="14" y="0"/>
                    <a:pt x="30" y="0"/>
                  </a:cubicBezTo>
                  <a:cubicBezTo>
                    <a:pt x="100" y="0"/>
                    <a:pt x="100" y="0"/>
                    <a:pt x="100" y="0"/>
                  </a:cubicBezTo>
                  <a:cubicBezTo>
                    <a:pt x="117" y="0"/>
                    <a:pt x="130" y="13"/>
                    <a:pt x="130" y="30"/>
                  </a:cubicBezTo>
                  <a:cubicBezTo>
                    <a:pt x="130" y="46"/>
                    <a:pt x="117" y="59"/>
                    <a:pt x="100" y="59"/>
                  </a:cubicBezTo>
                  <a:close/>
                </a:path>
              </a:pathLst>
            </a:custGeom>
            <a:solidFill>
              <a:srgbClr val="FF9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7" name="iSľîḍé"/>
            <p:cNvSpPr/>
            <p:nvPr/>
          </p:nvSpPr>
          <p:spPr bwMode="auto">
            <a:xfrm>
              <a:off x="5583238" y="4078288"/>
              <a:ext cx="73025" cy="147638"/>
            </a:xfrm>
            <a:custGeom>
              <a:avLst/>
              <a:gdLst>
                <a:gd name="T0" fmla="*/ 0 w 22"/>
                <a:gd name="T1" fmla="*/ 22 h 45"/>
                <a:gd name="T2" fmla="*/ 22 w 22"/>
                <a:gd name="T3" fmla="*/ 45 h 45"/>
                <a:gd name="T4" fmla="*/ 22 w 22"/>
                <a:gd name="T5" fmla="*/ 0 h 45"/>
                <a:gd name="T6" fmla="*/ 0 w 22"/>
                <a:gd name="T7" fmla="*/ 22 h 45"/>
              </a:gdLst>
              <a:ahLst/>
              <a:cxnLst>
                <a:cxn ang="0">
                  <a:pos x="T0" y="T1"/>
                </a:cxn>
                <a:cxn ang="0">
                  <a:pos x="T2" y="T3"/>
                </a:cxn>
                <a:cxn ang="0">
                  <a:pos x="T4" y="T5"/>
                </a:cxn>
                <a:cxn ang="0">
                  <a:pos x="T6" y="T7"/>
                </a:cxn>
              </a:cxnLst>
              <a:rect l="0" t="0" r="r" b="b"/>
              <a:pathLst>
                <a:path w="22" h="45">
                  <a:moveTo>
                    <a:pt x="0" y="22"/>
                  </a:moveTo>
                  <a:cubicBezTo>
                    <a:pt x="0" y="35"/>
                    <a:pt x="10" y="45"/>
                    <a:pt x="22" y="45"/>
                  </a:cubicBezTo>
                  <a:cubicBezTo>
                    <a:pt x="22" y="0"/>
                    <a:pt x="22" y="0"/>
                    <a:pt x="22" y="0"/>
                  </a:cubicBezTo>
                  <a:cubicBezTo>
                    <a:pt x="10" y="0"/>
                    <a:pt x="0" y="10"/>
                    <a:pt x="0" y="22"/>
                  </a:cubicBez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8" name="iŝlïḍê"/>
            <p:cNvSpPr/>
            <p:nvPr/>
          </p:nvSpPr>
          <p:spPr bwMode="auto">
            <a:xfrm>
              <a:off x="5583238" y="4271963"/>
              <a:ext cx="73025" cy="149225"/>
            </a:xfrm>
            <a:custGeom>
              <a:avLst/>
              <a:gdLst>
                <a:gd name="T0" fmla="*/ 0 w 22"/>
                <a:gd name="T1" fmla="*/ 23 h 45"/>
                <a:gd name="T2" fmla="*/ 22 w 22"/>
                <a:gd name="T3" fmla="*/ 45 h 45"/>
                <a:gd name="T4" fmla="*/ 22 w 22"/>
                <a:gd name="T5" fmla="*/ 0 h 45"/>
                <a:gd name="T6" fmla="*/ 0 w 22"/>
                <a:gd name="T7" fmla="*/ 23 h 45"/>
              </a:gdLst>
              <a:ahLst/>
              <a:cxnLst>
                <a:cxn ang="0">
                  <a:pos x="T0" y="T1"/>
                </a:cxn>
                <a:cxn ang="0">
                  <a:pos x="T2" y="T3"/>
                </a:cxn>
                <a:cxn ang="0">
                  <a:pos x="T4" y="T5"/>
                </a:cxn>
                <a:cxn ang="0">
                  <a:pos x="T6" y="T7"/>
                </a:cxn>
              </a:cxnLst>
              <a:rect l="0" t="0" r="r" b="b"/>
              <a:pathLst>
                <a:path w="22" h="45">
                  <a:moveTo>
                    <a:pt x="0" y="23"/>
                  </a:moveTo>
                  <a:cubicBezTo>
                    <a:pt x="0" y="35"/>
                    <a:pt x="10" y="45"/>
                    <a:pt x="22" y="45"/>
                  </a:cubicBezTo>
                  <a:cubicBezTo>
                    <a:pt x="22" y="0"/>
                    <a:pt x="22" y="0"/>
                    <a:pt x="22" y="0"/>
                  </a:cubicBezTo>
                  <a:cubicBezTo>
                    <a:pt x="10" y="0"/>
                    <a:pt x="0" y="10"/>
                    <a:pt x="0" y="23"/>
                  </a:cubicBez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9" name="íṡ1íďe"/>
            <p:cNvSpPr/>
            <p:nvPr/>
          </p:nvSpPr>
          <p:spPr bwMode="auto">
            <a:xfrm>
              <a:off x="5583238" y="4470400"/>
              <a:ext cx="73025" cy="147638"/>
            </a:xfrm>
            <a:custGeom>
              <a:avLst/>
              <a:gdLst>
                <a:gd name="T0" fmla="*/ 0 w 22"/>
                <a:gd name="T1" fmla="*/ 22 h 45"/>
                <a:gd name="T2" fmla="*/ 22 w 22"/>
                <a:gd name="T3" fmla="*/ 45 h 45"/>
                <a:gd name="T4" fmla="*/ 22 w 22"/>
                <a:gd name="T5" fmla="*/ 0 h 45"/>
                <a:gd name="T6" fmla="*/ 0 w 22"/>
                <a:gd name="T7" fmla="*/ 22 h 45"/>
              </a:gdLst>
              <a:ahLst/>
              <a:cxnLst>
                <a:cxn ang="0">
                  <a:pos x="T0" y="T1"/>
                </a:cxn>
                <a:cxn ang="0">
                  <a:pos x="T2" y="T3"/>
                </a:cxn>
                <a:cxn ang="0">
                  <a:pos x="T4" y="T5"/>
                </a:cxn>
                <a:cxn ang="0">
                  <a:pos x="T6" y="T7"/>
                </a:cxn>
              </a:cxnLst>
              <a:rect l="0" t="0" r="r" b="b"/>
              <a:pathLst>
                <a:path w="22" h="45">
                  <a:moveTo>
                    <a:pt x="0" y="22"/>
                  </a:moveTo>
                  <a:cubicBezTo>
                    <a:pt x="0" y="35"/>
                    <a:pt x="10" y="45"/>
                    <a:pt x="22" y="45"/>
                  </a:cubicBezTo>
                  <a:cubicBezTo>
                    <a:pt x="22" y="0"/>
                    <a:pt x="22" y="0"/>
                    <a:pt x="22" y="0"/>
                  </a:cubicBezTo>
                  <a:cubicBezTo>
                    <a:pt x="10" y="0"/>
                    <a:pt x="0" y="10"/>
                    <a:pt x="0" y="22"/>
                  </a:cubicBez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0" name="is1îḋe"/>
            <p:cNvSpPr/>
            <p:nvPr/>
          </p:nvSpPr>
          <p:spPr bwMode="auto">
            <a:xfrm>
              <a:off x="5583238" y="4664075"/>
              <a:ext cx="73025" cy="149225"/>
            </a:xfrm>
            <a:custGeom>
              <a:avLst/>
              <a:gdLst>
                <a:gd name="T0" fmla="*/ 0 w 22"/>
                <a:gd name="T1" fmla="*/ 23 h 45"/>
                <a:gd name="T2" fmla="*/ 22 w 22"/>
                <a:gd name="T3" fmla="*/ 45 h 45"/>
                <a:gd name="T4" fmla="*/ 22 w 22"/>
                <a:gd name="T5" fmla="*/ 0 h 45"/>
                <a:gd name="T6" fmla="*/ 0 w 22"/>
                <a:gd name="T7" fmla="*/ 23 h 45"/>
              </a:gdLst>
              <a:ahLst/>
              <a:cxnLst>
                <a:cxn ang="0">
                  <a:pos x="T0" y="T1"/>
                </a:cxn>
                <a:cxn ang="0">
                  <a:pos x="T2" y="T3"/>
                </a:cxn>
                <a:cxn ang="0">
                  <a:pos x="T4" y="T5"/>
                </a:cxn>
                <a:cxn ang="0">
                  <a:pos x="T6" y="T7"/>
                </a:cxn>
              </a:cxnLst>
              <a:rect l="0" t="0" r="r" b="b"/>
              <a:pathLst>
                <a:path w="22" h="45">
                  <a:moveTo>
                    <a:pt x="0" y="23"/>
                  </a:moveTo>
                  <a:cubicBezTo>
                    <a:pt x="0" y="35"/>
                    <a:pt x="10" y="45"/>
                    <a:pt x="22" y="45"/>
                  </a:cubicBezTo>
                  <a:cubicBezTo>
                    <a:pt x="22" y="0"/>
                    <a:pt x="22" y="0"/>
                    <a:pt x="22" y="0"/>
                  </a:cubicBezTo>
                  <a:cubicBezTo>
                    <a:pt x="10" y="0"/>
                    <a:pt x="0" y="10"/>
                    <a:pt x="0" y="23"/>
                  </a:cubicBez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1" name="íSľíďê"/>
            <p:cNvSpPr/>
            <p:nvPr/>
          </p:nvSpPr>
          <p:spPr bwMode="auto">
            <a:xfrm>
              <a:off x="4552951" y="1477963"/>
              <a:ext cx="2133600" cy="2135188"/>
            </a:xfrm>
            <a:custGeom>
              <a:avLst/>
              <a:gdLst>
                <a:gd name="T0" fmla="*/ 633 w 648"/>
                <a:gd name="T1" fmla="*/ 297 h 648"/>
                <a:gd name="T2" fmla="*/ 297 w 648"/>
                <a:gd name="T3" fmla="*/ 15 h 648"/>
                <a:gd name="T4" fmla="*/ 15 w 648"/>
                <a:gd name="T5" fmla="*/ 351 h 648"/>
                <a:gd name="T6" fmla="*/ 351 w 648"/>
                <a:gd name="T7" fmla="*/ 633 h 648"/>
                <a:gd name="T8" fmla="*/ 633 w 648"/>
                <a:gd name="T9" fmla="*/ 297 h 648"/>
                <a:gd name="T10" fmla="*/ 345 w 648"/>
                <a:gd name="T11" fmla="*/ 565 h 648"/>
                <a:gd name="T12" fmla="*/ 82 w 648"/>
                <a:gd name="T13" fmla="*/ 345 h 648"/>
                <a:gd name="T14" fmla="*/ 303 w 648"/>
                <a:gd name="T15" fmla="*/ 83 h 648"/>
                <a:gd name="T16" fmla="*/ 565 w 648"/>
                <a:gd name="T17" fmla="*/ 303 h 648"/>
                <a:gd name="T18" fmla="*/ 345 w 648"/>
                <a:gd name="T19" fmla="*/ 56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8" h="648">
                  <a:moveTo>
                    <a:pt x="633" y="297"/>
                  </a:moveTo>
                  <a:cubicBezTo>
                    <a:pt x="618" y="126"/>
                    <a:pt x="467" y="0"/>
                    <a:pt x="297" y="15"/>
                  </a:cubicBezTo>
                  <a:cubicBezTo>
                    <a:pt x="126" y="30"/>
                    <a:pt x="0" y="181"/>
                    <a:pt x="15" y="351"/>
                  </a:cubicBezTo>
                  <a:cubicBezTo>
                    <a:pt x="30" y="522"/>
                    <a:pt x="181" y="648"/>
                    <a:pt x="351" y="633"/>
                  </a:cubicBezTo>
                  <a:cubicBezTo>
                    <a:pt x="522" y="618"/>
                    <a:pt x="648" y="467"/>
                    <a:pt x="633" y="297"/>
                  </a:cubicBezTo>
                  <a:close/>
                  <a:moveTo>
                    <a:pt x="345" y="565"/>
                  </a:moveTo>
                  <a:cubicBezTo>
                    <a:pt x="212" y="577"/>
                    <a:pt x="94" y="479"/>
                    <a:pt x="82" y="345"/>
                  </a:cubicBezTo>
                  <a:cubicBezTo>
                    <a:pt x="71" y="212"/>
                    <a:pt x="169" y="94"/>
                    <a:pt x="303" y="83"/>
                  </a:cubicBezTo>
                  <a:cubicBezTo>
                    <a:pt x="436" y="71"/>
                    <a:pt x="554" y="169"/>
                    <a:pt x="565" y="303"/>
                  </a:cubicBezTo>
                  <a:cubicBezTo>
                    <a:pt x="577" y="436"/>
                    <a:pt x="478" y="554"/>
                    <a:pt x="345" y="565"/>
                  </a:cubicBezTo>
                  <a:close/>
                </a:path>
              </a:pathLst>
            </a:custGeom>
            <a:solidFill>
              <a:srgbClr val="EB3E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2" name="ïşḷíḓé"/>
            <p:cNvSpPr/>
            <p:nvPr/>
          </p:nvSpPr>
          <p:spPr bwMode="auto">
            <a:xfrm>
              <a:off x="5649913" y="3817938"/>
              <a:ext cx="190500" cy="128588"/>
            </a:xfrm>
            <a:custGeom>
              <a:avLst/>
              <a:gdLst>
                <a:gd name="T0" fmla="*/ 0 w 58"/>
                <a:gd name="T1" fmla="*/ 0 h 39"/>
                <a:gd name="T2" fmla="*/ 0 w 58"/>
                <a:gd name="T3" fmla="*/ 30 h 39"/>
                <a:gd name="T4" fmla="*/ 58 w 58"/>
                <a:gd name="T5" fmla="*/ 8 h 39"/>
                <a:gd name="T6" fmla="*/ 50 w 58"/>
                <a:gd name="T7" fmla="*/ 0 h 39"/>
                <a:gd name="T8" fmla="*/ 0 w 58"/>
                <a:gd name="T9" fmla="*/ 0 h 39"/>
              </a:gdLst>
              <a:ahLst/>
              <a:cxnLst>
                <a:cxn ang="0">
                  <a:pos x="T0" y="T1"/>
                </a:cxn>
                <a:cxn ang="0">
                  <a:pos x="T2" y="T3"/>
                </a:cxn>
                <a:cxn ang="0">
                  <a:pos x="T4" y="T5"/>
                </a:cxn>
                <a:cxn ang="0">
                  <a:pos x="T6" y="T7"/>
                </a:cxn>
                <a:cxn ang="0">
                  <a:pos x="T8" y="T9"/>
                </a:cxn>
              </a:cxnLst>
              <a:rect l="0" t="0" r="r" b="b"/>
              <a:pathLst>
                <a:path w="58" h="39">
                  <a:moveTo>
                    <a:pt x="0" y="0"/>
                  </a:moveTo>
                  <a:cubicBezTo>
                    <a:pt x="0" y="30"/>
                    <a:pt x="0" y="30"/>
                    <a:pt x="0" y="30"/>
                  </a:cubicBezTo>
                  <a:cubicBezTo>
                    <a:pt x="0" y="30"/>
                    <a:pt x="54" y="39"/>
                    <a:pt x="58" y="8"/>
                  </a:cubicBezTo>
                  <a:cubicBezTo>
                    <a:pt x="58" y="4"/>
                    <a:pt x="55" y="0"/>
                    <a:pt x="50" y="0"/>
                  </a:cubicBezTo>
                  <a:lnTo>
                    <a:pt x="0" y="0"/>
                  </a:ln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3" name="ïṧḷiḓê"/>
            <p:cNvSpPr/>
            <p:nvPr/>
          </p:nvSpPr>
          <p:spPr bwMode="auto">
            <a:xfrm>
              <a:off x="4737101" y="5481638"/>
              <a:ext cx="882650" cy="652463"/>
            </a:xfrm>
            <a:custGeom>
              <a:avLst/>
              <a:gdLst>
                <a:gd name="T0" fmla="*/ 66 w 556"/>
                <a:gd name="T1" fmla="*/ 0 h 411"/>
                <a:gd name="T2" fmla="*/ 556 w 556"/>
                <a:gd name="T3" fmla="*/ 0 h 411"/>
                <a:gd name="T4" fmla="*/ 502 w 556"/>
                <a:gd name="T5" fmla="*/ 411 h 411"/>
                <a:gd name="T6" fmla="*/ 0 w 556"/>
                <a:gd name="T7" fmla="*/ 411 h 411"/>
                <a:gd name="T8" fmla="*/ 66 w 556"/>
                <a:gd name="T9" fmla="*/ 0 h 411"/>
              </a:gdLst>
              <a:ahLst/>
              <a:cxnLst>
                <a:cxn ang="0">
                  <a:pos x="T0" y="T1"/>
                </a:cxn>
                <a:cxn ang="0">
                  <a:pos x="T2" y="T3"/>
                </a:cxn>
                <a:cxn ang="0">
                  <a:pos x="T4" y="T5"/>
                </a:cxn>
                <a:cxn ang="0">
                  <a:pos x="T6" y="T7"/>
                </a:cxn>
                <a:cxn ang="0">
                  <a:pos x="T8" y="T9"/>
                </a:cxn>
              </a:cxnLst>
              <a:rect l="0" t="0" r="r" b="b"/>
              <a:pathLst>
                <a:path w="556" h="411">
                  <a:moveTo>
                    <a:pt x="66" y="0"/>
                  </a:moveTo>
                  <a:lnTo>
                    <a:pt x="556" y="0"/>
                  </a:lnTo>
                  <a:lnTo>
                    <a:pt x="502" y="411"/>
                  </a:lnTo>
                  <a:lnTo>
                    <a:pt x="0" y="411"/>
                  </a:lnTo>
                  <a:lnTo>
                    <a:pt x="66" y="0"/>
                  </a:lnTo>
                  <a:close/>
                </a:path>
              </a:pathLst>
            </a:cu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4" name="îṩḷïdê"/>
            <p:cNvSpPr/>
            <p:nvPr/>
          </p:nvSpPr>
          <p:spPr bwMode="auto">
            <a:xfrm>
              <a:off x="5200651" y="1847850"/>
              <a:ext cx="989013" cy="1422400"/>
            </a:xfrm>
            <a:custGeom>
              <a:avLst/>
              <a:gdLst>
                <a:gd name="T0" fmla="*/ 300 w 300"/>
                <a:gd name="T1" fmla="*/ 76 h 432"/>
                <a:gd name="T2" fmla="*/ 128 w 300"/>
                <a:gd name="T3" fmla="*/ 432 h 432"/>
                <a:gd name="T4" fmla="*/ 0 w 300"/>
                <a:gd name="T5" fmla="*/ 392 h 432"/>
                <a:gd name="T6" fmla="*/ 188 w 300"/>
                <a:gd name="T7" fmla="*/ 0 h 432"/>
                <a:gd name="T8" fmla="*/ 300 w 300"/>
                <a:gd name="T9" fmla="*/ 76 h 432"/>
              </a:gdLst>
              <a:ahLst/>
              <a:cxnLst>
                <a:cxn ang="0">
                  <a:pos x="T0" y="T1"/>
                </a:cxn>
                <a:cxn ang="0">
                  <a:pos x="T2" y="T3"/>
                </a:cxn>
                <a:cxn ang="0">
                  <a:pos x="T4" y="T5"/>
                </a:cxn>
                <a:cxn ang="0">
                  <a:pos x="T6" y="T7"/>
                </a:cxn>
                <a:cxn ang="0">
                  <a:pos x="T8" y="T9"/>
                </a:cxn>
              </a:cxnLst>
              <a:rect l="0" t="0" r="r" b="b"/>
              <a:pathLst>
                <a:path w="300" h="432">
                  <a:moveTo>
                    <a:pt x="300" y="76"/>
                  </a:moveTo>
                  <a:cubicBezTo>
                    <a:pt x="128" y="432"/>
                    <a:pt x="128" y="432"/>
                    <a:pt x="128" y="432"/>
                  </a:cubicBezTo>
                  <a:cubicBezTo>
                    <a:pt x="81" y="432"/>
                    <a:pt x="36" y="418"/>
                    <a:pt x="0" y="392"/>
                  </a:cubicBezTo>
                  <a:cubicBezTo>
                    <a:pt x="188" y="0"/>
                    <a:pt x="188" y="0"/>
                    <a:pt x="188" y="0"/>
                  </a:cubicBezTo>
                  <a:cubicBezTo>
                    <a:pt x="233" y="13"/>
                    <a:pt x="272" y="40"/>
                    <a:pt x="300" y="76"/>
                  </a:cubicBezTo>
                  <a:close/>
                </a:path>
              </a:pathLst>
            </a:custGeom>
            <a:solidFill>
              <a:srgbClr val="FFFFFF">
                <a:alpha val="20000"/>
              </a:srgbClr>
            </a:solidFill>
            <a:ln>
              <a:noFill/>
            </a:ln>
          </p:spPr>
          <p:txBody>
            <a:bodyPr anchor="ctr"/>
            <a:lstStyle/>
            <a:p>
              <a:pPr algn="ctr"/>
            </a:p>
          </p:txBody>
        </p:sp>
        <p:sp>
          <p:nvSpPr>
            <p:cNvPr id="435" name="išľïde"/>
            <p:cNvSpPr/>
            <p:nvPr/>
          </p:nvSpPr>
          <p:spPr bwMode="auto">
            <a:xfrm>
              <a:off x="5745163" y="2193925"/>
              <a:ext cx="582613" cy="1066800"/>
            </a:xfrm>
            <a:custGeom>
              <a:avLst/>
              <a:gdLst>
                <a:gd name="T0" fmla="*/ 177 w 177"/>
                <a:gd name="T1" fmla="*/ 58 h 324"/>
                <a:gd name="T2" fmla="*/ 177 w 177"/>
                <a:gd name="T3" fmla="*/ 58 h 324"/>
                <a:gd name="T4" fmla="*/ 62 w 177"/>
                <a:gd name="T5" fmla="*/ 303 h 324"/>
                <a:gd name="T6" fmla="*/ 0 w 177"/>
                <a:gd name="T7" fmla="*/ 324 h 324"/>
                <a:gd name="T8" fmla="*/ 154 w 177"/>
                <a:gd name="T9" fmla="*/ 0 h 324"/>
                <a:gd name="T10" fmla="*/ 177 w 177"/>
                <a:gd name="T11" fmla="*/ 58 h 324"/>
              </a:gdLst>
              <a:ahLst/>
              <a:cxnLst>
                <a:cxn ang="0">
                  <a:pos x="T0" y="T1"/>
                </a:cxn>
                <a:cxn ang="0">
                  <a:pos x="T2" y="T3"/>
                </a:cxn>
                <a:cxn ang="0">
                  <a:pos x="T4" y="T5"/>
                </a:cxn>
                <a:cxn ang="0">
                  <a:pos x="T6" y="T7"/>
                </a:cxn>
                <a:cxn ang="0">
                  <a:pos x="T8" y="T9"/>
                </a:cxn>
                <a:cxn ang="0">
                  <a:pos x="T10" y="T11"/>
                </a:cxn>
              </a:cxnLst>
              <a:rect l="0" t="0" r="r" b="b"/>
              <a:pathLst>
                <a:path w="177" h="324">
                  <a:moveTo>
                    <a:pt x="177" y="58"/>
                  </a:moveTo>
                  <a:cubicBezTo>
                    <a:pt x="177" y="58"/>
                    <a:pt x="177" y="58"/>
                    <a:pt x="177" y="58"/>
                  </a:cubicBezTo>
                  <a:cubicBezTo>
                    <a:pt x="62" y="303"/>
                    <a:pt x="62" y="303"/>
                    <a:pt x="62" y="303"/>
                  </a:cubicBezTo>
                  <a:cubicBezTo>
                    <a:pt x="43" y="313"/>
                    <a:pt x="22" y="320"/>
                    <a:pt x="0" y="324"/>
                  </a:cubicBezTo>
                  <a:cubicBezTo>
                    <a:pt x="43" y="233"/>
                    <a:pt x="112" y="88"/>
                    <a:pt x="154" y="0"/>
                  </a:cubicBezTo>
                  <a:cubicBezTo>
                    <a:pt x="164" y="18"/>
                    <a:pt x="172" y="37"/>
                    <a:pt x="177" y="58"/>
                  </a:cubicBezTo>
                  <a:close/>
                </a:path>
              </a:pathLst>
            </a:custGeom>
            <a:solidFill>
              <a:srgbClr val="FFFFFF">
                <a:alpha val="20000"/>
              </a:srgbClr>
            </a:solidFill>
            <a:ln>
              <a:noFill/>
            </a:ln>
          </p:spPr>
          <p:txBody>
            <a:bodyPr anchor="ctr"/>
            <a:lstStyle/>
            <a:p>
              <a:pPr algn="ctr"/>
            </a:p>
          </p:txBody>
        </p:sp>
        <p:sp>
          <p:nvSpPr>
            <p:cNvPr id="436" name="íṣḷíḋè"/>
            <p:cNvSpPr/>
            <p:nvPr/>
          </p:nvSpPr>
          <p:spPr bwMode="auto">
            <a:xfrm>
              <a:off x="6657976" y="717550"/>
              <a:ext cx="1262063" cy="1050925"/>
            </a:xfrm>
            <a:custGeom>
              <a:avLst/>
              <a:gdLst>
                <a:gd name="T0" fmla="*/ 378 w 383"/>
                <a:gd name="T1" fmla="*/ 138 h 319"/>
                <a:gd name="T2" fmla="*/ 189 w 383"/>
                <a:gd name="T3" fmla="*/ 0 h 319"/>
                <a:gd name="T4" fmla="*/ 0 w 383"/>
                <a:gd name="T5" fmla="*/ 138 h 319"/>
                <a:gd name="T6" fmla="*/ 189 w 383"/>
                <a:gd name="T7" fmla="*/ 276 h 319"/>
                <a:gd name="T8" fmla="*/ 220 w 383"/>
                <a:gd name="T9" fmla="*/ 274 h 319"/>
                <a:gd name="T10" fmla="*/ 165 w 383"/>
                <a:gd name="T11" fmla="*/ 319 h 319"/>
                <a:gd name="T12" fmla="*/ 378 w 383"/>
                <a:gd name="T13" fmla="*/ 138 h 319"/>
              </a:gdLst>
              <a:ahLst/>
              <a:cxnLst>
                <a:cxn ang="0">
                  <a:pos x="T0" y="T1"/>
                </a:cxn>
                <a:cxn ang="0">
                  <a:pos x="T2" y="T3"/>
                </a:cxn>
                <a:cxn ang="0">
                  <a:pos x="T4" y="T5"/>
                </a:cxn>
                <a:cxn ang="0">
                  <a:pos x="T6" y="T7"/>
                </a:cxn>
                <a:cxn ang="0">
                  <a:pos x="T8" y="T9"/>
                </a:cxn>
                <a:cxn ang="0">
                  <a:pos x="T10" y="T11"/>
                </a:cxn>
                <a:cxn ang="0">
                  <a:pos x="T12" y="T13"/>
                </a:cxn>
              </a:cxnLst>
              <a:rect l="0" t="0" r="r" b="b"/>
              <a:pathLst>
                <a:path w="383" h="319">
                  <a:moveTo>
                    <a:pt x="378" y="138"/>
                  </a:moveTo>
                  <a:cubicBezTo>
                    <a:pt x="378" y="62"/>
                    <a:pt x="293" y="0"/>
                    <a:pt x="189" y="0"/>
                  </a:cubicBezTo>
                  <a:cubicBezTo>
                    <a:pt x="84" y="0"/>
                    <a:pt x="0" y="62"/>
                    <a:pt x="0" y="138"/>
                  </a:cubicBezTo>
                  <a:cubicBezTo>
                    <a:pt x="0" y="214"/>
                    <a:pt x="84" y="276"/>
                    <a:pt x="189" y="276"/>
                  </a:cubicBezTo>
                  <a:cubicBezTo>
                    <a:pt x="200" y="276"/>
                    <a:pt x="210" y="275"/>
                    <a:pt x="220" y="274"/>
                  </a:cubicBezTo>
                  <a:cubicBezTo>
                    <a:pt x="196" y="304"/>
                    <a:pt x="165" y="319"/>
                    <a:pt x="165" y="319"/>
                  </a:cubicBezTo>
                  <a:cubicBezTo>
                    <a:pt x="383" y="319"/>
                    <a:pt x="378" y="138"/>
                    <a:pt x="378" y="13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7" name="íṧḻíḓè"/>
            <p:cNvSpPr/>
            <p:nvPr/>
          </p:nvSpPr>
          <p:spPr bwMode="auto">
            <a:xfrm>
              <a:off x="6900863" y="1103313"/>
              <a:ext cx="142875" cy="138113"/>
            </a:xfrm>
            <a:prstGeom prst="ellipse">
              <a:avLst/>
            </a:pr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8" name="işļîḍe"/>
            <p:cNvSpPr/>
            <p:nvPr/>
          </p:nvSpPr>
          <p:spPr bwMode="auto">
            <a:xfrm>
              <a:off x="7212013" y="1103313"/>
              <a:ext cx="138113" cy="138113"/>
            </a:xfrm>
            <a:prstGeom prst="ellipse">
              <a:avLst/>
            </a:pr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9" name="íSlíďê"/>
            <p:cNvSpPr/>
            <p:nvPr/>
          </p:nvSpPr>
          <p:spPr bwMode="auto">
            <a:xfrm>
              <a:off x="7518401" y="1103313"/>
              <a:ext cx="138113" cy="138113"/>
            </a:xfrm>
            <a:prstGeom prst="ellipse">
              <a:avLst/>
            </a:pr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440" name="iṡḻîḋè"/>
          <p:cNvSpPr/>
          <p:nvPr/>
        </p:nvSpPr>
        <p:spPr bwMode="auto">
          <a:xfrm>
            <a:off x="2434529" y="2951824"/>
            <a:ext cx="432953" cy="508438"/>
          </a:xfrm>
          <a:custGeom>
            <a:avLst/>
            <a:gdLst>
              <a:gd name="T0" fmla="*/ 1395 w 1428"/>
              <a:gd name="T1" fmla="*/ 61 h 1428"/>
              <a:gd name="T2" fmla="*/ 1368 w 1428"/>
              <a:gd name="T3" fmla="*/ 33 h 1428"/>
              <a:gd name="T4" fmla="*/ 1247 w 1428"/>
              <a:gd name="T5" fmla="*/ 33 h 1428"/>
              <a:gd name="T6" fmla="*/ 714 w 1428"/>
              <a:gd name="T7" fmla="*/ 566 h 1428"/>
              <a:gd name="T8" fmla="*/ 182 w 1428"/>
              <a:gd name="T9" fmla="*/ 33 h 1428"/>
              <a:gd name="T10" fmla="*/ 61 w 1428"/>
              <a:gd name="T11" fmla="*/ 33 h 1428"/>
              <a:gd name="T12" fmla="*/ 34 w 1428"/>
              <a:gd name="T13" fmla="*/ 61 h 1428"/>
              <a:gd name="T14" fmla="*/ 34 w 1428"/>
              <a:gd name="T15" fmla="*/ 181 h 1428"/>
              <a:gd name="T16" fmla="*/ 566 w 1428"/>
              <a:gd name="T17" fmla="*/ 714 h 1428"/>
              <a:gd name="T18" fmla="*/ 34 w 1428"/>
              <a:gd name="T19" fmla="*/ 1246 h 1428"/>
              <a:gd name="T20" fmla="*/ 34 w 1428"/>
              <a:gd name="T21" fmla="*/ 1367 h 1428"/>
              <a:gd name="T22" fmla="*/ 61 w 1428"/>
              <a:gd name="T23" fmla="*/ 1394 h 1428"/>
              <a:gd name="T24" fmla="*/ 182 w 1428"/>
              <a:gd name="T25" fmla="*/ 1394 h 1428"/>
              <a:gd name="T26" fmla="*/ 714 w 1428"/>
              <a:gd name="T27" fmla="*/ 862 h 1428"/>
              <a:gd name="T28" fmla="*/ 1247 w 1428"/>
              <a:gd name="T29" fmla="*/ 1394 h 1428"/>
              <a:gd name="T30" fmla="*/ 1368 w 1428"/>
              <a:gd name="T31" fmla="*/ 1394 h 1428"/>
              <a:gd name="T32" fmla="*/ 1395 w 1428"/>
              <a:gd name="T33" fmla="*/ 1367 h 1428"/>
              <a:gd name="T34" fmla="*/ 1395 w 1428"/>
              <a:gd name="T35" fmla="*/ 1246 h 1428"/>
              <a:gd name="T36" fmla="*/ 863 w 1428"/>
              <a:gd name="T37" fmla="*/ 714 h 1428"/>
              <a:gd name="T38" fmla="*/ 1395 w 1428"/>
              <a:gd name="T39" fmla="*/ 181 h 1428"/>
              <a:gd name="T40" fmla="*/ 1395 w 1428"/>
              <a:gd name="T41" fmla="*/ 61 h 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28" h="1428">
                <a:moveTo>
                  <a:pt x="1395" y="61"/>
                </a:moveTo>
                <a:cubicBezTo>
                  <a:pt x="1368" y="33"/>
                  <a:pt x="1368" y="33"/>
                  <a:pt x="1368" y="33"/>
                </a:cubicBezTo>
                <a:cubicBezTo>
                  <a:pt x="1334" y="0"/>
                  <a:pt x="1280" y="0"/>
                  <a:pt x="1247" y="33"/>
                </a:cubicBezTo>
                <a:cubicBezTo>
                  <a:pt x="714" y="566"/>
                  <a:pt x="714" y="566"/>
                  <a:pt x="714" y="566"/>
                </a:cubicBezTo>
                <a:cubicBezTo>
                  <a:pt x="182" y="33"/>
                  <a:pt x="182" y="33"/>
                  <a:pt x="182" y="33"/>
                </a:cubicBezTo>
                <a:cubicBezTo>
                  <a:pt x="149" y="0"/>
                  <a:pt x="94" y="0"/>
                  <a:pt x="61" y="33"/>
                </a:cubicBezTo>
                <a:cubicBezTo>
                  <a:pt x="34" y="61"/>
                  <a:pt x="34" y="61"/>
                  <a:pt x="34" y="61"/>
                </a:cubicBezTo>
                <a:cubicBezTo>
                  <a:pt x="0" y="94"/>
                  <a:pt x="0" y="148"/>
                  <a:pt x="34" y="181"/>
                </a:cubicBezTo>
                <a:cubicBezTo>
                  <a:pt x="566" y="714"/>
                  <a:pt x="566" y="714"/>
                  <a:pt x="566" y="714"/>
                </a:cubicBezTo>
                <a:cubicBezTo>
                  <a:pt x="34" y="1246"/>
                  <a:pt x="34" y="1246"/>
                  <a:pt x="34" y="1246"/>
                </a:cubicBezTo>
                <a:cubicBezTo>
                  <a:pt x="0" y="1280"/>
                  <a:pt x="0" y="1334"/>
                  <a:pt x="34" y="1367"/>
                </a:cubicBezTo>
                <a:cubicBezTo>
                  <a:pt x="61" y="1394"/>
                  <a:pt x="61" y="1394"/>
                  <a:pt x="61" y="1394"/>
                </a:cubicBezTo>
                <a:cubicBezTo>
                  <a:pt x="94" y="1428"/>
                  <a:pt x="149" y="1428"/>
                  <a:pt x="182" y="1394"/>
                </a:cubicBezTo>
                <a:cubicBezTo>
                  <a:pt x="714" y="862"/>
                  <a:pt x="714" y="862"/>
                  <a:pt x="714" y="862"/>
                </a:cubicBezTo>
                <a:cubicBezTo>
                  <a:pt x="1247" y="1394"/>
                  <a:pt x="1247" y="1394"/>
                  <a:pt x="1247" y="1394"/>
                </a:cubicBezTo>
                <a:cubicBezTo>
                  <a:pt x="1280" y="1428"/>
                  <a:pt x="1334" y="1428"/>
                  <a:pt x="1368" y="1394"/>
                </a:cubicBezTo>
                <a:cubicBezTo>
                  <a:pt x="1395" y="1367"/>
                  <a:pt x="1395" y="1367"/>
                  <a:pt x="1395" y="1367"/>
                </a:cubicBezTo>
                <a:cubicBezTo>
                  <a:pt x="1428" y="1334"/>
                  <a:pt x="1428" y="1280"/>
                  <a:pt x="1395" y="1246"/>
                </a:cubicBezTo>
                <a:cubicBezTo>
                  <a:pt x="863" y="714"/>
                  <a:pt x="863" y="714"/>
                  <a:pt x="863" y="714"/>
                </a:cubicBezTo>
                <a:cubicBezTo>
                  <a:pt x="1395" y="181"/>
                  <a:pt x="1395" y="181"/>
                  <a:pt x="1395" y="181"/>
                </a:cubicBezTo>
                <a:cubicBezTo>
                  <a:pt x="1428" y="148"/>
                  <a:pt x="1428" y="94"/>
                  <a:pt x="1395" y="61"/>
                </a:cubicBezTo>
              </a:path>
            </a:pathLst>
          </a:custGeom>
          <a:solidFill>
            <a:srgbClr val="FF65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pic>
        <p:nvPicPr>
          <p:cNvPr id="441" name="图片 440"/>
          <p:cNvPicPr>
            <a:picLocks noChangeAspect="1"/>
          </p:cNvPicPr>
          <p:nvPr/>
        </p:nvPicPr>
        <p:blipFill>
          <a:blip r:embed="rId2"/>
          <a:stretch>
            <a:fillRect/>
          </a:stretch>
        </p:blipFill>
        <p:spPr>
          <a:xfrm>
            <a:off x="10029933" y="361209"/>
            <a:ext cx="1733333" cy="819048"/>
          </a:xfrm>
          <a:prstGeom prst="rect">
            <a:avLst/>
          </a:prstGeom>
        </p:spPr>
      </p:pic>
      <p:pic>
        <p:nvPicPr>
          <p:cNvPr id="442" name="图片 4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图片 153"/>
          <p:cNvPicPr>
            <a:picLocks noChangeAspect="1"/>
          </p:cNvPicPr>
          <p:nvPr/>
        </p:nvPicPr>
        <p:blipFill>
          <a:blip r:embed="rId1"/>
          <a:stretch>
            <a:fillRect/>
          </a:stretch>
        </p:blipFill>
        <p:spPr>
          <a:xfrm>
            <a:off x="10029933" y="361209"/>
            <a:ext cx="1733333" cy="819048"/>
          </a:xfrm>
          <a:prstGeom prst="rect">
            <a:avLst/>
          </a:prstGeom>
        </p:spPr>
      </p:pic>
      <p:sp>
        <p:nvSpPr>
          <p:cNvPr id="2" name="文本占位符 1"/>
          <p:cNvSpPr>
            <a:spLocks noGrp="1"/>
          </p:cNvSpPr>
          <p:nvPr>
            <p:ph type="body" sz="quarter" idx="11"/>
          </p:nvPr>
        </p:nvSpPr>
        <p:spPr>
          <a:xfrm>
            <a:off x="594795" y="506477"/>
            <a:ext cx="2646878" cy="424732"/>
          </a:xfrm>
        </p:spPr>
        <p:txBody>
          <a:bodyPr/>
          <a:lstStyle/>
          <a:p>
            <a:r>
              <a:rPr lang="zh-CN" altLang="en-US" dirty="0"/>
              <a:t>财务票据规范辨别</a:t>
            </a:r>
            <a:endParaRPr lang="zh-CN" altLang="en-US" dirty="0"/>
          </a:p>
        </p:txBody>
      </p:sp>
      <p:sp>
        <p:nvSpPr>
          <p:cNvPr id="3" name="矩形: 圆角 2"/>
          <p:cNvSpPr/>
          <p:nvPr/>
        </p:nvSpPr>
        <p:spPr>
          <a:xfrm>
            <a:off x="1513240" y="1516206"/>
            <a:ext cx="8976960" cy="4107013"/>
          </a:xfrm>
          <a:prstGeom prst="roundRect">
            <a:avLst>
              <a:gd name="adj" fmla="val 4264"/>
            </a:avLst>
          </a:prstGeom>
          <a:gradFill>
            <a:gsLst>
              <a:gs pos="100000">
                <a:schemeClr val="accent2"/>
              </a:gs>
              <a:gs pos="50000">
                <a:schemeClr val="accent1"/>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1513240" y="1714500"/>
            <a:ext cx="8976960" cy="3746500"/>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659312" y="1714500"/>
            <a:ext cx="8830888" cy="877163"/>
          </a:xfrm>
          <a:prstGeom prst="rect">
            <a:avLst/>
          </a:prstGeom>
        </p:spPr>
        <p:txBody>
          <a:bodyPr wrap="square">
            <a:spAutoFit/>
          </a:bodyPr>
          <a:lstStyle/>
          <a:p>
            <a:pPr>
              <a:lnSpc>
                <a:spcPct val="150000"/>
              </a:lnSpc>
            </a:pPr>
            <a:r>
              <a:rPr lang="zh-CN" altLang="en-US" sz="1600" dirty="0">
                <a:solidFill>
                  <a:srgbClr val="FF0000"/>
                </a:solidFill>
                <a:latin typeface="微软雅黑" panose="020B0503020204020204" charset="-122"/>
                <a:ea typeface="微软雅黑" panose="020B0503020204020204" charset="-122"/>
              </a:rPr>
              <a:t>★</a:t>
            </a:r>
            <a:r>
              <a:rPr lang="zh-CN" altLang="en-US" sz="1600" dirty="0">
                <a:latin typeface="+mn-ea"/>
              </a:rPr>
              <a:t>票据抬头应是</a:t>
            </a:r>
            <a:r>
              <a:rPr lang="en-US" altLang="zh-CN" sz="1600" dirty="0">
                <a:solidFill>
                  <a:srgbClr val="FF0000"/>
                </a:solidFill>
                <a:latin typeface="+mn-ea"/>
              </a:rPr>
              <a:t>XX</a:t>
            </a:r>
            <a:r>
              <a:rPr lang="zh-CN" altLang="en-US" sz="1600" dirty="0">
                <a:solidFill>
                  <a:srgbClr val="FF0000"/>
                </a:solidFill>
                <a:latin typeface="+mn-ea"/>
              </a:rPr>
              <a:t>大学</a:t>
            </a:r>
            <a:r>
              <a:rPr lang="en-US" altLang="zh-CN" sz="1600" dirty="0">
                <a:solidFill>
                  <a:srgbClr val="FF0000"/>
                </a:solidFill>
                <a:latin typeface="+mn-ea"/>
              </a:rPr>
              <a:t>/XX</a:t>
            </a:r>
            <a:r>
              <a:rPr lang="zh-CN" altLang="en-US" sz="1600" dirty="0">
                <a:solidFill>
                  <a:srgbClr val="FF0000"/>
                </a:solidFill>
                <a:latin typeface="+mn-ea"/>
              </a:rPr>
              <a:t>大学教育基金会</a:t>
            </a:r>
            <a:r>
              <a:rPr lang="zh-CN" altLang="en-US" sz="1600" dirty="0">
                <a:latin typeface="+mn-ea"/>
              </a:rPr>
              <a:t>，而不应该是</a:t>
            </a:r>
            <a:r>
              <a:rPr lang="en-US" altLang="zh-CN" sz="1600" dirty="0">
                <a:latin typeface="+mn-ea"/>
              </a:rPr>
              <a:t>XX</a:t>
            </a:r>
            <a:r>
              <a:rPr lang="zh-CN" altLang="en-US" sz="1600" dirty="0">
                <a:latin typeface="+mn-ea"/>
              </a:rPr>
              <a:t>大学伯藜学社，因为所有的项目均需要向学校申请报销</a:t>
            </a:r>
            <a:r>
              <a:rPr lang="zh-CN" altLang="en-US" sz="1600" b="1" dirty="0">
                <a:solidFill>
                  <a:srgbClr val="FF0000"/>
                </a:solidFill>
                <a:latin typeface="+mn-ea"/>
              </a:rPr>
              <a:t>（</a:t>
            </a:r>
            <a:r>
              <a:rPr lang="zh-CN" altLang="en-US" b="1" dirty="0">
                <a:solidFill>
                  <a:srgbClr val="FF0000"/>
                </a:solidFill>
                <a:latin typeface="+mn-ea"/>
              </a:rPr>
              <a:t>具体抬头需要询问学社指导老师</a:t>
            </a:r>
            <a:r>
              <a:rPr lang="zh-CN" altLang="en-US" sz="1600" b="1" dirty="0">
                <a:solidFill>
                  <a:srgbClr val="FF0000"/>
                </a:solidFill>
                <a:latin typeface="+mn-ea"/>
              </a:rPr>
              <a:t>）</a:t>
            </a:r>
            <a:r>
              <a:rPr lang="zh-CN" altLang="en-US" sz="1600" dirty="0">
                <a:latin typeface="+mn-ea"/>
              </a:rPr>
              <a:t>。</a:t>
            </a:r>
            <a:endParaRPr lang="zh-CN" altLang="en-US" sz="1600" dirty="0">
              <a:latin typeface="+mn-ea"/>
            </a:endParaRPr>
          </a:p>
        </p:txBody>
      </p:sp>
      <p:pic>
        <p:nvPicPr>
          <p:cNvPr id="148" name="图片 147"/>
          <p:cNvPicPr>
            <a:picLocks noChangeAspect="1"/>
          </p:cNvPicPr>
          <p:nvPr/>
        </p:nvPicPr>
        <p:blipFill>
          <a:blip r:embed="rId2"/>
          <a:stretch>
            <a:fillRect/>
          </a:stretch>
        </p:blipFill>
        <p:spPr>
          <a:xfrm>
            <a:off x="2514600" y="2620873"/>
            <a:ext cx="1771015" cy="1382395"/>
          </a:xfrm>
          <a:prstGeom prst="rect">
            <a:avLst/>
          </a:prstGeom>
          <a:ln>
            <a:noFill/>
          </a:ln>
          <a:effectLst>
            <a:outerShdw blurRad="292100" dist="139700" dir="2700000" algn="tl" rotWithShape="0">
              <a:srgbClr val="333333">
                <a:alpha val="65000"/>
              </a:srgbClr>
            </a:outerShdw>
          </a:effectLst>
        </p:spPr>
      </p:pic>
      <p:pic>
        <p:nvPicPr>
          <p:cNvPr id="149" name="图片 148"/>
          <p:cNvPicPr>
            <a:picLocks noChangeAspect="1"/>
          </p:cNvPicPr>
          <p:nvPr/>
        </p:nvPicPr>
        <p:blipFill>
          <a:blip r:embed="rId3"/>
          <a:stretch>
            <a:fillRect/>
          </a:stretch>
        </p:blipFill>
        <p:spPr>
          <a:xfrm>
            <a:off x="5242260" y="2591663"/>
            <a:ext cx="1518920" cy="1382395"/>
          </a:xfrm>
          <a:prstGeom prst="rect">
            <a:avLst/>
          </a:prstGeom>
          <a:ln>
            <a:noFill/>
          </a:ln>
          <a:effectLst>
            <a:outerShdw blurRad="292100" dist="139700" dir="2700000" algn="tl" rotWithShape="0">
              <a:srgbClr val="333333">
                <a:alpha val="65000"/>
              </a:srgbClr>
            </a:outerShdw>
          </a:effectLst>
        </p:spPr>
      </p:pic>
      <p:pic>
        <p:nvPicPr>
          <p:cNvPr id="150" name="图片 149"/>
          <p:cNvPicPr>
            <a:picLocks noChangeAspect="1"/>
          </p:cNvPicPr>
          <p:nvPr/>
        </p:nvPicPr>
        <p:blipFill>
          <a:blip r:embed="rId4"/>
          <a:stretch>
            <a:fillRect/>
          </a:stretch>
        </p:blipFill>
        <p:spPr>
          <a:xfrm>
            <a:off x="6834216" y="2591663"/>
            <a:ext cx="2334260" cy="1411605"/>
          </a:xfrm>
          <a:prstGeom prst="rect">
            <a:avLst/>
          </a:prstGeom>
          <a:ln>
            <a:noFill/>
          </a:ln>
          <a:effectLst>
            <a:outerShdw blurRad="292100" dist="139700" dir="2700000" algn="tl" rotWithShape="0">
              <a:srgbClr val="333333">
                <a:alpha val="65000"/>
              </a:srgbClr>
            </a:outerShdw>
          </a:effectLst>
        </p:spPr>
      </p:pic>
      <p:sp>
        <p:nvSpPr>
          <p:cNvPr id="151" name="文本框 150"/>
          <p:cNvSpPr txBox="1"/>
          <p:nvPr/>
        </p:nvSpPr>
        <p:spPr>
          <a:xfrm>
            <a:off x="2514600" y="4201562"/>
            <a:ext cx="1771015" cy="1061829"/>
          </a:xfrm>
          <a:prstGeom prst="rect">
            <a:avLst/>
          </a:prstGeom>
          <a:noFill/>
        </p:spPr>
        <p:txBody>
          <a:bodyPr wrap="square" rtlCol="0">
            <a:spAutoFit/>
          </a:bodyPr>
          <a:lstStyle/>
          <a:p>
            <a:pPr algn="ctr">
              <a:lnSpc>
                <a:spcPct val="150000"/>
              </a:lnSpc>
            </a:pPr>
            <a:r>
              <a:rPr lang="zh-CN" altLang="en-US" sz="1400" dirty="0">
                <a:latin typeface="+mn-ea"/>
              </a:rPr>
              <a:t>规范票据：</a:t>
            </a:r>
            <a:r>
              <a:rPr lang="zh-CN" altLang="en-US" sz="1400" b="1" dirty="0">
                <a:latin typeface="+mn-ea"/>
              </a:rPr>
              <a:t>发票抬头写学校或者学校教育基金会</a:t>
            </a:r>
            <a:endParaRPr lang="zh-CN" altLang="en-US" sz="1400" b="1" dirty="0">
              <a:latin typeface="+mn-ea"/>
            </a:endParaRPr>
          </a:p>
        </p:txBody>
      </p:sp>
      <p:sp>
        <p:nvSpPr>
          <p:cNvPr id="152" name="文本框 151"/>
          <p:cNvSpPr txBox="1"/>
          <p:nvPr/>
        </p:nvSpPr>
        <p:spPr>
          <a:xfrm>
            <a:off x="5173691" y="4218933"/>
            <a:ext cx="3994785" cy="738664"/>
          </a:xfrm>
          <a:prstGeom prst="rect">
            <a:avLst/>
          </a:prstGeom>
          <a:noFill/>
        </p:spPr>
        <p:txBody>
          <a:bodyPr wrap="square" rtlCol="0">
            <a:spAutoFit/>
          </a:bodyPr>
          <a:lstStyle/>
          <a:p>
            <a:pPr algn="ctr">
              <a:lnSpc>
                <a:spcPct val="150000"/>
              </a:lnSpc>
            </a:pPr>
            <a:r>
              <a:rPr lang="zh-CN" altLang="en-US" sz="1400" dirty="0">
                <a:latin typeface="微软雅黑" panose="020B0503020204020204" charset="-122"/>
                <a:ea typeface="微软雅黑" panose="020B0503020204020204" charset="-122"/>
              </a:rPr>
              <a:t>不规范票据：发票抬头</a:t>
            </a:r>
            <a:r>
              <a:rPr lang="zh-CN" altLang="en-US" sz="1400" b="1" dirty="0">
                <a:latin typeface="微软雅黑" panose="020B0503020204020204" charset="-122"/>
                <a:ea typeface="微软雅黑" panose="020B0503020204020204" charset="-122"/>
              </a:rPr>
              <a:t>不能写</a:t>
            </a:r>
            <a:r>
              <a:rPr lang="en-US" altLang="zh-CN" sz="1400" dirty="0">
                <a:latin typeface="微软雅黑" panose="020B0503020204020204" charset="-122"/>
                <a:ea typeface="微软雅黑" panose="020B0503020204020204" charset="-122"/>
              </a:rPr>
              <a:t>XX</a:t>
            </a:r>
            <a:r>
              <a:rPr lang="zh-CN" altLang="en-US" sz="1400" dirty="0">
                <a:latin typeface="微软雅黑" panose="020B0503020204020204" charset="-122"/>
                <a:ea typeface="微软雅黑" panose="020B0503020204020204" charset="-122"/>
              </a:rPr>
              <a:t>大学伯藜学社，不能写</a:t>
            </a:r>
            <a:r>
              <a:rPr lang="zh-CN" altLang="en-US" sz="1400" b="1" dirty="0">
                <a:latin typeface="微软雅黑" panose="020B0503020204020204" charset="-122"/>
                <a:ea typeface="微软雅黑" panose="020B0503020204020204" charset="-122"/>
              </a:rPr>
              <a:t>个人</a:t>
            </a:r>
            <a:endParaRPr lang="zh-CN" altLang="en-US" sz="1400" b="1" dirty="0">
              <a:latin typeface="微软雅黑" panose="020B0503020204020204" charset="-122"/>
              <a:ea typeface="微软雅黑" panose="020B0503020204020204" charset="-122"/>
            </a:endParaRPr>
          </a:p>
        </p:txBody>
      </p:sp>
      <p:pic>
        <p:nvPicPr>
          <p:cNvPr id="153" name="图片 1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ph type="body" sz="quarter" idx="10"/>
          </p:nvPr>
        </p:nvSpPr>
        <p:spPr/>
        <p:txBody>
          <a:bodyPr/>
          <a:lstStyle/>
          <a:p>
            <a:r>
              <a:rPr lang="en-US" altLang="zh-CN" dirty="0"/>
              <a:t>1</a:t>
            </a:r>
            <a:endParaRPr lang="zh-CN" altLang="en-US" dirty="0"/>
          </a:p>
        </p:txBody>
      </p:sp>
      <p:sp>
        <p:nvSpPr>
          <p:cNvPr id="12" name="文本占位符 11"/>
          <p:cNvSpPr>
            <a:spLocks noGrp="1"/>
          </p:cNvSpPr>
          <p:nvPr>
            <p:ph type="body" sz="quarter" idx="13"/>
          </p:nvPr>
        </p:nvSpPr>
        <p:spPr>
          <a:xfrm>
            <a:off x="625545" y="2606797"/>
            <a:ext cx="2031325" cy="424732"/>
          </a:xfrm>
        </p:spPr>
        <p:txBody>
          <a:bodyPr/>
          <a:lstStyle/>
          <a:p>
            <a:r>
              <a:rPr lang="zh-CN" altLang="en-US" dirty="0"/>
              <a:t>做好准备工作</a:t>
            </a:r>
            <a:endParaRPr lang="zh-CN" altLang="en-US" dirty="0"/>
          </a:p>
        </p:txBody>
      </p:sp>
      <p:sp>
        <p:nvSpPr>
          <p:cNvPr id="11" name="文本占位符 10"/>
          <p:cNvSpPr>
            <a:spLocks noGrp="1"/>
          </p:cNvSpPr>
          <p:nvPr>
            <p:ph type="body" sz="quarter" idx="11"/>
          </p:nvPr>
        </p:nvSpPr>
        <p:spPr>
          <a:xfrm>
            <a:off x="594795" y="3516294"/>
            <a:ext cx="2689552" cy="1052596"/>
          </a:xfrm>
        </p:spPr>
        <p:txBody>
          <a:bodyPr/>
          <a:lstStyle/>
          <a:p>
            <a:pPr>
              <a:lnSpc>
                <a:spcPct val="130000"/>
              </a:lnSpc>
            </a:pPr>
            <a:r>
              <a:rPr lang="zh-CN" altLang="en-US" dirty="0">
                <a:latin typeface="+mn-ea"/>
              </a:rPr>
              <a:t>活动开始之前，尽可能做好一切准备工作，防止现场手忙脚乱。</a:t>
            </a:r>
            <a:endParaRPr lang="zh-CN" altLang="en-US" dirty="0">
              <a:latin typeface="+mn-ea"/>
            </a:endParaRPr>
          </a:p>
        </p:txBody>
      </p:sp>
      <p:sp>
        <p:nvSpPr>
          <p:cNvPr id="20" name="任意多边形: 形状 19"/>
          <p:cNvSpPr/>
          <p:nvPr/>
        </p:nvSpPr>
        <p:spPr>
          <a:xfrm rot="5146960">
            <a:off x="5301659" y="-721178"/>
            <a:ext cx="8787952" cy="10841053"/>
          </a:xfrm>
          <a:custGeom>
            <a:avLst/>
            <a:gdLst>
              <a:gd name="connsiteX0" fmla="*/ 210041 w 8787952"/>
              <a:gd name="connsiteY0" fmla="*/ 1932694 h 10841053"/>
              <a:gd name="connsiteX1" fmla="*/ 2305541 w 8787952"/>
              <a:gd name="connsiteY1" fmla="*/ 3037594 h 10841053"/>
              <a:gd name="connsiteX2" fmla="*/ 3296141 w 8787952"/>
              <a:gd name="connsiteY2" fmla="*/ 4371094 h 10841053"/>
              <a:gd name="connsiteX3" fmla="*/ 5296391 w 8787952"/>
              <a:gd name="connsiteY3" fmla="*/ 6199894 h 10841053"/>
              <a:gd name="connsiteX4" fmla="*/ 5220191 w 8787952"/>
              <a:gd name="connsiteY4" fmla="*/ 8600194 h 10841053"/>
              <a:gd name="connsiteX5" fmla="*/ 7068041 w 8787952"/>
              <a:gd name="connsiteY5" fmla="*/ 10676644 h 10841053"/>
              <a:gd name="connsiteX6" fmla="*/ 8439641 w 8787952"/>
              <a:gd name="connsiteY6" fmla="*/ 4028194 h 10841053"/>
              <a:gd name="connsiteX7" fmla="*/ 7982441 w 8787952"/>
              <a:gd name="connsiteY7" fmla="*/ 46744 h 10841053"/>
              <a:gd name="connsiteX8" fmla="*/ 210041 w 8787952"/>
              <a:gd name="connsiteY8" fmla="*/ 1932694 h 108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7952" h="10841053">
                <a:moveTo>
                  <a:pt x="210041" y="1932694"/>
                </a:moveTo>
                <a:cubicBezTo>
                  <a:pt x="-736109" y="2431169"/>
                  <a:pt x="1791191" y="2631194"/>
                  <a:pt x="2305541" y="3037594"/>
                </a:cubicBezTo>
                <a:cubicBezTo>
                  <a:pt x="2819891" y="3443994"/>
                  <a:pt x="2797666" y="3844044"/>
                  <a:pt x="3296141" y="4371094"/>
                </a:cubicBezTo>
                <a:cubicBezTo>
                  <a:pt x="3794616" y="4898144"/>
                  <a:pt x="4975716" y="5495044"/>
                  <a:pt x="5296391" y="6199894"/>
                </a:cubicBezTo>
                <a:cubicBezTo>
                  <a:pt x="5617066" y="6904744"/>
                  <a:pt x="4924916" y="7854069"/>
                  <a:pt x="5220191" y="8600194"/>
                </a:cubicBezTo>
                <a:cubicBezTo>
                  <a:pt x="5515466" y="9346319"/>
                  <a:pt x="6531466" y="11438644"/>
                  <a:pt x="7068041" y="10676644"/>
                </a:cubicBezTo>
                <a:cubicBezTo>
                  <a:pt x="7604616" y="9914644"/>
                  <a:pt x="8287241" y="5799844"/>
                  <a:pt x="8439641" y="4028194"/>
                </a:cubicBezTo>
                <a:cubicBezTo>
                  <a:pt x="8592041" y="2256544"/>
                  <a:pt x="9354041" y="399169"/>
                  <a:pt x="7982441" y="46744"/>
                </a:cubicBezTo>
                <a:cubicBezTo>
                  <a:pt x="6610841" y="-305681"/>
                  <a:pt x="1156191" y="1434219"/>
                  <a:pt x="210041" y="1932694"/>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2646878" cy="424732"/>
          </a:xfrm>
        </p:spPr>
        <p:txBody>
          <a:bodyPr/>
          <a:lstStyle/>
          <a:p>
            <a:r>
              <a:rPr lang="zh-CN" altLang="en-US" dirty="0"/>
              <a:t>财务票据规范辨别</a:t>
            </a:r>
            <a:endParaRPr lang="zh-CN" altLang="en-US" dirty="0"/>
          </a:p>
        </p:txBody>
      </p:sp>
      <p:sp>
        <p:nvSpPr>
          <p:cNvPr id="3" name="矩形: 圆角 2"/>
          <p:cNvSpPr/>
          <p:nvPr/>
        </p:nvSpPr>
        <p:spPr>
          <a:xfrm>
            <a:off x="1513240" y="1516206"/>
            <a:ext cx="8976960" cy="4107013"/>
          </a:xfrm>
          <a:prstGeom prst="roundRect">
            <a:avLst>
              <a:gd name="adj" fmla="val 4264"/>
            </a:avLst>
          </a:prstGeom>
          <a:gradFill>
            <a:gsLst>
              <a:gs pos="100000">
                <a:schemeClr val="accent2"/>
              </a:gs>
              <a:gs pos="50000">
                <a:schemeClr val="accent1"/>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1659312" y="1516206"/>
            <a:ext cx="8665788" cy="4107012"/>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659312" y="1714500"/>
            <a:ext cx="8830888" cy="1526187"/>
          </a:xfrm>
          <a:prstGeom prst="rect">
            <a:avLst/>
          </a:prstGeom>
        </p:spPr>
        <p:txBody>
          <a:bodyPr wrap="square">
            <a:spAutoFit/>
          </a:bodyPr>
          <a:lstStyle/>
          <a:p>
            <a:pPr>
              <a:lnSpc>
                <a:spcPct val="150000"/>
              </a:lnSpc>
            </a:pPr>
            <a:r>
              <a:rPr lang="zh-CN" altLang="en-US" sz="1600" dirty="0">
                <a:solidFill>
                  <a:srgbClr val="FF0000"/>
                </a:solidFill>
                <a:latin typeface="微软雅黑" panose="020B0503020204020204" charset="-122"/>
                <a:ea typeface="微软雅黑" panose="020B0503020204020204" charset="-122"/>
                <a:sym typeface="+mn-ea"/>
              </a:rPr>
              <a:t>★发票消费内容需要具体</a:t>
            </a:r>
            <a:r>
              <a:rPr lang="zh-CN" altLang="en-US" sz="1600" dirty="0">
                <a:latin typeface="微软雅黑" panose="020B0503020204020204" charset="-122"/>
                <a:ea typeface="微软雅黑" panose="020B0503020204020204" charset="-122"/>
                <a:sym typeface="+mn-ea"/>
              </a:rPr>
              <a:t>。例如，购买了笔记本、马克笔、便利贴共消费了</a:t>
            </a:r>
            <a:r>
              <a:rPr lang="en-US" altLang="zh-CN" sz="1600" dirty="0">
                <a:latin typeface="微软雅黑" panose="020B0503020204020204" charset="-122"/>
                <a:ea typeface="微软雅黑" panose="020B0503020204020204" charset="-122"/>
                <a:sym typeface="+mn-ea"/>
              </a:rPr>
              <a:t>100</a:t>
            </a:r>
            <a:r>
              <a:rPr lang="zh-CN" altLang="en-US" sz="1600" dirty="0">
                <a:latin typeface="微软雅黑" panose="020B0503020204020204" charset="-122"/>
                <a:ea typeface="微软雅黑" panose="020B0503020204020204" charset="-122"/>
                <a:sym typeface="+mn-ea"/>
              </a:rPr>
              <a:t>元，发票上应该是详细记录购买了笔记本、马克笔、便利贴的</a:t>
            </a:r>
            <a:r>
              <a:rPr lang="zh-CN" altLang="en-US" sz="1600" dirty="0">
                <a:solidFill>
                  <a:srgbClr val="FF0000"/>
                </a:solidFill>
                <a:latin typeface="微软雅黑" panose="020B0503020204020204" charset="-122"/>
                <a:ea typeface="微软雅黑" panose="020B0503020204020204" charset="-122"/>
                <a:sym typeface="+mn-ea"/>
              </a:rPr>
              <a:t>单价与数量</a:t>
            </a:r>
            <a:r>
              <a:rPr lang="zh-CN" altLang="en-US" sz="1600" dirty="0">
                <a:latin typeface="微软雅黑" panose="020B0503020204020204" charset="-122"/>
                <a:ea typeface="微软雅黑" panose="020B0503020204020204" charset="-122"/>
                <a:sym typeface="+mn-ea"/>
              </a:rPr>
              <a:t>、而不应当统称为办公用品。如果写了办公用品，也需要增添一个</a:t>
            </a:r>
            <a:r>
              <a:rPr lang="zh-CN" altLang="en-US" sz="1600" dirty="0">
                <a:solidFill>
                  <a:srgbClr val="FF0000"/>
                </a:solidFill>
                <a:latin typeface="微软雅黑" panose="020B0503020204020204" charset="-122"/>
                <a:ea typeface="微软雅黑" panose="020B0503020204020204" charset="-122"/>
                <a:sym typeface="+mn-ea"/>
              </a:rPr>
              <a:t>明细表</a:t>
            </a:r>
            <a:r>
              <a:rPr lang="zh-CN" altLang="en-US" sz="1600" dirty="0">
                <a:latin typeface="微软雅黑" panose="020B0503020204020204" charset="-122"/>
                <a:ea typeface="微软雅黑" panose="020B0503020204020204" charset="-122"/>
                <a:sym typeface="+mn-ea"/>
              </a:rPr>
              <a:t>，列出购买物品的单价与数量。</a:t>
            </a:r>
            <a:endParaRPr lang="zh-CN" altLang="en-US" sz="1600" dirty="0">
              <a:latin typeface="微软雅黑" panose="020B0503020204020204" charset="-122"/>
              <a:ea typeface="微软雅黑" panose="020B0503020204020204" charset="-122"/>
            </a:endParaRPr>
          </a:p>
          <a:p>
            <a:pPr>
              <a:lnSpc>
                <a:spcPct val="150000"/>
              </a:lnSpc>
            </a:pPr>
            <a:r>
              <a:rPr lang="en-US" altLang="zh-CN" sz="1600" b="1" dirty="0">
                <a:latin typeface="微软雅黑" panose="020B0503020204020204" charset="-122"/>
                <a:ea typeface="微软雅黑" panose="020B0503020204020204" charset="-122"/>
                <a:sym typeface="+mn-ea"/>
              </a:rPr>
              <a:t>- </a:t>
            </a:r>
            <a:r>
              <a:rPr lang="zh-CN" altLang="en-US" sz="1600" dirty="0">
                <a:latin typeface="微软雅黑" panose="020B0503020204020204" charset="-122"/>
                <a:ea typeface="微软雅黑" panose="020B0503020204020204" charset="-122"/>
              </a:rPr>
              <a:t>开发票需要</a:t>
            </a:r>
            <a:r>
              <a:rPr lang="zh-CN" altLang="en-US" sz="1600" b="1" dirty="0">
                <a:latin typeface="微软雅黑" panose="020B0503020204020204" charset="-122"/>
                <a:ea typeface="微软雅黑" panose="020B0503020204020204" charset="-122"/>
              </a:rPr>
              <a:t>注意</a:t>
            </a:r>
            <a:r>
              <a:rPr lang="zh-CN" altLang="en-US" sz="1600" dirty="0">
                <a:latin typeface="微软雅黑" panose="020B0503020204020204" charset="-122"/>
                <a:ea typeface="微软雅黑" panose="020B0503020204020204" charset="-122"/>
              </a:rPr>
              <a:t>：①有抬头、②有明细、③金额清晰且大小写一致、④有财务专用章</a:t>
            </a:r>
            <a:endParaRPr lang="zh-CN" altLang="en-US" sz="1600" dirty="0">
              <a:latin typeface="+mn-ea"/>
            </a:endParaRPr>
          </a:p>
        </p:txBody>
      </p:sp>
      <p:sp>
        <p:nvSpPr>
          <p:cNvPr id="12" name="文本框 11"/>
          <p:cNvSpPr txBox="1"/>
          <p:nvPr/>
        </p:nvSpPr>
        <p:spPr>
          <a:xfrm>
            <a:off x="6159500" y="3406019"/>
            <a:ext cx="3911600" cy="692497"/>
          </a:xfrm>
          <a:prstGeom prst="rect">
            <a:avLst/>
          </a:prstGeom>
          <a:noFill/>
        </p:spPr>
        <p:txBody>
          <a:bodyPr wrap="square" rtlCol="0">
            <a:spAutoFit/>
          </a:bodyPr>
          <a:lstStyle/>
          <a:p>
            <a:pPr algn="l">
              <a:lnSpc>
                <a:spcPct val="150000"/>
              </a:lnSpc>
            </a:pPr>
            <a:r>
              <a:rPr lang="zh-CN" altLang="en-US" sz="1200" b="1" dirty="0">
                <a:latin typeface="微软雅黑" panose="020B0503020204020204" charset="-122"/>
                <a:ea typeface="微软雅黑" panose="020B0503020204020204" charset="-122"/>
              </a:rPr>
              <a:t>不规范</a:t>
            </a:r>
            <a:r>
              <a:rPr lang="zh-CN" altLang="en-US" sz="1400" b="1"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发票中没有明细，直接写了办公用品。如果写办公用品一定要加明细。</a:t>
            </a:r>
            <a:endParaRPr lang="zh-CN" altLang="en-US" sz="1200" dirty="0">
              <a:latin typeface="微软雅黑" panose="020B0503020204020204" charset="-122"/>
              <a:ea typeface="微软雅黑" panose="020B0503020204020204" charset="-122"/>
            </a:endParaRPr>
          </a:p>
        </p:txBody>
      </p:sp>
      <p:pic>
        <p:nvPicPr>
          <p:cNvPr id="13" name="图片 12"/>
          <p:cNvPicPr>
            <a:picLocks noChangeAspect="1"/>
          </p:cNvPicPr>
          <p:nvPr/>
        </p:nvPicPr>
        <p:blipFill>
          <a:blip r:embed="rId1"/>
          <a:stretch>
            <a:fillRect/>
          </a:stretch>
        </p:blipFill>
        <p:spPr>
          <a:xfrm>
            <a:off x="1765173" y="3367091"/>
            <a:ext cx="4320032" cy="797611"/>
          </a:xfrm>
          <a:prstGeom prst="rect">
            <a:avLst/>
          </a:prstGeom>
        </p:spPr>
      </p:pic>
      <p:sp>
        <p:nvSpPr>
          <p:cNvPr id="14" name="文本框 13"/>
          <p:cNvSpPr txBox="1"/>
          <p:nvPr/>
        </p:nvSpPr>
        <p:spPr>
          <a:xfrm>
            <a:off x="6159500" y="4807232"/>
            <a:ext cx="3797300" cy="369332"/>
          </a:xfrm>
          <a:prstGeom prst="rect">
            <a:avLst/>
          </a:prstGeom>
          <a:noFill/>
        </p:spPr>
        <p:txBody>
          <a:bodyPr wrap="square" rtlCol="0">
            <a:spAutoFit/>
          </a:bodyPr>
          <a:lstStyle/>
          <a:p>
            <a:pPr algn="l">
              <a:lnSpc>
                <a:spcPct val="150000"/>
              </a:lnSpc>
            </a:pPr>
            <a:r>
              <a:rPr lang="zh-CN" altLang="en-US" sz="1200" b="1" dirty="0">
                <a:latin typeface="微软雅黑" panose="020B0503020204020204" charset="-122"/>
                <a:ea typeface="微软雅黑" panose="020B0503020204020204" charset="-122"/>
              </a:rPr>
              <a:t>规范：</a:t>
            </a:r>
            <a:r>
              <a:rPr lang="zh-CN" altLang="en-US" sz="1200" dirty="0">
                <a:latin typeface="微软雅黑" panose="020B0503020204020204" charset="-122"/>
                <a:ea typeface="微软雅黑" panose="020B0503020204020204" charset="-122"/>
              </a:rPr>
              <a:t>发票中物品的单价、数量具体明了</a:t>
            </a:r>
            <a:endParaRPr lang="zh-CN" altLang="en-US" sz="1200" dirty="0">
              <a:latin typeface="微软雅黑" panose="020B0503020204020204" charset="-122"/>
              <a:ea typeface="微软雅黑" panose="020B0503020204020204" charset="-122"/>
            </a:endParaRPr>
          </a:p>
        </p:txBody>
      </p:sp>
      <p:pic>
        <p:nvPicPr>
          <p:cNvPr id="15" name="图片 14"/>
          <p:cNvPicPr>
            <a:picLocks noChangeAspect="1"/>
          </p:cNvPicPr>
          <p:nvPr/>
        </p:nvPicPr>
        <p:blipFill>
          <a:blip r:embed="rId2"/>
          <a:stretch>
            <a:fillRect/>
          </a:stretch>
        </p:blipFill>
        <p:spPr>
          <a:xfrm>
            <a:off x="1765935" y="4263849"/>
            <a:ext cx="4319270" cy="1181735"/>
          </a:xfrm>
          <a:prstGeom prst="rect">
            <a:avLst/>
          </a:prstGeom>
        </p:spPr>
      </p:pic>
      <p:pic>
        <p:nvPicPr>
          <p:cNvPr id="16" name="图片 15"/>
          <p:cNvPicPr>
            <a:picLocks noChangeAspect="1"/>
          </p:cNvPicPr>
          <p:nvPr/>
        </p:nvPicPr>
        <p:blipFill>
          <a:blip r:embed="rId3"/>
          <a:stretch>
            <a:fillRect/>
          </a:stretch>
        </p:blipFill>
        <p:spPr>
          <a:xfrm>
            <a:off x="10029933" y="361209"/>
            <a:ext cx="1733333" cy="819048"/>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2"/>
          <p:cNvSpPr/>
          <p:nvPr/>
        </p:nvSpPr>
        <p:spPr>
          <a:xfrm>
            <a:off x="1513240" y="1516206"/>
            <a:ext cx="8976960" cy="4107013"/>
          </a:xfrm>
          <a:prstGeom prst="roundRect">
            <a:avLst>
              <a:gd name="adj" fmla="val 4264"/>
            </a:avLst>
          </a:prstGeom>
          <a:gradFill>
            <a:gsLst>
              <a:gs pos="100000">
                <a:schemeClr val="accent2"/>
              </a:gs>
              <a:gs pos="50000">
                <a:schemeClr val="accent1"/>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p:cNvSpPr>
            <a:spLocks noGrp="1"/>
          </p:cNvSpPr>
          <p:nvPr>
            <p:ph type="body" sz="quarter" idx="11"/>
          </p:nvPr>
        </p:nvSpPr>
        <p:spPr>
          <a:xfrm>
            <a:off x="594795" y="506477"/>
            <a:ext cx="2646878" cy="424732"/>
          </a:xfrm>
        </p:spPr>
        <p:txBody>
          <a:bodyPr/>
          <a:lstStyle/>
          <a:p>
            <a:r>
              <a:rPr lang="zh-CN" altLang="en-US" dirty="0"/>
              <a:t>财务票据规范辨别</a:t>
            </a:r>
            <a:endParaRPr lang="zh-CN" altLang="en-US" dirty="0"/>
          </a:p>
        </p:txBody>
      </p:sp>
      <p:sp>
        <p:nvSpPr>
          <p:cNvPr id="6" name="矩形: 圆角 5"/>
          <p:cNvSpPr/>
          <p:nvPr/>
        </p:nvSpPr>
        <p:spPr>
          <a:xfrm>
            <a:off x="1676400" y="1714500"/>
            <a:ext cx="8661400" cy="3746500"/>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1"/>
          <a:stretch>
            <a:fillRect/>
          </a:stretch>
        </p:blipFill>
        <p:spPr>
          <a:xfrm>
            <a:off x="2070151" y="2212941"/>
            <a:ext cx="3265872" cy="2425383"/>
          </a:xfrm>
          <a:prstGeom prst="rect">
            <a:avLst/>
          </a:prstGeom>
          <a:ln>
            <a:noFill/>
          </a:ln>
          <a:effectLst>
            <a:outerShdw blurRad="292100" dist="139700" dir="2700000" algn="tl" rotWithShape="0">
              <a:srgbClr val="333333">
                <a:alpha val="65000"/>
              </a:srgbClr>
            </a:outerShdw>
          </a:effectLst>
        </p:spPr>
      </p:pic>
      <p:sp>
        <p:nvSpPr>
          <p:cNvPr id="11" name="文本框 10"/>
          <p:cNvSpPr txBox="1"/>
          <p:nvPr/>
        </p:nvSpPr>
        <p:spPr>
          <a:xfrm>
            <a:off x="2342633" y="4818126"/>
            <a:ext cx="2993390" cy="458908"/>
          </a:xfrm>
          <a:prstGeom prst="rect">
            <a:avLst/>
          </a:prstGeom>
          <a:noFill/>
        </p:spPr>
        <p:txBody>
          <a:bodyPr wrap="square" rtlCol="0">
            <a:spAutoFit/>
          </a:bodyPr>
          <a:lstStyle/>
          <a:p>
            <a:pPr algn="l">
              <a:lnSpc>
                <a:spcPct val="150000"/>
              </a:lnSpc>
            </a:pPr>
            <a:r>
              <a:rPr lang="zh-CN" altLang="en-US" b="1" dirty="0">
                <a:latin typeface="+mn-ea"/>
              </a:rPr>
              <a:t>不规范：发票字迹不清晰</a:t>
            </a:r>
            <a:endParaRPr lang="zh-CN" altLang="en-US" b="1" dirty="0">
              <a:latin typeface="+mn-ea"/>
            </a:endParaRPr>
          </a:p>
        </p:txBody>
      </p:sp>
      <p:sp>
        <p:nvSpPr>
          <p:cNvPr id="17" name="文本框 16"/>
          <p:cNvSpPr txBox="1"/>
          <p:nvPr/>
        </p:nvSpPr>
        <p:spPr>
          <a:xfrm>
            <a:off x="5668871" y="4741926"/>
            <a:ext cx="4488480" cy="1154162"/>
          </a:xfrm>
          <a:prstGeom prst="rect">
            <a:avLst/>
          </a:prstGeom>
          <a:noFill/>
        </p:spPr>
        <p:txBody>
          <a:bodyPr wrap="square" rtlCol="0">
            <a:spAutoFit/>
          </a:bodyPr>
          <a:lstStyle/>
          <a:p>
            <a:pPr algn="ctr">
              <a:lnSpc>
                <a:spcPct val="150000"/>
              </a:lnSpc>
            </a:pPr>
            <a:r>
              <a:rPr lang="zh-CN" altLang="en-US" sz="1600" b="1" dirty="0">
                <a:latin typeface="+mn-ea"/>
              </a:rPr>
              <a:t>劳务费签收票据：</a:t>
            </a:r>
            <a:r>
              <a:rPr lang="zh-CN" altLang="en-US" sz="1400" dirty="0">
                <a:latin typeface="+mn-ea"/>
              </a:rPr>
              <a:t>如果在项目支出中有劳务费支出，就需要提供一份签收人签字后的劳务签收单据。</a:t>
            </a:r>
            <a:endParaRPr lang="en-US" altLang="zh-CN" sz="1400" dirty="0">
              <a:latin typeface="+mn-ea"/>
            </a:endParaRPr>
          </a:p>
          <a:p>
            <a:pPr algn="ctr">
              <a:lnSpc>
                <a:spcPct val="150000"/>
              </a:lnSpc>
            </a:pPr>
            <a:endParaRPr lang="zh-CN" altLang="en-US" sz="1600" dirty="0">
              <a:latin typeface="+mn-ea"/>
            </a:endParaRPr>
          </a:p>
        </p:txBody>
      </p:sp>
      <p:pic>
        <p:nvPicPr>
          <p:cNvPr id="18" name="图片 17"/>
          <p:cNvPicPr>
            <a:picLocks noChangeAspect="1"/>
          </p:cNvPicPr>
          <p:nvPr/>
        </p:nvPicPr>
        <p:blipFill>
          <a:blip r:embed="rId2"/>
          <a:stretch>
            <a:fillRect/>
          </a:stretch>
        </p:blipFill>
        <p:spPr>
          <a:xfrm>
            <a:off x="6268891" y="2212940"/>
            <a:ext cx="3288439" cy="2425383"/>
          </a:xfrm>
          <a:prstGeom prst="rect">
            <a:avLst/>
          </a:prstGeom>
          <a:ln>
            <a:noFill/>
          </a:ln>
          <a:effectLst>
            <a:outerShdw blurRad="292100" dist="139700" dir="2700000" algn="tl" rotWithShape="0">
              <a:srgbClr val="333333">
                <a:alpha val="65000"/>
              </a:srgbClr>
            </a:outerShdw>
          </a:effectLst>
        </p:spPr>
      </p:pic>
      <p:pic>
        <p:nvPicPr>
          <p:cNvPr id="19" name="图片 18"/>
          <p:cNvPicPr>
            <a:picLocks noChangeAspect="1"/>
          </p:cNvPicPr>
          <p:nvPr/>
        </p:nvPicPr>
        <p:blipFill>
          <a:blip r:embed="rId3"/>
          <a:stretch>
            <a:fillRect/>
          </a:stretch>
        </p:blipFill>
        <p:spPr>
          <a:xfrm>
            <a:off x="10029933" y="361209"/>
            <a:ext cx="1733333" cy="819048"/>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3433953" cy="424732"/>
          </a:xfrm>
        </p:spPr>
        <p:txBody>
          <a:bodyPr/>
          <a:lstStyle/>
          <a:p>
            <a:r>
              <a:rPr lang="zh-CN" altLang="en-US" dirty="0"/>
              <a:t>（</a:t>
            </a:r>
            <a:r>
              <a:rPr lang="en-US" altLang="zh-CN" dirty="0"/>
              <a:t>2</a:t>
            </a:r>
            <a:r>
              <a:rPr lang="zh-CN" altLang="en-US" dirty="0"/>
              <a:t>）怎样留存相关材料</a:t>
            </a:r>
            <a:endParaRPr lang="zh-CN" altLang="en-US" dirty="0"/>
          </a:p>
        </p:txBody>
      </p:sp>
      <p:sp>
        <p:nvSpPr>
          <p:cNvPr id="10" name="矩形 9"/>
          <p:cNvSpPr/>
          <p:nvPr/>
        </p:nvSpPr>
        <p:spPr>
          <a:xfrm>
            <a:off x="7258766" y="4345112"/>
            <a:ext cx="3807856" cy="1372683"/>
          </a:xfrm>
          <a:prstGeom prst="rect">
            <a:avLst/>
          </a:prstGeom>
        </p:spPr>
        <p:txBody>
          <a:bodyPr wrap="square">
            <a:spAutoFit/>
          </a:bodyPr>
          <a:lstStyle/>
          <a:p>
            <a:pPr algn="just">
              <a:lnSpc>
                <a:spcPct val="130000"/>
              </a:lnSpc>
            </a:pPr>
            <a:r>
              <a:rPr lang="zh-CN" altLang="en-US" sz="1600" dirty="0">
                <a:solidFill>
                  <a:schemeClr val="tx1">
                    <a:lumMod val="75000"/>
                    <a:lumOff val="25000"/>
                  </a:schemeClr>
                </a:solidFill>
                <a:cs typeface="+mn-ea"/>
                <a:sym typeface="+mn-lt"/>
              </a:rPr>
              <a:t>因为所有的材料在结项时都需要</a:t>
            </a:r>
            <a:r>
              <a:rPr lang="zh-CN" altLang="en-US" sz="1600" b="1" dirty="0">
                <a:solidFill>
                  <a:srgbClr val="E64B22"/>
                </a:solidFill>
                <a:cs typeface="+mn-ea"/>
                <a:sym typeface="+mn-lt"/>
              </a:rPr>
              <a:t>拍照上传</a:t>
            </a:r>
            <a:r>
              <a:rPr lang="zh-CN" altLang="en-US" sz="1600" dirty="0">
                <a:solidFill>
                  <a:schemeClr val="tx1">
                    <a:lumMod val="75000"/>
                    <a:lumOff val="25000"/>
                  </a:schemeClr>
                </a:solidFill>
                <a:cs typeface="+mn-ea"/>
                <a:sym typeface="+mn-lt"/>
              </a:rPr>
              <a:t>，且为了避免一些材料原件的丢失，</a:t>
            </a:r>
            <a:endParaRPr lang="zh-CN" altLang="en-US" sz="1600" dirty="0">
              <a:solidFill>
                <a:schemeClr val="tx1">
                  <a:lumMod val="75000"/>
                  <a:lumOff val="25000"/>
                </a:schemeClr>
              </a:solidFill>
              <a:cs typeface="+mn-ea"/>
              <a:sym typeface="+mn-lt"/>
            </a:endParaRPr>
          </a:p>
          <a:p>
            <a:pPr algn="just">
              <a:lnSpc>
                <a:spcPct val="130000"/>
              </a:lnSpc>
            </a:pPr>
            <a:r>
              <a:rPr lang="zh-CN" altLang="en-US" sz="1600" dirty="0">
                <a:solidFill>
                  <a:schemeClr val="tx1">
                    <a:lumMod val="75000"/>
                    <a:lumOff val="25000"/>
                  </a:schemeClr>
                </a:solidFill>
                <a:cs typeface="+mn-ea"/>
                <a:sym typeface="+mn-lt"/>
              </a:rPr>
              <a:t>要及时的对</a:t>
            </a:r>
            <a:r>
              <a:rPr lang="zh-CN" altLang="en-US" sz="1600" dirty="0">
                <a:solidFill>
                  <a:schemeClr val="accent4">
                    <a:lumMod val="75000"/>
                  </a:schemeClr>
                </a:solidFill>
                <a:cs typeface="+mn-ea"/>
                <a:sym typeface="+mn-lt"/>
              </a:rPr>
              <a:t>签到表、财务票据、活动现场</a:t>
            </a:r>
            <a:r>
              <a:rPr lang="zh-CN" altLang="en-US" sz="1600" dirty="0">
                <a:solidFill>
                  <a:schemeClr val="tx1">
                    <a:lumMod val="75000"/>
                    <a:lumOff val="25000"/>
                  </a:schemeClr>
                </a:solidFill>
                <a:cs typeface="+mn-ea"/>
                <a:sym typeface="+mn-lt"/>
              </a:rPr>
              <a:t>等相关材料进行</a:t>
            </a:r>
            <a:r>
              <a:rPr lang="zh-CN" altLang="en-US" sz="1600" b="1" dirty="0">
                <a:solidFill>
                  <a:srgbClr val="E84C22"/>
                </a:solidFill>
                <a:cs typeface="+mn-ea"/>
                <a:sym typeface="+mn-lt"/>
              </a:rPr>
              <a:t>拍照存档</a:t>
            </a:r>
            <a:r>
              <a:rPr lang="zh-CN" altLang="en-US" sz="1600" dirty="0">
                <a:solidFill>
                  <a:schemeClr val="tx1">
                    <a:lumMod val="75000"/>
                    <a:lumOff val="25000"/>
                  </a:schemeClr>
                </a:solidFill>
                <a:cs typeface="+mn-ea"/>
                <a:sym typeface="+mn-lt"/>
              </a:rPr>
              <a:t>。</a:t>
            </a:r>
            <a:endParaRPr lang="zh-CN" altLang="en-US" sz="1600" dirty="0">
              <a:solidFill>
                <a:schemeClr val="tx1">
                  <a:lumMod val="75000"/>
                  <a:lumOff val="25000"/>
                </a:schemeClr>
              </a:solidFill>
              <a:cs typeface="+mn-ea"/>
              <a:sym typeface="+mn-lt"/>
            </a:endParaRPr>
          </a:p>
        </p:txBody>
      </p:sp>
      <p:sp>
        <p:nvSpPr>
          <p:cNvPr id="11" name="矩形 10"/>
          <p:cNvSpPr/>
          <p:nvPr/>
        </p:nvSpPr>
        <p:spPr>
          <a:xfrm>
            <a:off x="7280990" y="3861005"/>
            <a:ext cx="1558209" cy="498598"/>
          </a:xfrm>
          <a:prstGeom prst="rect">
            <a:avLst/>
          </a:prstGeom>
          <a:noFill/>
        </p:spPr>
        <p:txBody>
          <a:bodyPr wrap="square" rtlCol="0" anchor="ctr">
            <a:spAutoFit/>
          </a:bodyPr>
          <a:lstStyle/>
          <a:p>
            <a:pPr>
              <a:lnSpc>
                <a:spcPct val="110000"/>
              </a:lnSpc>
            </a:pPr>
            <a:r>
              <a:rPr kumimoji="1" lang="zh-CN" altLang="en-US" sz="2400" b="1" spc="300" dirty="0">
                <a:solidFill>
                  <a:schemeClr val="tx1">
                    <a:lumMod val="75000"/>
                    <a:lumOff val="25000"/>
                  </a:schemeClr>
                </a:solidFill>
                <a:sym typeface="+mn-lt"/>
              </a:rPr>
              <a:t>拍照存档</a:t>
            </a:r>
            <a:endParaRPr kumimoji="1" lang="zh-CN" altLang="en-US" sz="2400" b="1" spc="300" dirty="0">
              <a:solidFill>
                <a:schemeClr val="tx1">
                  <a:lumMod val="75000"/>
                  <a:lumOff val="25000"/>
                </a:schemeClr>
              </a:solidFill>
              <a:sym typeface="+mn-lt"/>
            </a:endParaRPr>
          </a:p>
        </p:txBody>
      </p:sp>
      <p:sp>
        <p:nvSpPr>
          <p:cNvPr id="13" name="矩形 12"/>
          <p:cNvSpPr/>
          <p:nvPr/>
        </p:nvSpPr>
        <p:spPr>
          <a:xfrm>
            <a:off x="7258766" y="2384895"/>
            <a:ext cx="3807856" cy="1052596"/>
          </a:xfrm>
          <a:prstGeom prst="rect">
            <a:avLst/>
          </a:prstGeom>
        </p:spPr>
        <p:txBody>
          <a:bodyPr wrap="square">
            <a:spAutoFit/>
          </a:bodyPr>
          <a:lstStyle/>
          <a:p>
            <a:pPr algn="just">
              <a:lnSpc>
                <a:spcPct val="130000"/>
              </a:lnSpc>
            </a:pPr>
            <a:r>
              <a:rPr lang="zh-CN" altLang="en-US" sz="1600" dirty="0">
                <a:solidFill>
                  <a:schemeClr val="tx1">
                    <a:lumMod val="75000"/>
                    <a:lumOff val="25000"/>
                  </a:schemeClr>
                </a:solidFill>
                <a:cs typeface="+mn-ea"/>
                <a:sym typeface="+mn-lt"/>
              </a:rPr>
              <a:t>希望项目团队尤其是团队负责人，能够及时将纸质或者电子材料存档，以供项目结项答辩和结项审核使用。</a:t>
            </a:r>
            <a:endParaRPr lang="zh-CN" altLang="en-US" sz="1600" dirty="0">
              <a:solidFill>
                <a:schemeClr val="tx1">
                  <a:lumMod val="75000"/>
                  <a:lumOff val="25000"/>
                </a:schemeClr>
              </a:solidFill>
              <a:cs typeface="+mn-ea"/>
              <a:sym typeface="+mn-lt"/>
            </a:endParaRPr>
          </a:p>
        </p:txBody>
      </p:sp>
      <p:sp>
        <p:nvSpPr>
          <p:cNvPr id="14" name="矩形 13"/>
          <p:cNvSpPr/>
          <p:nvPr/>
        </p:nvSpPr>
        <p:spPr>
          <a:xfrm>
            <a:off x="7280991" y="1900788"/>
            <a:ext cx="1558208" cy="498598"/>
          </a:xfrm>
          <a:prstGeom prst="rect">
            <a:avLst/>
          </a:prstGeom>
          <a:noFill/>
        </p:spPr>
        <p:txBody>
          <a:bodyPr wrap="square" rtlCol="0" anchor="ctr">
            <a:spAutoFit/>
          </a:bodyPr>
          <a:lstStyle/>
          <a:p>
            <a:pPr>
              <a:lnSpc>
                <a:spcPct val="110000"/>
              </a:lnSpc>
            </a:pPr>
            <a:r>
              <a:rPr kumimoji="1" lang="zh-CN" altLang="en-US" sz="2400" b="1" spc="300" dirty="0">
                <a:solidFill>
                  <a:schemeClr val="tx1">
                    <a:lumMod val="75000"/>
                    <a:lumOff val="25000"/>
                  </a:schemeClr>
                </a:solidFill>
                <a:sym typeface="+mn-lt"/>
              </a:rPr>
              <a:t>及时整理</a:t>
            </a:r>
            <a:endParaRPr kumimoji="1" lang="zh-CN" altLang="en-US" sz="2400" b="1" spc="300" dirty="0">
              <a:solidFill>
                <a:schemeClr val="tx1">
                  <a:lumMod val="75000"/>
                  <a:lumOff val="25000"/>
                </a:schemeClr>
              </a:solidFill>
              <a:sym typeface="+mn-lt"/>
            </a:endParaRPr>
          </a:p>
        </p:txBody>
      </p:sp>
      <p:grpSp>
        <p:nvGrpSpPr>
          <p:cNvPr id="8" name="1a8056bc-6321-4d13-b802-95a68b33b559"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981563" y="2591672"/>
            <a:ext cx="3072004" cy="3126123"/>
            <a:chOff x="5427663" y="974725"/>
            <a:chExt cx="1531938" cy="1558926"/>
          </a:xfrm>
        </p:grpSpPr>
        <p:sp>
          <p:nvSpPr>
            <p:cNvPr id="9" name="îṡľíḋé"/>
            <p:cNvSpPr/>
            <p:nvPr/>
          </p:nvSpPr>
          <p:spPr bwMode="auto">
            <a:xfrm>
              <a:off x="5576888" y="1501775"/>
              <a:ext cx="134938" cy="106363"/>
            </a:xfrm>
            <a:prstGeom prst="rect">
              <a:avLst/>
            </a:prstGeom>
            <a:solidFill>
              <a:srgbClr val="616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 name="îšľíḓé"/>
            <p:cNvSpPr/>
            <p:nvPr/>
          </p:nvSpPr>
          <p:spPr bwMode="auto">
            <a:xfrm>
              <a:off x="5540375" y="1476375"/>
              <a:ext cx="207963" cy="49213"/>
            </a:xfrm>
            <a:prstGeom prst="rect">
              <a:avLst/>
            </a:prstGeom>
            <a:solidFill>
              <a:srgbClr val="4E4F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 name="iṥḻidè"/>
            <p:cNvSpPr/>
            <p:nvPr/>
          </p:nvSpPr>
          <p:spPr bwMode="auto">
            <a:xfrm>
              <a:off x="6440488" y="974725"/>
              <a:ext cx="519113" cy="520700"/>
            </a:xfrm>
            <a:custGeom>
              <a:avLst/>
              <a:gdLst>
                <a:gd name="T0" fmla="*/ 134 w 157"/>
                <a:gd name="T1" fmla="*/ 0 h 158"/>
                <a:gd name="T2" fmla="*/ 118 w 157"/>
                <a:gd name="T3" fmla="*/ 0 h 158"/>
                <a:gd name="T4" fmla="*/ 39 w 157"/>
                <a:gd name="T5" fmla="*/ 0 h 158"/>
                <a:gd name="T6" fmla="*/ 24 w 157"/>
                <a:gd name="T7" fmla="*/ 0 h 158"/>
                <a:gd name="T8" fmla="*/ 0 w 157"/>
                <a:gd name="T9" fmla="*/ 24 h 158"/>
                <a:gd name="T10" fmla="*/ 0 w 157"/>
                <a:gd name="T11" fmla="*/ 44 h 158"/>
                <a:gd name="T12" fmla="*/ 0 w 157"/>
                <a:gd name="T13" fmla="*/ 114 h 158"/>
                <a:gd name="T14" fmla="*/ 0 w 157"/>
                <a:gd name="T15" fmla="*/ 134 h 158"/>
                <a:gd name="T16" fmla="*/ 24 w 157"/>
                <a:gd name="T17" fmla="*/ 158 h 158"/>
                <a:gd name="T18" fmla="*/ 39 w 157"/>
                <a:gd name="T19" fmla="*/ 158 h 158"/>
                <a:gd name="T20" fmla="*/ 118 w 157"/>
                <a:gd name="T21" fmla="*/ 158 h 158"/>
                <a:gd name="T22" fmla="*/ 134 w 157"/>
                <a:gd name="T23" fmla="*/ 158 h 158"/>
                <a:gd name="T24" fmla="*/ 157 w 157"/>
                <a:gd name="T25" fmla="*/ 134 h 158"/>
                <a:gd name="T26" fmla="*/ 157 w 157"/>
                <a:gd name="T27" fmla="*/ 114 h 158"/>
                <a:gd name="T28" fmla="*/ 157 w 157"/>
                <a:gd name="T29" fmla="*/ 44 h 158"/>
                <a:gd name="T30" fmla="*/ 157 w 157"/>
                <a:gd name="T31" fmla="*/ 24 h 158"/>
                <a:gd name="T32" fmla="*/ 134 w 157"/>
                <a:gd name="T33"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158">
                  <a:moveTo>
                    <a:pt x="134" y="0"/>
                  </a:moveTo>
                  <a:cubicBezTo>
                    <a:pt x="118" y="0"/>
                    <a:pt x="118" y="0"/>
                    <a:pt x="118" y="0"/>
                  </a:cubicBezTo>
                  <a:cubicBezTo>
                    <a:pt x="39" y="0"/>
                    <a:pt x="39" y="0"/>
                    <a:pt x="39" y="0"/>
                  </a:cubicBezTo>
                  <a:cubicBezTo>
                    <a:pt x="24" y="0"/>
                    <a:pt x="24" y="0"/>
                    <a:pt x="24" y="0"/>
                  </a:cubicBezTo>
                  <a:cubicBezTo>
                    <a:pt x="11" y="0"/>
                    <a:pt x="0" y="11"/>
                    <a:pt x="0" y="24"/>
                  </a:cubicBezTo>
                  <a:cubicBezTo>
                    <a:pt x="0" y="44"/>
                    <a:pt x="0" y="44"/>
                    <a:pt x="0" y="44"/>
                  </a:cubicBezTo>
                  <a:cubicBezTo>
                    <a:pt x="0" y="114"/>
                    <a:pt x="0" y="114"/>
                    <a:pt x="0" y="114"/>
                  </a:cubicBezTo>
                  <a:cubicBezTo>
                    <a:pt x="0" y="134"/>
                    <a:pt x="0" y="134"/>
                    <a:pt x="0" y="134"/>
                  </a:cubicBezTo>
                  <a:cubicBezTo>
                    <a:pt x="0" y="147"/>
                    <a:pt x="11" y="158"/>
                    <a:pt x="24" y="158"/>
                  </a:cubicBezTo>
                  <a:cubicBezTo>
                    <a:pt x="39" y="158"/>
                    <a:pt x="39" y="158"/>
                    <a:pt x="39" y="158"/>
                  </a:cubicBezTo>
                  <a:cubicBezTo>
                    <a:pt x="118" y="158"/>
                    <a:pt x="118" y="158"/>
                    <a:pt x="118" y="158"/>
                  </a:cubicBezTo>
                  <a:cubicBezTo>
                    <a:pt x="134" y="158"/>
                    <a:pt x="134" y="158"/>
                    <a:pt x="134" y="158"/>
                  </a:cubicBezTo>
                  <a:cubicBezTo>
                    <a:pt x="147" y="158"/>
                    <a:pt x="157" y="147"/>
                    <a:pt x="157" y="134"/>
                  </a:cubicBezTo>
                  <a:cubicBezTo>
                    <a:pt x="157" y="114"/>
                    <a:pt x="157" y="114"/>
                    <a:pt x="157" y="114"/>
                  </a:cubicBezTo>
                  <a:cubicBezTo>
                    <a:pt x="157" y="44"/>
                    <a:pt x="157" y="44"/>
                    <a:pt x="157" y="44"/>
                  </a:cubicBezTo>
                  <a:cubicBezTo>
                    <a:pt x="157" y="24"/>
                    <a:pt x="157" y="24"/>
                    <a:pt x="157" y="24"/>
                  </a:cubicBezTo>
                  <a:cubicBezTo>
                    <a:pt x="157" y="11"/>
                    <a:pt x="147" y="0"/>
                    <a:pt x="134" y="0"/>
                  </a:cubicBezTo>
                  <a:close/>
                </a:path>
              </a:pathLst>
            </a:custGeom>
            <a:solidFill>
              <a:srgbClr val="8382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ïṥľidê"/>
            <p:cNvSpPr/>
            <p:nvPr/>
          </p:nvSpPr>
          <p:spPr bwMode="auto">
            <a:xfrm>
              <a:off x="6464300" y="1130300"/>
              <a:ext cx="236538" cy="211138"/>
            </a:xfrm>
            <a:custGeom>
              <a:avLst/>
              <a:gdLst>
                <a:gd name="T0" fmla="*/ 0 w 149"/>
                <a:gd name="T1" fmla="*/ 0 h 133"/>
                <a:gd name="T2" fmla="*/ 0 w 149"/>
                <a:gd name="T3" fmla="*/ 133 h 133"/>
                <a:gd name="T4" fmla="*/ 149 w 149"/>
                <a:gd name="T5" fmla="*/ 66 h 133"/>
                <a:gd name="T6" fmla="*/ 0 w 149"/>
                <a:gd name="T7" fmla="*/ 0 h 133"/>
              </a:gdLst>
              <a:ahLst/>
              <a:cxnLst>
                <a:cxn ang="0">
                  <a:pos x="T0" y="T1"/>
                </a:cxn>
                <a:cxn ang="0">
                  <a:pos x="T2" y="T3"/>
                </a:cxn>
                <a:cxn ang="0">
                  <a:pos x="T4" y="T5"/>
                </a:cxn>
                <a:cxn ang="0">
                  <a:pos x="T6" y="T7"/>
                </a:cxn>
              </a:cxnLst>
              <a:rect l="0" t="0" r="r" b="b"/>
              <a:pathLst>
                <a:path w="149" h="133">
                  <a:moveTo>
                    <a:pt x="0" y="0"/>
                  </a:moveTo>
                  <a:lnTo>
                    <a:pt x="0" y="133"/>
                  </a:lnTo>
                  <a:lnTo>
                    <a:pt x="149" y="66"/>
                  </a:lnTo>
                  <a:lnTo>
                    <a:pt x="0" y="0"/>
                  </a:lnTo>
                  <a:close/>
                </a:path>
              </a:pathLst>
            </a:custGeom>
            <a:solidFill>
              <a:srgbClr val="DDDD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íṧḷîḓè"/>
            <p:cNvSpPr/>
            <p:nvPr/>
          </p:nvSpPr>
          <p:spPr bwMode="auto">
            <a:xfrm>
              <a:off x="6583363" y="1235075"/>
              <a:ext cx="236538" cy="238125"/>
            </a:xfrm>
            <a:custGeom>
              <a:avLst/>
              <a:gdLst>
                <a:gd name="T0" fmla="*/ 0 w 149"/>
                <a:gd name="T1" fmla="*/ 150 h 150"/>
                <a:gd name="T2" fmla="*/ 149 w 149"/>
                <a:gd name="T3" fmla="*/ 150 h 150"/>
                <a:gd name="T4" fmla="*/ 74 w 149"/>
                <a:gd name="T5" fmla="*/ 0 h 150"/>
                <a:gd name="T6" fmla="*/ 0 w 149"/>
                <a:gd name="T7" fmla="*/ 150 h 150"/>
              </a:gdLst>
              <a:ahLst/>
              <a:cxnLst>
                <a:cxn ang="0">
                  <a:pos x="T0" y="T1"/>
                </a:cxn>
                <a:cxn ang="0">
                  <a:pos x="T2" y="T3"/>
                </a:cxn>
                <a:cxn ang="0">
                  <a:pos x="T4" y="T5"/>
                </a:cxn>
                <a:cxn ang="0">
                  <a:pos x="T6" y="T7"/>
                </a:cxn>
              </a:cxnLst>
              <a:rect l="0" t="0" r="r" b="b"/>
              <a:pathLst>
                <a:path w="149" h="150">
                  <a:moveTo>
                    <a:pt x="0" y="150"/>
                  </a:moveTo>
                  <a:lnTo>
                    <a:pt x="149" y="150"/>
                  </a:lnTo>
                  <a:lnTo>
                    <a:pt x="74" y="0"/>
                  </a:lnTo>
                  <a:lnTo>
                    <a:pt x="0" y="150"/>
                  </a:lnTo>
                  <a:close/>
                </a:path>
              </a:pathLst>
            </a:custGeom>
            <a:solidFill>
              <a:srgbClr val="DDDD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iṣ1îďé"/>
            <p:cNvSpPr/>
            <p:nvPr/>
          </p:nvSpPr>
          <p:spPr bwMode="auto">
            <a:xfrm>
              <a:off x="6583363" y="998538"/>
              <a:ext cx="236538" cy="236538"/>
            </a:xfrm>
            <a:custGeom>
              <a:avLst/>
              <a:gdLst>
                <a:gd name="T0" fmla="*/ 149 w 149"/>
                <a:gd name="T1" fmla="*/ 0 h 149"/>
                <a:gd name="T2" fmla="*/ 0 w 149"/>
                <a:gd name="T3" fmla="*/ 0 h 149"/>
                <a:gd name="T4" fmla="*/ 74 w 149"/>
                <a:gd name="T5" fmla="*/ 149 h 149"/>
                <a:gd name="T6" fmla="*/ 149 w 149"/>
                <a:gd name="T7" fmla="*/ 0 h 149"/>
              </a:gdLst>
              <a:ahLst/>
              <a:cxnLst>
                <a:cxn ang="0">
                  <a:pos x="T0" y="T1"/>
                </a:cxn>
                <a:cxn ang="0">
                  <a:pos x="T2" y="T3"/>
                </a:cxn>
                <a:cxn ang="0">
                  <a:pos x="T4" y="T5"/>
                </a:cxn>
                <a:cxn ang="0">
                  <a:pos x="T6" y="T7"/>
                </a:cxn>
              </a:cxnLst>
              <a:rect l="0" t="0" r="r" b="b"/>
              <a:pathLst>
                <a:path w="149" h="149">
                  <a:moveTo>
                    <a:pt x="149" y="0"/>
                  </a:moveTo>
                  <a:lnTo>
                    <a:pt x="0" y="0"/>
                  </a:lnTo>
                  <a:lnTo>
                    <a:pt x="74" y="149"/>
                  </a:lnTo>
                  <a:lnTo>
                    <a:pt x="149" y="0"/>
                  </a:lnTo>
                  <a:close/>
                </a:path>
              </a:pathLst>
            </a:custGeom>
            <a:solidFill>
              <a:srgbClr val="DDDD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ísḻiḑê"/>
            <p:cNvSpPr/>
            <p:nvPr/>
          </p:nvSpPr>
          <p:spPr bwMode="auto">
            <a:xfrm>
              <a:off x="6700838" y="1130300"/>
              <a:ext cx="238125" cy="211138"/>
            </a:xfrm>
            <a:custGeom>
              <a:avLst/>
              <a:gdLst>
                <a:gd name="T0" fmla="*/ 150 w 150"/>
                <a:gd name="T1" fmla="*/ 133 h 133"/>
                <a:gd name="T2" fmla="*/ 150 w 150"/>
                <a:gd name="T3" fmla="*/ 0 h 133"/>
                <a:gd name="T4" fmla="*/ 0 w 150"/>
                <a:gd name="T5" fmla="*/ 66 h 133"/>
                <a:gd name="T6" fmla="*/ 150 w 150"/>
                <a:gd name="T7" fmla="*/ 133 h 133"/>
              </a:gdLst>
              <a:ahLst/>
              <a:cxnLst>
                <a:cxn ang="0">
                  <a:pos x="T0" y="T1"/>
                </a:cxn>
                <a:cxn ang="0">
                  <a:pos x="T2" y="T3"/>
                </a:cxn>
                <a:cxn ang="0">
                  <a:pos x="T4" y="T5"/>
                </a:cxn>
                <a:cxn ang="0">
                  <a:pos x="T6" y="T7"/>
                </a:cxn>
              </a:cxnLst>
              <a:rect l="0" t="0" r="r" b="b"/>
              <a:pathLst>
                <a:path w="150" h="133">
                  <a:moveTo>
                    <a:pt x="150" y="133"/>
                  </a:moveTo>
                  <a:lnTo>
                    <a:pt x="150" y="0"/>
                  </a:lnTo>
                  <a:lnTo>
                    <a:pt x="0" y="66"/>
                  </a:lnTo>
                  <a:lnTo>
                    <a:pt x="150" y="133"/>
                  </a:lnTo>
                  <a:close/>
                </a:path>
              </a:pathLst>
            </a:custGeom>
            <a:solidFill>
              <a:srgbClr val="DDDD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ïṥļîḓe"/>
            <p:cNvSpPr/>
            <p:nvPr/>
          </p:nvSpPr>
          <p:spPr bwMode="auto">
            <a:xfrm>
              <a:off x="6700838" y="1235075"/>
              <a:ext cx="238125" cy="238125"/>
            </a:xfrm>
            <a:custGeom>
              <a:avLst/>
              <a:gdLst>
                <a:gd name="T0" fmla="*/ 36 w 72"/>
                <a:gd name="T1" fmla="*/ 72 h 72"/>
                <a:gd name="T2" fmla="*/ 50 w 72"/>
                <a:gd name="T3" fmla="*/ 72 h 72"/>
                <a:gd name="T4" fmla="*/ 72 w 72"/>
                <a:gd name="T5" fmla="*/ 50 h 72"/>
                <a:gd name="T6" fmla="*/ 72 w 72"/>
                <a:gd name="T7" fmla="*/ 32 h 72"/>
                <a:gd name="T8" fmla="*/ 0 w 72"/>
                <a:gd name="T9" fmla="*/ 0 h 72"/>
                <a:gd name="T10" fmla="*/ 36 w 72"/>
                <a:gd name="T11" fmla="*/ 72 h 72"/>
              </a:gdLst>
              <a:ahLst/>
              <a:cxnLst>
                <a:cxn ang="0">
                  <a:pos x="T0" y="T1"/>
                </a:cxn>
                <a:cxn ang="0">
                  <a:pos x="T2" y="T3"/>
                </a:cxn>
                <a:cxn ang="0">
                  <a:pos x="T4" y="T5"/>
                </a:cxn>
                <a:cxn ang="0">
                  <a:pos x="T6" y="T7"/>
                </a:cxn>
                <a:cxn ang="0">
                  <a:pos x="T8" y="T9"/>
                </a:cxn>
                <a:cxn ang="0">
                  <a:pos x="T10" y="T11"/>
                </a:cxn>
              </a:cxnLst>
              <a:rect l="0" t="0" r="r" b="b"/>
              <a:pathLst>
                <a:path w="72" h="72">
                  <a:moveTo>
                    <a:pt x="36" y="72"/>
                  </a:moveTo>
                  <a:cubicBezTo>
                    <a:pt x="50" y="72"/>
                    <a:pt x="50" y="72"/>
                    <a:pt x="50" y="72"/>
                  </a:cubicBezTo>
                  <a:cubicBezTo>
                    <a:pt x="62" y="72"/>
                    <a:pt x="72" y="63"/>
                    <a:pt x="72" y="50"/>
                  </a:cubicBezTo>
                  <a:cubicBezTo>
                    <a:pt x="72" y="32"/>
                    <a:pt x="72" y="32"/>
                    <a:pt x="72" y="32"/>
                  </a:cubicBezTo>
                  <a:cubicBezTo>
                    <a:pt x="0" y="0"/>
                    <a:pt x="0" y="0"/>
                    <a:pt x="0" y="0"/>
                  </a:cubicBezTo>
                  <a:lnTo>
                    <a:pt x="36" y="72"/>
                  </a:lnTo>
                  <a:close/>
                </a:path>
              </a:pathLst>
            </a:custGeom>
            <a:solidFill>
              <a:srgbClr val="D4D4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iśļîḑé"/>
            <p:cNvSpPr/>
            <p:nvPr/>
          </p:nvSpPr>
          <p:spPr bwMode="auto">
            <a:xfrm>
              <a:off x="6464300" y="1235075"/>
              <a:ext cx="236538" cy="238125"/>
            </a:xfrm>
            <a:custGeom>
              <a:avLst/>
              <a:gdLst>
                <a:gd name="T0" fmla="*/ 0 w 72"/>
                <a:gd name="T1" fmla="*/ 32 h 72"/>
                <a:gd name="T2" fmla="*/ 0 w 72"/>
                <a:gd name="T3" fmla="*/ 50 h 72"/>
                <a:gd name="T4" fmla="*/ 22 w 72"/>
                <a:gd name="T5" fmla="*/ 72 h 72"/>
                <a:gd name="T6" fmla="*/ 36 w 72"/>
                <a:gd name="T7" fmla="*/ 72 h 72"/>
                <a:gd name="T8" fmla="*/ 72 w 72"/>
                <a:gd name="T9" fmla="*/ 0 h 72"/>
                <a:gd name="T10" fmla="*/ 0 w 72"/>
                <a:gd name="T11" fmla="*/ 32 h 72"/>
              </a:gdLst>
              <a:ahLst/>
              <a:cxnLst>
                <a:cxn ang="0">
                  <a:pos x="T0" y="T1"/>
                </a:cxn>
                <a:cxn ang="0">
                  <a:pos x="T2" y="T3"/>
                </a:cxn>
                <a:cxn ang="0">
                  <a:pos x="T4" y="T5"/>
                </a:cxn>
                <a:cxn ang="0">
                  <a:pos x="T6" y="T7"/>
                </a:cxn>
                <a:cxn ang="0">
                  <a:pos x="T8" y="T9"/>
                </a:cxn>
                <a:cxn ang="0">
                  <a:pos x="T10" y="T11"/>
                </a:cxn>
              </a:cxnLst>
              <a:rect l="0" t="0" r="r" b="b"/>
              <a:pathLst>
                <a:path w="72" h="72">
                  <a:moveTo>
                    <a:pt x="0" y="32"/>
                  </a:moveTo>
                  <a:cubicBezTo>
                    <a:pt x="0" y="50"/>
                    <a:pt x="0" y="50"/>
                    <a:pt x="0" y="50"/>
                  </a:cubicBezTo>
                  <a:cubicBezTo>
                    <a:pt x="0" y="63"/>
                    <a:pt x="9" y="72"/>
                    <a:pt x="22" y="72"/>
                  </a:cubicBezTo>
                  <a:cubicBezTo>
                    <a:pt x="36" y="72"/>
                    <a:pt x="36" y="72"/>
                    <a:pt x="36" y="72"/>
                  </a:cubicBezTo>
                  <a:cubicBezTo>
                    <a:pt x="72" y="0"/>
                    <a:pt x="72" y="0"/>
                    <a:pt x="72" y="0"/>
                  </a:cubicBezTo>
                  <a:lnTo>
                    <a:pt x="0" y="32"/>
                  </a:lnTo>
                  <a:close/>
                </a:path>
              </a:pathLst>
            </a:custGeom>
            <a:solidFill>
              <a:srgbClr val="D4D4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iṡlîďè"/>
            <p:cNvSpPr/>
            <p:nvPr/>
          </p:nvSpPr>
          <p:spPr bwMode="auto">
            <a:xfrm>
              <a:off x="6464300" y="998538"/>
              <a:ext cx="236538" cy="236538"/>
            </a:xfrm>
            <a:custGeom>
              <a:avLst/>
              <a:gdLst>
                <a:gd name="T0" fmla="*/ 36 w 72"/>
                <a:gd name="T1" fmla="*/ 0 h 72"/>
                <a:gd name="T2" fmla="*/ 22 w 72"/>
                <a:gd name="T3" fmla="*/ 0 h 72"/>
                <a:gd name="T4" fmla="*/ 0 w 72"/>
                <a:gd name="T5" fmla="*/ 22 h 72"/>
                <a:gd name="T6" fmla="*/ 0 w 72"/>
                <a:gd name="T7" fmla="*/ 40 h 72"/>
                <a:gd name="T8" fmla="*/ 72 w 72"/>
                <a:gd name="T9" fmla="*/ 72 h 72"/>
                <a:gd name="T10" fmla="*/ 36 w 72"/>
                <a:gd name="T11" fmla="*/ 0 h 72"/>
              </a:gdLst>
              <a:ahLst/>
              <a:cxnLst>
                <a:cxn ang="0">
                  <a:pos x="T0" y="T1"/>
                </a:cxn>
                <a:cxn ang="0">
                  <a:pos x="T2" y="T3"/>
                </a:cxn>
                <a:cxn ang="0">
                  <a:pos x="T4" y="T5"/>
                </a:cxn>
                <a:cxn ang="0">
                  <a:pos x="T6" y="T7"/>
                </a:cxn>
                <a:cxn ang="0">
                  <a:pos x="T8" y="T9"/>
                </a:cxn>
                <a:cxn ang="0">
                  <a:pos x="T10" y="T11"/>
                </a:cxn>
              </a:cxnLst>
              <a:rect l="0" t="0" r="r" b="b"/>
              <a:pathLst>
                <a:path w="72" h="72">
                  <a:moveTo>
                    <a:pt x="36" y="0"/>
                  </a:moveTo>
                  <a:cubicBezTo>
                    <a:pt x="22" y="0"/>
                    <a:pt x="22" y="0"/>
                    <a:pt x="22" y="0"/>
                  </a:cubicBezTo>
                  <a:cubicBezTo>
                    <a:pt x="9" y="0"/>
                    <a:pt x="0" y="10"/>
                    <a:pt x="0" y="22"/>
                  </a:cubicBezTo>
                  <a:cubicBezTo>
                    <a:pt x="0" y="40"/>
                    <a:pt x="0" y="40"/>
                    <a:pt x="0" y="40"/>
                  </a:cubicBezTo>
                  <a:cubicBezTo>
                    <a:pt x="72" y="72"/>
                    <a:pt x="72" y="72"/>
                    <a:pt x="72" y="72"/>
                  </a:cubicBezTo>
                  <a:lnTo>
                    <a:pt x="36" y="0"/>
                  </a:lnTo>
                  <a:close/>
                </a:path>
              </a:pathLst>
            </a:custGeom>
            <a:solidFill>
              <a:srgbClr val="D4D4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ïş1iḋe"/>
            <p:cNvSpPr/>
            <p:nvPr/>
          </p:nvSpPr>
          <p:spPr bwMode="auto">
            <a:xfrm>
              <a:off x="6700838" y="998538"/>
              <a:ext cx="238125" cy="236538"/>
            </a:xfrm>
            <a:custGeom>
              <a:avLst/>
              <a:gdLst>
                <a:gd name="T0" fmla="*/ 50 w 72"/>
                <a:gd name="T1" fmla="*/ 0 h 72"/>
                <a:gd name="T2" fmla="*/ 36 w 72"/>
                <a:gd name="T3" fmla="*/ 0 h 72"/>
                <a:gd name="T4" fmla="*/ 0 w 72"/>
                <a:gd name="T5" fmla="*/ 72 h 72"/>
                <a:gd name="T6" fmla="*/ 72 w 72"/>
                <a:gd name="T7" fmla="*/ 40 h 72"/>
                <a:gd name="T8" fmla="*/ 72 w 72"/>
                <a:gd name="T9" fmla="*/ 22 h 72"/>
                <a:gd name="T10" fmla="*/ 50 w 72"/>
                <a:gd name="T11" fmla="*/ 0 h 72"/>
              </a:gdLst>
              <a:ahLst/>
              <a:cxnLst>
                <a:cxn ang="0">
                  <a:pos x="T0" y="T1"/>
                </a:cxn>
                <a:cxn ang="0">
                  <a:pos x="T2" y="T3"/>
                </a:cxn>
                <a:cxn ang="0">
                  <a:pos x="T4" y="T5"/>
                </a:cxn>
                <a:cxn ang="0">
                  <a:pos x="T6" y="T7"/>
                </a:cxn>
                <a:cxn ang="0">
                  <a:pos x="T8" y="T9"/>
                </a:cxn>
                <a:cxn ang="0">
                  <a:pos x="T10" y="T11"/>
                </a:cxn>
              </a:cxnLst>
              <a:rect l="0" t="0" r="r" b="b"/>
              <a:pathLst>
                <a:path w="72" h="72">
                  <a:moveTo>
                    <a:pt x="50" y="0"/>
                  </a:moveTo>
                  <a:cubicBezTo>
                    <a:pt x="36" y="0"/>
                    <a:pt x="36" y="0"/>
                    <a:pt x="36" y="0"/>
                  </a:cubicBezTo>
                  <a:cubicBezTo>
                    <a:pt x="0" y="72"/>
                    <a:pt x="0" y="72"/>
                    <a:pt x="0" y="72"/>
                  </a:cubicBezTo>
                  <a:cubicBezTo>
                    <a:pt x="72" y="40"/>
                    <a:pt x="72" y="40"/>
                    <a:pt x="72" y="40"/>
                  </a:cubicBezTo>
                  <a:cubicBezTo>
                    <a:pt x="72" y="22"/>
                    <a:pt x="72" y="22"/>
                    <a:pt x="72" y="22"/>
                  </a:cubicBezTo>
                  <a:cubicBezTo>
                    <a:pt x="72" y="10"/>
                    <a:pt x="62" y="0"/>
                    <a:pt x="50" y="0"/>
                  </a:cubicBezTo>
                  <a:close/>
                </a:path>
              </a:pathLst>
            </a:custGeom>
            <a:solidFill>
              <a:srgbClr val="D4D4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îṥļiďê"/>
            <p:cNvSpPr/>
            <p:nvPr/>
          </p:nvSpPr>
          <p:spPr bwMode="auto">
            <a:xfrm>
              <a:off x="6572250" y="1106488"/>
              <a:ext cx="258763" cy="257175"/>
            </a:xfrm>
            <a:prstGeom prst="ellipse">
              <a:avLst/>
            </a:prstGeom>
            <a:solidFill>
              <a:srgbClr val="CA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íšḻîḋé"/>
            <p:cNvSpPr/>
            <p:nvPr/>
          </p:nvSpPr>
          <p:spPr bwMode="auto">
            <a:xfrm>
              <a:off x="6569075" y="1485900"/>
              <a:ext cx="261938" cy="73025"/>
            </a:xfrm>
            <a:custGeom>
              <a:avLst/>
              <a:gdLst>
                <a:gd name="T0" fmla="*/ 83 w 165"/>
                <a:gd name="T1" fmla="*/ 0 h 46"/>
                <a:gd name="T2" fmla="*/ 0 w 165"/>
                <a:gd name="T3" fmla="*/ 6 h 46"/>
                <a:gd name="T4" fmla="*/ 31 w 165"/>
                <a:gd name="T5" fmla="*/ 46 h 46"/>
                <a:gd name="T6" fmla="*/ 83 w 165"/>
                <a:gd name="T7" fmla="*/ 46 h 46"/>
                <a:gd name="T8" fmla="*/ 135 w 165"/>
                <a:gd name="T9" fmla="*/ 46 h 46"/>
                <a:gd name="T10" fmla="*/ 165 w 165"/>
                <a:gd name="T11" fmla="*/ 6 h 46"/>
                <a:gd name="T12" fmla="*/ 83 w 165"/>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165" h="46">
                  <a:moveTo>
                    <a:pt x="83" y="0"/>
                  </a:moveTo>
                  <a:lnTo>
                    <a:pt x="0" y="6"/>
                  </a:lnTo>
                  <a:lnTo>
                    <a:pt x="31" y="46"/>
                  </a:lnTo>
                  <a:lnTo>
                    <a:pt x="83" y="46"/>
                  </a:lnTo>
                  <a:lnTo>
                    <a:pt x="135" y="46"/>
                  </a:lnTo>
                  <a:lnTo>
                    <a:pt x="165" y="6"/>
                  </a:lnTo>
                  <a:lnTo>
                    <a:pt x="83" y="0"/>
                  </a:lnTo>
                  <a:close/>
                </a:path>
              </a:pathLst>
            </a:custGeom>
            <a:solidFill>
              <a:srgbClr val="8382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iṧḻîḑè"/>
            <p:cNvSpPr/>
            <p:nvPr/>
          </p:nvSpPr>
          <p:spPr bwMode="auto">
            <a:xfrm>
              <a:off x="5430838" y="1568450"/>
              <a:ext cx="1517650" cy="217488"/>
            </a:xfrm>
            <a:custGeom>
              <a:avLst/>
              <a:gdLst>
                <a:gd name="T0" fmla="*/ 460 w 460"/>
                <a:gd name="T1" fmla="*/ 19 h 66"/>
                <a:gd name="T2" fmla="*/ 441 w 460"/>
                <a:gd name="T3" fmla="*/ 0 h 66"/>
                <a:gd name="T4" fmla="*/ 18 w 460"/>
                <a:gd name="T5" fmla="*/ 0 h 66"/>
                <a:gd name="T6" fmla="*/ 0 w 460"/>
                <a:gd name="T7" fmla="*/ 19 h 66"/>
                <a:gd name="T8" fmla="*/ 0 w 460"/>
                <a:gd name="T9" fmla="*/ 66 h 66"/>
                <a:gd name="T10" fmla="*/ 460 w 460"/>
                <a:gd name="T11" fmla="*/ 66 h 66"/>
                <a:gd name="T12" fmla="*/ 460 w 460"/>
                <a:gd name="T13" fmla="*/ 19 h 66"/>
              </a:gdLst>
              <a:ahLst/>
              <a:cxnLst>
                <a:cxn ang="0">
                  <a:pos x="T0" y="T1"/>
                </a:cxn>
                <a:cxn ang="0">
                  <a:pos x="T2" y="T3"/>
                </a:cxn>
                <a:cxn ang="0">
                  <a:pos x="T4" y="T5"/>
                </a:cxn>
                <a:cxn ang="0">
                  <a:pos x="T6" y="T7"/>
                </a:cxn>
                <a:cxn ang="0">
                  <a:pos x="T8" y="T9"/>
                </a:cxn>
                <a:cxn ang="0">
                  <a:pos x="T10" y="T11"/>
                </a:cxn>
                <a:cxn ang="0">
                  <a:pos x="T12" y="T13"/>
                </a:cxn>
              </a:cxnLst>
              <a:rect l="0" t="0" r="r" b="b"/>
              <a:pathLst>
                <a:path w="460" h="66">
                  <a:moveTo>
                    <a:pt x="460" y="19"/>
                  </a:moveTo>
                  <a:cubicBezTo>
                    <a:pt x="460" y="9"/>
                    <a:pt x="451" y="0"/>
                    <a:pt x="441" y="0"/>
                  </a:cubicBezTo>
                  <a:cubicBezTo>
                    <a:pt x="18" y="0"/>
                    <a:pt x="18" y="0"/>
                    <a:pt x="18" y="0"/>
                  </a:cubicBezTo>
                  <a:cubicBezTo>
                    <a:pt x="8" y="0"/>
                    <a:pt x="0" y="9"/>
                    <a:pt x="0" y="19"/>
                  </a:cubicBezTo>
                  <a:cubicBezTo>
                    <a:pt x="0" y="66"/>
                    <a:pt x="0" y="66"/>
                    <a:pt x="0" y="66"/>
                  </a:cubicBezTo>
                  <a:cubicBezTo>
                    <a:pt x="460" y="66"/>
                    <a:pt x="460" y="66"/>
                    <a:pt x="460" y="66"/>
                  </a:cubicBezTo>
                  <a:lnTo>
                    <a:pt x="460" y="19"/>
                  </a:lnTo>
                  <a:close/>
                </a:path>
              </a:pathLst>
            </a:custGeom>
            <a:solidFill>
              <a:srgbClr val="CFCE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îṥ1íḍé"/>
            <p:cNvSpPr/>
            <p:nvPr/>
          </p:nvSpPr>
          <p:spPr bwMode="auto">
            <a:xfrm>
              <a:off x="5870575" y="1512888"/>
              <a:ext cx="636588" cy="269875"/>
            </a:xfrm>
            <a:custGeom>
              <a:avLst/>
              <a:gdLst>
                <a:gd name="T0" fmla="*/ 175 w 193"/>
                <a:gd name="T1" fmla="*/ 82 h 82"/>
                <a:gd name="T2" fmla="*/ 19 w 193"/>
                <a:gd name="T3" fmla="*/ 82 h 82"/>
                <a:gd name="T4" fmla="*/ 0 w 193"/>
                <a:gd name="T5" fmla="*/ 63 h 82"/>
                <a:gd name="T6" fmla="*/ 0 w 193"/>
                <a:gd name="T7" fmla="*/ 19 h 82"/>
                <a:gd name="T8" fmla="*/ 19 w 193"/>
                <a:gd name="T9" fmla="*/ 0 h 82"/>
                <a:gd name="T10" fmla="*/ 175 w 193"/>
                <a:gd name="T11" fmla="*/ 0 h 82"/>
                <a:gd name="T12" fmla="*/ 193 w 193"/>
                <a:gd name="T13" fmla="*/ 19 h 82"/>
                <a:gd name="T14" fmla="*/ 193 w 193"/>
                <a:gd name="T15" fmla="*/ 63 h 82"/>
                <a:gd name="T16" fmla="*/ 175 w 193"/>
                <a:gd name="T1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82">
                  <a:moveTo>
                    <a:pt x="175" y="82"/>
                  </a:moveTo>
                  <a:cubicBezTo>
                    <a:pt x="19" y="82"/>
                    <a:pt x="19" y="82"/>
                    <a:pt x="19" y="82"/>
                  </a:cubicBezTo>
                  <a:cubicBezTo>
                    <a:pt x="8" y="82"/>
                    <a:pt x="0" y="74"/>
                    <a:pt x="0" y="63"/>
                  </a:cubicBezTo>
                  <a:cubicBezTo>
                    <a:pt x="0" y="19"/>
                    <a:pt x="0" y="19"/>
                    <a:pt x="0" y="19"/>
                  </a:cubicBezTo>
                  <a:cubicBezTo>
                    <a:pt x="0" y="8"/>
                    <a:pt x="8" y="0"/>
                    <a:pt x="19" y="0"/>
                  </a:cubicBezTo>
                  <a:cubicBezTo>
                    <a:pt x="175" y="0"/>
                    <a:pt x="175" y="0"/>
                    <a:pt x="175" y="0"/>
                  </a:cubicBezTo>
                  <a:cubicBezTo>
                    <a:pt x="185" y="0"/>
                    <a:pt x="193" y="8"/>
                    <a:pt x="193" y="19"/>
                  </a:cubicBezTo>
                  <a:cubicBezTo>
                    <a:pt x="193" y="63"/>
                    <a:pt x="193" y="63"/>
                    <a:pt x="193" y="63"/>
                  </a:cubicBezTo>
                  <a:cubicBezTo>
                    <a:pt x="193" y="74"/>
                    <a:pt x="185" y="82"/>
                    <a:pt x="175" y="82"/>
                  </a:cubicBezTo>
                  <a:close/>
                </a:path>
              </a:pathLst>
            </a:custGeom>
            <a:solidFill>
              <a:srgbClr val="4E4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íŝlídé"/>
            <p:cNvSpPr/>
            <p:nvPr/>
          </p:nvSpPr>
          <p:spPr bwMode="auto">
            <a:xfrm>
              <a:off x="6054725" y="1476375"/>
              <a:ext cx="269875" cy="269875"/>
            </a:xfrm>
            <a:custGeom>
              <a:avLst/>
              <a:gdLst>
                <a:gd name="T0" fmla="*/ 63 w 82"/>
                <a:gd name="T1" fmla="*/ 82 h 82"/>
                <a:gd name="T2" fmla="*/ 18 w 82"/>
                <a:gd name="T3" fmla="*/ 82 h 82"/>
                <a:gd name="T4" fmla="*/ 0 w 82"/>
                <a:gd name="T5" fmla="*/ 63 h 82"/>
                <a:gd name="T6" fmla="*/ 0 w 82"/>
                <a:gd name="T7" fmla="*/ 19 h 82"/>
                <a:gd name="T8" fmla="*/ 18 w 82"/>
                <a:gd name="T9" fmla="*/ 0 h 82"/>
                <a:gd name="T10" fmla="*/ 63 w 82"/>
                <a:gd name="T11" fmla="*/ 0 h 82"/>
                <a:gd name="T12" fmla="*/ 82 w 82"/>
                <a:gd name="T13" fmla="*/ 19 h 82"/>
                <a:gd name="T14" fmla="*/ 82 w 82"/>
                <a:gd name="T15" fmla="*/ 63 h 82"/>
                <a:gd name="T16" fmla="*/ 63 w 82"/>
                <a:gd name="T1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63" y="82"/>
                  </a:moveTo>
                  <a:cubicBezTo>
                    <a:pt x="18" y="82"/>
                    <a:pt x="18" y="82"/>
                    <a:pt x="18" y="82"/>
                  </a:cubicBezTo>
                  <a:cubicBezTo>
                    <a:pt x="8" y="82"/>
                    <a:pt x="0" y="74"/>
                    <a:pt x="0" y="63"/>
                  </a:cubicBezTo>
                  <a:cubicBezTo>
                    <a:pt x="0" y="19"/>
                    <a:pt x="0" y="19"/>
                    <a:pt x="0" y="19"/>
                  </a:cubicBezTo>
                  <a:cubicBezTo>
                    <a:pt x="0" y="8"/>
                    <a:pt x="8" y="0"/>
                    <a:pt x="18" y="0"/>
                  </a:cubicBezTo>
                  <a:cubicBezTo>
                    <a:pt x="63" y="0"/>
                    <a:pt x="63" y="0"/>
                    <a:pt x="63" y="0"/>
                  </a:cubicBezTo>
                  <a:cubicBezTo>
                    <a:pt x="73" y="0"/>
                    <a:pt x="82" y="8"/>
                    <a:pt x="82" y="19"/>
                  </a:cubicBezTo>
                  <a:cubicBezTo>
                    <a:pt x="82" y="63"/>
                    <a:pt x="82" y="63"/>
                    <a:pt x="82" y="63"/>
                  </a:cubicBezTo>
                  <a:cubicBezTo>
                    <a:pt x="82" y="74"/>
                    <a:pt x="73" y="82"/>
                    <a:pt x="63" y="82"/>
                  </a:cubicBezTo>
                  <a:close/>
                </a:path>
              </a:pathLst>
            </a:custGeom>
            <a:solidFill>
              <a:srgbClr val="D4D4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îŝľíde"/>
            <p:cNvSpPr/>
            <p:nvPr/>
          </p:nvSpPr>
          <p:spPr bwMode="auto">
            <a:xfrm>
              <a:off x="6081713" y="1501775"/>
              <a:ext cx="214313" cy="214313"/>
            </a:xfrm>
            <a:prstGeom prst="ellipse">
              <a:avLst/>
            </a:prstGeom>
            <a:solidFill>
              <a:srgbClr val="4E4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îSľîḋê"/>
            <p:cNvSpPr/>
            <p:nvPr/>
          </p:nvSpPr>
          <p:spPr bwMode="auto">
            <a:xfrm>
              <a:off x="5430838" y="1785938"/>
              <a:ext cx="1517650" cy="747713"/>
            </a:xfrm>
            <a:custGeom>
              <a:avLst/>
              <a:gdLst>
                <a:gd name="T0" fmla="*/ 0 w 460"/>
                <a:gd name="T1" fmla="*/ 0 h 227"/>
                <a:gd name="T2" fmla="*/ 0 w 460"/>
                <a:gd name="T3" fmla="*/ 208 h 227"/>
                <a:gd name="T4" fmla="*/ 18 w 460"/>
                <a:gd name="T5" fmla="*/ 227 h 227"/>
                <a:gd name="T6" fmla="*/ 441 w 460"/>
                <a:gd name="T7" fmla="*/ 227 h 227"/>
                <a:gd name="T8" fmla="*/ 460 w 460"/>
                <a:gd name="T9" fmla="*/ 208 h 227"/>
                <a:gd name="T10" fmla="*/ 460 w 460"/>
                <a:gd name="T11" fmla="*/ 0 h 227"/>
                <a:gd name="T12" fmla="*/ 0 w 460"/>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460" h="227">
                  <a:moveTo>
                    <a:pt x="0" y="0"/>
                  </a:moveTo>
                  <a:cubicBezTo>
                    <a:pt x="0" y="208"/>
                    <a:pt x="0" y="208"/>
                    <a:pt x="0" y="208"/>
                  </a:cubicBezTo>
                  <a:cubicBezTo>
                    <a:pt x="0" y="219"/>
                    <a:pt x="8" y="227"/>
                    <a:pt x="18" y="227"/>
                  </a:cubicBezTo>
                  <a:cubicBezTo>
                    <a:pt x="441" y="227"/>
                    <a:pt x="441" y="227"/>
                    <a:pt x="441" y="227"/>
                  </a:cubicBezTo>
                  <a:cubicBezTo>
                    <a:pt x="451" y="227"/>
                    <a:pt x="460" y="219"/>
                    <a:pt x="460" y="208"/>
                  </a:cubicBezTo>
                  <a:cubicBezTo>
                    <a:pt x="460" y="0"/>
                    <a:pt x="460" y="0"/>
                    <a:pt x="460" y="0"/>
                  </a:cubicBezTo>
                  <a:lnTo>
                    <a:pt x="0" y="0"/>
                  </a:lnTo>
                  <a:close/>
                </a:path>
              </a:pathLst>
            </a:custGeom>
            <a:solidFill>
              <a:srgbClr val="EFC7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îṡ1ïḍe"/>
            <p:cNvSpPr/>
            <p:nvPr/>
          </p:nvSpPr>
          <p:spPr bwMode="auto">
            <a:xfrm>
              <a:off x="5427663" y="1914525"/>
              <a:ext cx="1520825" cy="368300"/>
            </a:xfrm>
            <a:prstGeom prst="rect">
              <a:avLst/>
            </a:prstGeom>
            <a:solidFill>
              <a:srgbClr val="E6B5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íśľîḍé"/>
            <p:cNvSpPr/>
            <p:nvPr/>
          </p:nvSpPr>
          <p:spPr bwMode="auto">
            <a:xfrm>
              <a:off x="5856288" y="1811338"/>
              <a:ext cx="663575" cy="660400"/>
            </a:xfrm>
            <a:prstGeom prst="ellipse">
              <a:avLst/>
            </a:prstGeom>
            <a:solidFill>
              <a:srgbClr val="FCF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is1iḓe"/>
            <p:cNvSpPr/>
            <p:nvPr/>
          </p:nvSpPr>
          <p:spPr bwMode="auto">
            <a:xfrm>
              <a:off x="5889625" y="1841500"/>
              <a:ext cx="596900" cy="600075"/>
            </a:xfrm>
            <a:prstGeom prst="ellipse">
              <a:avLst/>
            </a:prstGeom>
            <a:solidFill>
              <a:srgbClr val="32373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îşḷídé"/>
            <p:cNvSpPr/>
            <p:nvPr/>
          </p:nvSpPr>
          <p:spPr bwMode="auto">
            <a:xfrm>
              <a:off x="5922963" y="1874838"/>
              <a:ext cx="534988" cy="533400"/>
            </a:xfrm>
            <a:prstGeom prst="ellipse">
              <a:avLst/>
            </a:prstGeom>
            <a:solidFill>
              <a:srgbClr val="A4C9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iŝḷîdé"/>
            <p:cNvSpPr/>
            <p:nvPr/>
          </p:nvSpPr>
          <p:spPr bwMode="auto">
            <a:xfrm>
              <a:off x="5975350" y="1927225"/>
              <a:ext cx="428625" cy="428625"/>
            </a:xfrm>
            <a:prstGeom prst="ellipse">
              <a:avLst/>
            </a:prstGeom>
            <a:solidFill>
              <a:srgbClr val="32373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iSlíḓe"/>
            <p:cNvSpPr/>
            <p:nvPr/>
          </p:nvSpPr>
          <p:spPr bwMode="auto">
            <a:xfrm>
              <a:off x="6021388" y="1976438"/>
              <a:ext cx="333375" cy="330200"/>
            </a:xfrm>
            <a:prstGeom prst="ellipse">
              <a:avLst/>
            </a:prstGeom>
            <a:solidFill>
              <a:srgbClr val="4E4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íṣľiďê"/>
            <p:cNvSpPr/>
            <p:nvPr/>
          </p:nvSpPr>
          <p:spPr bwMode="auto">
            <a:xfrm>
              <a:off x="6091238" y="2046288"/>
              <a:ext cx="195263" cy="193675"/>
            </a:xfrm>
            <a:prstGeom prst="ellipse">
              <a:avLst/>
            </a:prstGeom>
            <a:solidFill>
              <a:srgbClr val="32373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işľîḍê"/>
            <p:cNvSpPr/>
            <p:nvPr/>
          </p:nvSpPr>
          <p:spPr bwMode="auto">
            <a:xfrm>
              <a:off x="6232525" y="1957388"/>
              <a:ext cx="85725" cy="85725"/>
            </a:xfrm>
            <a:prstGeom prst="ellipse">
              <a:avLst/>
            </a:prstGeom>
            <a:solidFill>
              <a:srgbClr val="FCF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iṩliďè"/>
            <p:cNvSpPr/>
            <p:nvPr/>
          </p:nvSpPr>
          <p:spPr bwMode="auto">
            <a:xfrm>
              <a:off x="6042025" y="2214563"/>
              <a:ext cx="42863" cy="42863"/>
            </a:xfrm>
            <a:prstGeom prst="ellipse">
              <a:avLst/>
            </a:prstGeom>
            <a:solidFill>
              <a:srgbClr val="FCF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ïśľîḑé"/>
            <p:cNvSpPr/>
            <p:nvPr/>
          </p:nvSpPr>
          <p:spPr bwMode="auto">
            <a:xfrm>
              <a:off x="5503863" y="2159000"/>
              <a:ext cx="250825" cy="249238"/>
            </a:xfrm>
            <a:custGeom>
              <a:avLst/>
              <a:gdLst>
                <a:gd name="T0" fmla="*/ 62 w 76"/>
                <a:gd name="T1" fmla="*/ 76 h 76"/>
                <a:gd name="T2" fmla="*/ 14 w 76"/>
                <a:gd name="T3" fmla="*/ 76 h 76"/>
                <a:gd name="T4" fmla="*/ 0 w 76"/>
                <a:gd name="T5" fmla="*/ 62 h 76"/>
                <a:gd name="T6" fmla="*/ 0 w 76"/>
                <a:gd name="T7" fmla="*/ 15 h 76"/>
                <a:gd name="T8" fmla="*/ 14 w 76"/>
                <a:gd name="T9" fmla="*/ 0 h 76"/>
                <a:gd name="T10" fmla="*/ 62 w 76"/>
                <a:gd name="T11" fmla="*/ 0 h 76"/>
                <a:gd name="T12" fmla="*/ 76 w 76"/>
                <a:gd name="T13" fmla="*/ 15 h 76"/>
                <a:gd name="T14" fmla="*/ 76 w 76"/>
                <a:gd name="T15" fmla="*/ 62 h 76"/>
                <a:gd name="T16" fmla="*/ 62 w 76"/>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6">
                  <a:moveTo>
                    <a:pt x="62" y="76"/>
                  </a:moveTo>
                  <a:cubicBezTo>
                    <a:pt x="14" y="76"/>
                    <a:pt x="14" y="76"/>
                    <a:pt x="14" y="76"/>
                  </a:cubicBezTo>
                  <a:cubicBezTo>
                    <a:pt x="7" y="76"/>
                    <a:pt x="0" y="70"/>
                    <a:pt x="0" y="62"/>
                  </a:cubicBezTo>
                  <a:cubicBezTo>
                    <a:pt x="0" y="15"/>
                    <a:pt x="0" y="15"/>
                    <a:pt x="0" y="15"/>
                  </a:cubicBezTo>
                  <a:cubicBezTo>
                    <a:pt x="0" y="7"/>
                    <a:pt x="7" y="0"/>
                    <a:pt x="14" y="0"/>
                  </a:cubicBezTo>
                  <a:cubicBezTo>
                    <a:pt x="62" y="0"/>
                    <a:pt x="62" y="0"/>
                    <a:pt x="62" y="0"/>
                  </a:cubicBezTo>
                  <a:cubicBezTo>
                    <a:pt x="69" y="0"/>
                    <a:pt x="76" y="7"/>
                    <a:pt x="76" y="15"/>
                  </a:cubicBezTo>
                  <a:cubicBezTo>
                    <a:pt x="76" y="62"/>
                    <a:pt x="76" y="62"/>
                    <a:pt x="76" y="62"/>
                  </a:cubicBezTo>
                  <a:cubicBezTo>
                    <a:pt x="76" y="70"/>
                    <a:pt x="69" y="76"/>
                    <a:pt x="62" y="76"/>
                  </a:cubicBezTo>
                  <a:close/>
                </a:path>
              </a:pathLst>
            </a:custGeom>
            <a:solidFill>
              <a:srgbClr val="CA4B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42" name="图片 41"/>
          <p:cNvPicPr>
            <a:picLocks noChangeAspect="1"/>
          </p:cNvPicPr>
          <p:nvPr/>
        </p:nvPicPr>
        <p:blipFill>
          <a:blip r:embed="rId2"/>
          <a:stretch>
            <a:fillRect/>
          </a:stretch>
        </p:blipFill>
        <p:spPr>
          <a:xfrm>
            <a:off x="10029933" y="361209"/>
            <a:ext cx="1733333" cy="819048"/>
          </a:xfrm>
          <a:prstGeom prst="rect">
            <a:avLst/>
          </a:prstGeom>
        </p:spPr>
      </p:pic>
      <p:pic>
        <p:nvPicPr>
          <p:cNvPr id="43" name="图片 42"/>
          <p:cNvPicPr>
            <a:picLocks noChangeAspect="1"/>
          </p:cNvPicPr>
          <p:nvPr/>
        </p:nvPicPr>
        <p:blipFill>
          <a:blip r:embed="rId2"/>
          <a:stretch>
            <a:fillRect/>
          </a:stretch>
        </p:blipFill>
        <p:spPr>
          <a:xfrm>
            <a:off x="10182333" y="513609"/>
            <a:ext cx="1733333" cy="819048"/>
          </a:xfrm>
          <a:prstGeom prst="rect">
            <a:avLst/>
          </a:prstGeom>
        </p:spPr>
      </p:pic>
      <p:pic>
        <p:nvPicPr>
          <p:cNvPr id="44"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01500" y="2822313"/>
            <a:ext cx="8905002" cy="646331"/>
          </a:xfrm>
        </p:spPr>
        <p:txBody>
          <a:bodyPr/>
          <a:lstStyle/>
          <a:p>
            <a:r>
              <a:rPr lang="zh-CN" altLang="en-US" dirty="0"/>
              <a:t>把陶学子培养成有梦想的积极行动者！</a:t>
            </a:r>
            <a:endParaRPr lang="zh-CN" altLang="en-US" dirty="0"/>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27242" y="0"/>
            <a:ext cx="2594671" cy="1844649"/>
          </a:xfrm>
          <a:prstGeom prst="rect">
            <a:avLst/>
          </a:prstGeom>
        </p:spPr>
      </p:pic>
      <p:sp>
        <p:nvSpPr>
          <p:cNvPr id="4" name="文本框 3"/>
          <p:cNvSpPr txBox="1"/>
          <p:nvPr/>
        </p:nvSpPr>
        <p:spPr>
          <a:xfrm>
            <a:off x="101500" y="3468644"/>
            <a:ext cx="8254709" cy="1077218"/>
          </a:xfrm>
          <a:prstGeom prst="rect">
            <a:avLst/>
          </a:prstGeom>
          <a:noFill/>
        </p:spPr>
        <p:txBody>
          <a:bodyPr wrap="square" rtlCol="0">
            <a:spAutoFit/>
          </a:bodyPr>
          <a:lstStyle/>
          <a:p>
            <a:pPr algn="dist"/>
            <a:r>
              <a:rPr lang="zh-CN" altLang="en-US" sz="3200" b="1" dirty="0">
                <a:solidFill>
                  <a:schemeClr val="accent3">
                    <a:lumMod val="20000"/>
                    <a:lumOff val="80000"/>
                  </a:schemeClr>
                </a:solidFill>
              </a:rPr>
              <a:t>在项目管理中锻炼能力</a:t>
            </a:r>
            <a:endParaRPr lang="en-US" altLang="zh-CN" sz="3200" b="1" dirty="0">
              <a:solidFill>
                <a:schemeClr val="accent3">
                  <a:lumMod val="20000"/>
                  <a:lumOff val="80000"/>
                </a:schemeClr>
              </a:solidFill>
            </a:endParaRPr>
          </a:p>
          <a:p>
            <a:pPr algn="dist"/>
            <a:r>
              <a:rPr lang="zh-CN" altLang="en-US" sz="3200" b="1" dirty="0">
                <a:solidFill>
                  <a:schemeClr val="accent3">
                    <a:lumMod val="20000"/>
                    <a:lumOff val="80000"/>
                  </a:schemeClr>
                </a:solidFill>
              </a:rPr>
              <a:t>在活动参与中提升自我</a:t>
            </a:r>
            <a:endParaRPr lang="zh-CN" altLang="en-US" sz="3200" b="1" dirty="0">
              <a:solidFill>
                <a:schemeClr val="accent3">
                  <a:lumMod val="20000"/>
                  <a:lumOff val="80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1000">
              <a:schemeClr val="accent1">
                <a:lumMod val="60000"/>
                <a:lumOff val="40000"/>
              </a:schemeClr>
            </a:gs>
            <a:gs pos="100000">
              <a:schemeClr val="accent2"/>
            </a:gs>
            <a:gs pos="0">
              <a:schemeClr val="accent1"/>
            </a:gs>
          </a:gsLst>
          <a:path path="circle">
            <a:fillToRect r="100000" b="100000"/>
          </a:path>
        </a:gradFill>
        <a:effectLst/>
      </p:bgPr>
    </p:bg>
    <p:spTree>
      <p:nvGrpSpPr>
        <p:cNvPr id="1" name=""/>
        <p:cNvGrpSpPr/>
        <p:nvPr/>
      </p:nvGrpSpPr>
      <p:grpSpPr>
        <a:xfrm>
          <a:off x="0" y="0"/>
          <a:ext cx="0" cy="0"/>
          <a:chOff x="0" y="0"/>
          <a:chExt cx="0" cy="0"/>
        </a:xfrm>
      </p:grpSpPr>
      <p:grpSp>
        <p:nvGrpSpPr>
          <p:cNvPr id="9" name="组合 8"/>
          <p:cNvGrpSpPr/>
          <p:nvPr/>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10" name="任意多边形: 形状 9"/>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11" name="任意多边形: 形状 10"/>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24" name="矩形 23"/>
          <p:cNvSpPr/>
          <p:nvPr/>
        </p:nvSpPr>
        <p:spPr>
          <a:xfrm>
            <a:off x="2594270" y="3022502"/>
            <a:ext cx="7540329" cy="1661993"/>
          </a:xfrm>
          <a:prstGeom prst="rect">
            <a:avLst/>
          </a:prstGeom>
        </p:spPr>
        <p:txBody>
          <a:bodyPr wrap="square">
            <a:spAutoFit/>
          </a:bodyPr>
          <a:lstStyle/>
          <a:p>
            <a:pPr algn="just">
              <a:lnSpc>
                <a:spcPct val="150000"/>
              </a:lnSpc>
            </a:pPr>
            <a:r>
              <a:rPr lang="zh-CN" altLang="en-US" sz="2000" dirty="0">
                <a:solidFill>
                  <a:prstClr val="black">
                    <a:lumMod val="75000"/>
                    <a:lumOff val="25000"/>
                  </a:prstClr>
                </a:solidFill>
                <a:latin typeface="微软雅黑" panose="020B0503020204020204" charset="-122"/>
              </a:rPr>
              <a:t>在项目活动开展前期，应该做好</a:t>
            </a:r>
            <a:r>
              <a:rPr lang="zh-CN" altLang="en-US" sz="2400" dirty="0">
                <a:solidFill>
                  <a:srgbClr val="EA6D4C"/>
                </a:solidFill>
                <a:latin typeface="微软雅黑" panose="020B0503020204020204" charset="-122"/>
              </a:rPr>
              <a:t>人员协调与分工、物料采购与放置、场地租借与布置、嘉宾邀请与通知等</a:t>
            </a:r>
            <a:r>
              <a:rPr lang="zh-CN" altLang="en-US" sz="2000" dirty="0">
                <a:solidFill>
                  <a:prstClr val="black">
                    <a:lumMod val="75000"/>
                    <a:lumOff val="25000"/>
                  </a:prstClr>
                </a:solidFill>
                <a:latin typeface="微软雅黑" panose="020B0503020204020204" charset="-122"/>
              </a:rPr>
              <a:t>一切与活动开展相关的工作准备，避免活动正式开展过程中不必要的麻烦。</a:t>
            </a:r>
            <a:endParaRPr lang="zh-CN" altLang="en-US" sz="2000" dirty="0">
              <a:solidFill>
                <a:prstClr val="black">
                  <a:lumMod val="75000"/>
                  <a:lumOff val="25000"/>
                </a:prstClr>
              </a:solidFill>
              <a:latin typeface="微软雅黑" panose="020B0503020204020204" charset="-122"/>
            </a:endParaRPr>
          </a:p>
        </p:txBody>
      </p:sp>
      <p:sp>
        <p:nvSpPr>
          <p:cNvPr id="26" name="任意多边形: 形状 25"/>
          <p:cNvSpPr/>
          <p:nvPr/>
        </p:nvSpPr>
        <p:spPr>
          <a:xfrm rot="15245462">
            <a:off x="10544920" y="5397829"/>
            <a:ext cx="2917983" cy="2436104"/>
          </a:xfrm>
          <a:custGeom>
            <a:avLst/>
            <a:gdLst>
              <a:gd name="connsiteX0" fmla="*/ 457959 w 11985797"/>
              <a:gd name="connsiteY0" fmla="*/ 3087216 h 9301679"/>
              <a:gd name="connsiteX1" fmla="*/ 1048509 w 11985797"/>
              <a:gd name="connsiteY1" fmla="*/ 4477866 h 9301679"/>
              <a:gd name="connsiteX2" fmla="*/ 3124959 w 11985797"/>
              <a:gd name="connsiteY2" fmla="*/ 5182716 h 9301679"/>
              <a:gd name="connsiteX3" fmla="*/ 4725159 w 11985797"/>
              <a:gd name="connsiteY3" fmla="*/ 6687666 h 9301679"/>
              <a:gd name="connsiteX4" fmla="*/ 8820909 w 11985797"/>
              <a:gd name="connsiteY4" fmla="*/ 7297266 h 9301679"/>
              <a:gd name="connsiteX5" fmla="*/ 10192509 w 11985797"/>
              <a:gd name="connsiteY5" fmla="*/ 9183216 h 9301679"/>
              <a:gd name="connsiteX6" fmla="*/ 11926059 w 11985797"/>
              <a:gd name="connsiteY6" fmla="*/ 3487266 h 9301679"/>
              <a:gd name="connsiteX7" fmla="*/ 7868409 w 11985797"/>
              <a:gd name="connsiteY7" fmla="*/ 1116 h 9301679"/>
              <a:gd name="connsiteX8" fmla="*/ 457959 w 11985797"/>
              <a:gd name="connsiteY8" fmla="*/ 3087216 h 9301679"/>
              <a:gd name="connsiteX0-1" fmla="*/ 457959 w 11934708"/>
              <a:gd name="connsiteY0-2" fmla="*/ 3087216 h 7476891"/>
              <a:gd name="connsiteX1-3" fmla="*/ 1048509 w 11934708"/>
              <a:gd name="connsiteY1-4" fmla="*/ 4477866 h 7476891"/>
              <a:gd name="connsiteX2-5" fmla="*/ 3124959 w 11934708"/>
              <a:gd name="connsiteY2-6" fmla="*/ 5182716 h 7476891"/>
              <a:gd name="connsiteX3-7" fmla="*/ 4725159 w 11934708"/>
              <a:gd name="connsiteY3-8" fmla="*/ 6687666 h 7476891"/>
              <a:gd name="connsiteX4-9" fmla="*/ 8820909 w 11934708"/>
              <a:gd name="connsiteY4-10" fmla="*/ 7297266 h 7476891"/>
              <a:gd name="connsiteX5-11" fmla="*/ 11926059 w 11934708"/>
              <a:gd name="connsiteY5-12" fmla="*/ 3487266 h 7476891"/>
              <a:gd name="connsiteX6-13" fmla="*/ 7868409 w 11934708"/>
              <a:gd name="connsiteY6-14" fmla="*/ 1116 h 7476891"/>
              <a:gd name="connsiteX7-15" fmla="*/ 457959 w 11934708"/>
              <a:gd name="connsiteY7-16" fmla="*/ 3087216 h 7476891"/>
              <a:gd name="connsiteX0-17" fmla="*/ 141567 w 11618316"/>
              <a:gd name="connsiteY0-18" fmla="*/ 3087216 h 7476891"/>
              <a:gd name="connsiteX1-19" fmla="*/ 2808567 w 11618316"/>
              <a:gd name="connsiteY1-20" fmla="*/ 5182716 h 7476891"/>
              <a:gd name="connsiteX2-21" fmla="*/ 4408767 w 11618316"/>
              <a:gd name="connsiteY2-22" fmla="*/ 6687666 h 7476891"/>
              <a:gd name="connsiteX3-23" fmla="*/ 8504517 w 11618316"/>
              <a:gd name="connsiteY3-24" fmla="*/ 7297266 h 7476891"/>
              <a:gd name="connsiteX4-25" fmla="*/ 11609667 w 11618316"/>
              <a:gd name="connsiteY4-26" fmla="*/ 3487266 h 7476891"/>
              <a:gd name="connsiteX5-27" fmla="*/ 7552017 w 11618316"/>
              <a:gd name="connsiteY5-28" fmla="*/ 1116 h 7476891"/>
              <a:gd name="connsiteX6-29" fmla="*/ 141567 w 11618316"/>
              <a:gd name="connsiteY6-30" fmla="*/ 3087216 h 7476891"/>
              <a:gd name="connsiteX0-31" fmla="*/ 597882 w 8965969"/>
              <a:gd name="connsiteY0-32" fmla="*/ 3005681 h 7477800"/>
              <a:gd name="connsiteX1-33" fmla="*/ 156220 w 8965969"/>
              <a:gd name="connsiteY1-34" fmla="*/ 5183625 h 7477800"/>
              <a:gd name="connsiteX2-35" fmla="*/ 1756420 w 8965969"/>
              <a:gd name="connsiteY2-36" fmla="*/ 6688575 h 7477800"/>
              <a:gd name="connsiteX3-37" fmla="*/ 5852170 w 8965969"/>
              <a:gd name="connsiteY3-38" fmla="*/ 7298175 h 7477800"/>
              <a:gd name="connsiteX4-39" fmla="*/ 8957320 w 8965969"/>
              <a:gd name="connsiteY4-40" fmla="*/ 3488175 h 7477800"/>
              <a:gd name="connsiteX5-41" fmla="*/ 4899670 w 8965969"/>
              <a:gd name="connsiteY5-42" fmla="*/ 2025 h 7477800"/>
              <a:gd name="connsiteX6-43" fmla="*/ 597882 w 8965969"/>
              <a:gd name="connsiteY6-44" fmla="*/ 3005681 h 7477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965969" h="7477800">
                <a:moveTo>
                  <a:pt x="597882" y="3005681"/>
                </a:moveTo>
                <a:cubicBezTo>
                  <a:pt x="-192693" y="3869281"/>
                  <a:pt x="-36870" y="4569809"/>
                  <a:pt x="156220" y="5183625"/>
                </a:cubicBezTo>
                <a:cubicBezTo>
                  <a:pt x="349310" y="5797441"/>
                  <a:pt x="807095" y="6336150"/>
                  <a:pt x="1756420" y="6688575"/>
                </a:cubicBezTo>
                <a:cubicBezTo>
                  <a:pt x="2705745" y="7041000"/>
                  <a:pt x="4652020" y="7831575"/>
                  <a:pt x="5852170" y="7298175"/>
                </a:cubicBezTo>
                <a:cubicBezTo>
                  <a:pt x="7052320" y="6764775"/>
                  <a:pt x="9116070" y="4704200"/>
                  <a:pt x="8957320" y="3488175"/>
                </a:cubicBezTo>
                <a:cubicBezTo>
                  <a:pt x="8798570" y="2272150"/>
                  <a:pt x="6292910" y="82441"/>
                  <a:pt x="4899670" y="2025"/>
                </a:cubicBezTo>
                <a:cubicBezTo>
                  <a:pt x="3506430" y="-78391"/>
                  <a:pt x="1734532" y="2259556"/>
                  <a:pt x="597882" y="3005681"/>
                </a:cubicBezTo>
                <a:close/>
              </a:path>
            </a:pathLst>
          </a:custGeom>
          <a:gradFill>
            <a:gsLst>
              <a:gs pos="100000">
                <a:schemeClr val="accent2"/>
              </a:gs>
              <a:gs pos="0">
                <a:schemeClr val="accent1"/>
              </a:gs>
            </a:gsLst>
            <a:path path="circle">
              <a:fillToRect r="100000" b="100000"/>
            </a:path>
          </a:gra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文本占位符 2"/>
          <p:cNvSpPr>
            <a:spLocks noGrp="1"/>
          </p:cNvSpPr>
          <p:nvPr>
            <p:ph type="body" sz="quarter" idx="11"/>
          </p:nvPr>
        </p:nvSpPr>
        <p:spPr>
          <a:xfrm>
            <a:off x="594795" y="506477"/>
            <a:ext cx="1415772" cy="424732"/>
          </a:xfrm>
        </p:spPr>
        <p:txBody>
          <a:bodyPr/>
          <a:lstStyle/>
          <a:p>
            <a:r>
              <a:rPr lang="zh-CN" altLang="en-US" dirty="0"/>
              <a:t>基本要求</a:t>
            </a:r>
            <a:endParaRPr lang="zh-CN" altLang="en-US" dirty="0"/>
          </a:p>
        </p:txBody>
      </p:sp>
      <p:pic>
        <p:nvPicPr>
          <p:cNvPr id="2" name="图片 1"/>
          <p:cNvPicPr>
            <a:picLocks noChangeAspect="1"/>
          </p:cNvPicPr>
          <p:nvPr/>
        </p:nvPicPr>
        <p:blipFill>
          <a:blip r:embed="rId1"/>
          <a:stretch>
            <a:fillRect/>
          </a:stretch>
        </p:blipFill>
        <p:spPr>
          <a:xfrm>
            <a:off x="10029933" y="361209"/>
            <a:ext cx="1733333" cy="819048"/>
          </a:xfrm>
          <a:prstGeom prst="rect">
            <a:avLst/>
          </a:prstGeom>
        </p:spPr>
      </p:pic>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a:t>2</a:t>
            </a:r>
            <a:endParaRPr lang="zh-CN" altLang="en-US"/>
          </a:p>
        </p:txBody>
      </p:sp>
      <p:sp>
        <p:nvSpPr>
          <p:cNvPr id="3" name="文本占位符 2"/>
          <p:cNvSpPr>
            <a:spLocks noGrp="1"/>
          </p:cNvSpPr>
          <p:nvPr>
            <p:ph type="body" sz="quarter" idx="13"/>
          </p:nvPr>
        </p:nvSpPr>
        <p:spPr>
          <a:xfrm>
            <a:off x="625545" y="2606797"/>
            <a:ext cx="2646878" cy="424732"/>
          </a:xfrm>
        </p:spPr>
        <p:txBody>
          <a:bodyPr/>
          <a:lstStyle/>
          <a:p>
            <a:r>
              <a:rPr lang="zh-CN" altLang="en-US" dirty="0"/>
              <a:t>根据计划开展活动</a:t>
            </a:r>
            <a:endParaRPr lang="zh-CN" altLang="en-US" dirty="0"/>
          </a:p>
        </p:txBody>
      </p:sp>
      <p:sp>
        <p:nvSpPr>
          <p:cNvPr id="5" name="文本占位符 4"/>
          <p:cNvSpPr>
            <a:spLocks noGrp="1"/>
          </p:cNvSpPr>
          <p:nvPr>
            <p:ph type="body" sz="quarter" idx="11"/>
          </p:nvPr>
        </p:nvSpPr>
        <p:spPr>
          <a:xfrm>
            <a:off x="594795" y="3516294"/>
            <a:ext cx="2689552" cy="1052596"/>
          </a:xfrm>
        </p:spPr>
        <p:txBody>
          <a:bodyPr/>
          <a:lstStyle/>
          <a:p>
            <a:pPr>
              <a:lnSpc>
                <a:spcPct val="130000"/>
              </a:lnSpc>
            </a:pPr>
            <a:r>
              <a:rPr lang="zh-CN" altLang="en-US" dirty="0">
                <a:solidFill>
                  <a:prstClr val="white"/>
                </a:solidFill>
                <a:effectLst/>
                <a:latin typeface="微软雅黑" panose="020B0503020204020204" charset="-122"/>
              </a:rPr>
              <a:t>活动实际开展中，应该根据计划推进，不应有较大的出入与变更。</a:t>
            </a:r>
            <a:endParaRPr lang="zh-CN" altLang="en-US" dirty="0"/>
          </a:p>
        </p:txBody>
      </p:sp>
      <p:sp>
        <p:nvSpPr>
          <p:cNvPr id="9" name="任意多边形: 形状 8"/>
          <p:cNvSpPr/>
          <p:nvPr/>
        </p:nvSpPr>
        <p:spPr>
          <a:xfrm rot="5146960">
            <a:off x="5301659" y="-721178"/>
            <a:ext cx="8787952" cy="10841053"/>
          </a:xfrm>
          <a:custGeom>
            <a:avLst/>
            <a:gdLst>
              <a:gd name="connsiteX0" fmla="*/ 210041 w 8787952"/>
              <a:gd name="connsiteY0" fmla="*/ 1932694 h 10841053"/>
              <a:gd name="connsiteX1" fmla="*/ 2305541 w 8787952"/>
              <a:gd name="connsiteY1" fmla="*/ 3037594 h 10841053"/>
              <a:gd name="connsiteX2" fmla="*/ 3296141 w 8787952"/>
              <a:gd name="connsiteY2" fmla="*/ 4371094 h 10841053"/>
              <a:gd name="connsiteX3" fmla="*/ 5296391 w 8787952"/>
              <a:gd name="connsiteY3" fmla="*/ 6199894 h 10841053"/>
              <a:gd name="connsiteX4" fmla="*/ 5220191 w 8787952"/>
              <a:gd name="connsiteY4" fmla="*/ 8600194 h 10841053"/>
              <a:gd name="connsiteX5" fmla="*/ 7068041 w 8787952"/>
              <a:gd name="connsiteY5" fmla="*/ 10676644 h 10841053"/>
              <a:gd name="connsiteX6" fmla="*/ 8439641 w 8787952"/>
              <a:gd name="connsiteY6" fmla="*/ 4028194 h 10841053"/>
              <a:gd name="connsiteX7" fmla="*/ 7982441 w 8787952"/>
              <a:gd name="connsiteY7" fmla="*/ 46744 h 10841053"/>
              <a:gd name="connsiteX8" fmla="*/ 210041 w 8787952"/>
              <a:gd name="connsiteY8" fmla="*/ 1932694 h 108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7952" h="10841053">
                <a:moveTo>
                  <a:pt x="210041" y="1932694"/>
                </a:moveTo>
                <a:cubicBezTo>
                  <a:pt x="-736109" y="2431169"/>
                  <a:pt x="1791191" y="2631194"/>
                  <a:pt x="2305541" y="3037594"/>
                </a:cubicBezTo>
                <a:cubicBezTo>
                  <a:pt x="2819891" y="3443994"/>
                  <a:pt x="2797666" y="3844044"/>
                  <a:pt x="3296141" y="4371094"/>
                </a:cubicBezTo>
                <a:cubicBezTo>
                  <a:pt x="3794616" y="4898144"/>
                  <a:pt x="4975716" y="5495044"/>
                  <a:pt x="5296391" y="6199894"/>
                </a:cubicBezTo>
                <a:cubicBezTo>
                  <a:pt x="5617066" y="6904744"/>
                  <a:pt x="4924916" y="7854069"/>
                  <a:pt x="5220191" y="8600194"/>
                </a:cubicBezTo>
                <a:cubicBezTo>
                  <a:pt x="5515466" y="9346319"/>
                  <a:pt x="6531466" y="11438644"/>
                  <a:pt x="7068041" y="10676644"/>
                </a:cubicBezTo>
                <a:cubicBezTo>
                  <a:pt x="7604616" y="9914644"/>
                  <a:pt x="8287241" y="5799844"/>
                  <a:pt x="8439641" y="4028194"/>
                </a:cubicBezTo>
                <a:cubicBezTo>
                  <a:pt x="8592041" y="2256544"/>
                  <a:pt x="9354041" y="399169"/>
                  <a:pt x="7982441" y="46744"/>
                </a:cubicBezTo>
                <a:cubicBezTo>
                  <a:pt x="6610841" y="-305681"/>
                  <a:pt x="1156191" y="1434219"/>
                  <a:pt x="210041" y="1932694"/>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dd617af9-afdd-4cf3-b19d-118db5c71ba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5977" y="1961552"/>
            <a:ext cx="3481091" cy="3098128"/>
            <a:chOff x="14785" y="1030558"/>
            <a:chExt cx="5869968" cy="5224199"/>
          </a:xfrm>
        </p:grpSpPr>
        <p:sp>
          <p:nvSpPr>
            <p:cNvPr id="52" name="ïSľiḍè"/>
            <p:cNvSpPr/>
            <p:nvPr/>
          </p:nvSpPr>
          <p:spPr bwMode="auto">
            <a:xfrm>
              <a:off x="1531254" y="1130931"/>
              <a:ext cx="4353499" cy="4072940"/>
            </a:xfrm>
            <a:custGeom>
              <a:avLst/>
              <a:gdLst>
                <a:gd name="T0" fmla="*/ 12707 w 13673"/>
                <a:gd name="T1" fmla="*/ 10920 h 12806"/>
                <a:gd name="T2" fmla="*/ 2249 w 13673"/>
                <a:gd name="T3" fmla="*/ 12708 h 12806"/>
                <a:gd name="T4" fmla="*/ 1024 w 13673"/>
                <a:gd name="T5" fmla="*/ 11840 h 12806"/>
                <a:gd name="T6" fmla="*/ 933 w 13673"/>
                <a:gd name="T7" fmla="*/ 1092 h 12806"/>
                <a:gd name="T8" fmla="*/ 12077 w 13673"/>
                <a:gd name="T9" fmla="*/ 934 h 12806"/>
                <a:gd name="T10" fmla="*/ 13575 w 13673"/>
                <a:gd name="T11" fmla="*/ 9694 h 12806"/>
                <a:gd name="T12" fmla="*/ 12707 w 13673"/>
                <a:gd name="T13" fmla="*/ 10920 h 12806"/>
              </a:gdLst>
              <a:ahLst/>
              <a:cxnLst>
                <a:cxn ang="0">
                  <a:pos x="T0" y="T1"/>
                </a:cxn>
                <a:cxn ang="0">
                  <a:pos x="T2" y="T3"/>
                </a:cxn>
                <a:cxn ang="0">
                  <a:pos x="T4" y="T5"/>
                </a:cxn>
                <a:cxn ang="0">
                  <a:pos x="T6" y="T7"/>
                </a:cxn>
                <a:cxn ang="0">
                  <a:pos x="T8" y="T9"/>
                </a:cxn>
                <a:cxn ang="0">
                  <a:pos x="T10" y="T11"/>
                </a:cxn>
                <a:cxn ang="0">
                  <a:pos x="T12" y="T13"/>
                </a:cxn>
              </a:cxnLst>
              <a:rect l="0" t="0" r="r" b="b"/>
              <a:pathLst>
                <a:path w="13673" h="12806">
                  <a:moveTo>
                    <a:pt x="12707" y="10920"/>
                  </a:moveTo>
                  <a:cubicBezTo>
                    <a:pt x="2249" y="12708"/>
                    <a:pt x="2249" y="12708"/>
                    <a:pt x="2249" y="12708"/>
                  </a:cubicBezTo>
                  <a:cubicBezTo>
                    <a:pt x="1674" y="12806"/>
                    <a:pt x="1122" y="12416"/>
                    <a:pt x="1024" y="11840"/>
                  </a:cubicBezTo>
                  <a:cubicBezTo>
                    <a:pt x="1024" y="11840"/>
                    <a:pt x="0" y="1251"/>
                    <a:pt x="933" y="1092"/>
                  </a:cubicBezTo>
                  <a:cubicBezTo>
                    <a:pt x="933" y="1092"/>
                    <a:pt x="11917" y="0"/>
                    <a:pt x="12077" y="934"/>
                  </a:cubicBezTo>
                  <a:cubicBezTo>
                    <a:pt x="13575" y="9694"/>
                    <a:pt x="13575" y="9694"/>
                    <a:pt x="13575" y="9694"/>
                  </a:cubicBezTo>
                  <a:cubicBezTo>
                    <a:pt x="13673" y="10270"/>
                    <a:pt x="13282" y="10822"/>
                    <a:pt x="12707" y="10920"/>
                  </a:cubicBezTo>
                  <a:close/>
                </a:path>
              </a:pathLst>
            </a:custGeom>
            <a:solidFill>
              <a:srgbClr val="C8C8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iṣḷîdè"/>
            <p:cNvSpPr/>
            <p:nvPr/>
          </p:nvSpPr>
          <p:spPr bwMode="auto">
            <a:xfrm>
              <a:off x="1580836" y="1240977"/>
              <a:ext cx="4129778" cy="3821404"/>
            </a:xfrm>
            <a:custGeom>
              <a:avLst/>
              <a:gdLst>
                <a:gd name="T0" fmla="*/ 11959 w 12971"/>
                <a:gd name="T1" fmla="*/ 10949 h 12016"/>
                <a:gd name="T2" fmla="*/ 1398 w 12971"/>
                <a:gd name="T3" fmla="*/ 11960 h 12016"/>
                <a:gd name="T4" fmla="*/ 240 w 12971"/>
                <a:gd name="T5" fmla="*/ 11004 h 12016"/>
                <a:gd name="T6" fmla="*/ 943 w 12971"/>
                <a:gd name="T7" fmla="*/ 278 h 12016"/>
                <a:gd name="T8" fmla="*/ 12068 w 12971"/>
                <a:gd name="T9" fmla="*/ 943 h 12016"/>
                <a:gd name="T10" fmla="*/ 12915 w 12971"/>
                <a:gd name="T11" fmla="*/ 9790 h 12016"/>
                <a:gd name="T12" fmla="*/ 11959 w 12971"/>
                <a:gd name="T13" fmla="*/ 10949 h 12016"/>
              </a:gdLst>
              <a:ahLst/>
              <a:cxnLst>
                <a:cxn ang="0">
                  <a:pos x="T0" y="T1"/>
                </a:cxn>
                <a:cxn ang="0">
                  <a:pos x="T2" y="T3"/>
                </a:cxn>
                <a:cxn ang="0">
                  <a:pos x="T4" y="T5"/>
                </a:cxn>
                <a:cxn ang="0">
                  <a:pos x="T6" y="T7"/>
                </a:cxn>
                <a:cxn ang="0">
                  <a:pos x="T8" y="T9"/>
                </a:cxn>
                <a:cxn ang="0">
                  <a:pos x="T10" y="T11"/>
                </a:cxn>
                <a:cxn ang="0">
                  <a:pos x="T12" y="T13"/>
                </a:cxn>
              </a:cxnLst>
              <a:rect l="0" t="0" r="r" b="b"/>
              <a:pathLst>
                <a:path w="12971" h="12016">
                  <a:moveTo>
                    <a:pt x="11959" y="10949"/>
                  </a:moveTo>
                  <a:cubicBezTo>
                    <a:pt x="1398" y="11960"/>
                    <a:pt x="1398" y="11960"/>
                    <a:pt x="1398" y="11960"/>
                  </a:cubicBezTo>
                  <a:cubicBezTo>
                    <a:pt x="817" y="12016"/>
                    <a:pt x="296" y="11585"/>
                    <a:pt x="240" y="11004"/>
                  </a:cubicBezTo>
                  <a:cubicBezTo>
                    <a:pt x="240" y="11004"/>
                    <a:pt x="0" y="369"/>
                    <a:pt x="943" y="278"/>
                  </a:cubicBezTo>
                  <a:cubicBezTo>
                    <a:pt x="943" y="278"/>
                    <a:pt x="11978" y="0"/>
                    <a:pt x="12068" y="943"/>
                  </a:cubicBezTo>
                  <a:cubicBezTo>
                    <a:pt x="12915" y="9790"/>
                    <a:pt x="12915" y="9790"/>
                    <a:pt x="12915" y="9790"/>
                  </a:cubicBezTo>
                  <a:cubicBezTo>
                    <a:pt x="12971" y="10372"/>
                    <a:pt x="12540" y="10893"/>
                    <a:pt x="11959" y="10949"/>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 name="îṣḻíďe"/>
            <p:cNvSpPr/>
            <p:nvPr/>
          </p:nvSpPr>
          <p:spPr bwMode="auto">
            <a:xfrm>
              <a:off x="1735627" y="1253070"/>
              <a:ext cx="3671451" cy="3809311"/>
            </a:xfrm>
            <a:custGeom>
              <a:avLst/>
              <a:gdLst>
                <a:gd name="T0" fmla="*/ 581 w 11531"/>
                <a:gd name="T1" fmla="*/ 10532 h 11979"/>
                <a:gd name="T2" fmla="*/ 10132 w 11531"/>
                <a:gd name="T3" fmla="*/ 11923 h 11979"/>
                <a:gd name="T4" fmla="*/ 11291 w 11531"/>
                <a:gd name="T5" fmla="*/ 10967 h 11979"/>
                <a:gd name="T6" fmla="*/ 10588 w 11531"/>
                <a:gd name="T7" fmla="*/ 241 h 11979"/>
                <a:gd name="T8" fmla="*/ 1051 w 11531"/>
                <a:gd name="T9" fmla="*/ 943 h 11979"/>
                <a:gd name="T10" fmla="*/ 59 w 11531"/>
                <a:gd name="T11" fmla="*/ 9018 h 11979"/>
                <a:gd name="T12" fmla="*/ 581 w 11531"/>
                <a:gd name="T13" fmla="*/ 10532 h 11979"/>
              </a:gdLst>
              <a:ahLst/>
              <a:cxnLst>
                <a:cxn ang="0">
                  <a:pos x="T0" y="T1"/>
                </a:cxn>
                <a:cxn ang="0">
                  <a:pos x="T2" y="T3"/>
                </a:cxn>
                <a:cxn ang="0">
                  <a:pos x="T4" y="T5"/>
                </a:cxn>
                <a:cxn ang="0">
                  <a:pos x="T6" y="T7"/>
                </a:cxn>
                <a:cxn ang="0">
                  <a:pos x="T8" y="T9"/>
                </a:cxn>
                <a:cxn ang="0">
                  <a:pos x="T10" y="T11"/>
                </a:cxn>
                <a:cxn ang="0">
                  <a:pos x="T12" y="T13"/>
                </a:cxn>
              </a:cxnLst>
              <a:rect l="0" t="0" r="r" b="b"/>
              <a:pathLst>
                <a:path w="11531" h="11979">
                  <a:moveTo>
                    <a:pt x="581" y="10532"/>
                  </a:moveTo>
                  <a:cubicBezTo>
                    <a:pt x="10132" y="11923"/>
                    <a:pt x="10132" y="11923"/>
                    <a:pt x="10132" y="11923"/>
                  </a:cubicBezTo>
                  <a:cubicBezTo>
                    <a:pt x="10714" y="11979"/>
                    <a:pt x="11235" y="11548"/>
                    <a:pt x="11291" y="10967"/>
                  </a:cubicBezTo>
                  <a:cubicBezTo>
                    <a:pt x="11291" y="10967"/>
                    <a:pt x="11531" y="332"/>
                    <a:pt x="10588" y="241"/>
                  </a:cubicBezTo>
                  <a:cubicBezTo>
                    <a:pt x="10588" y="241"/>
                    <a:pt x="1142" y="0"/>
                    <a:pt x="1051" y="943"/>
                  </a:cubicBezTo>
                  <a:cubicBezTo>
                    <a:pt x="59" y="9018"/>
                    <a:pt x="59" y="9018"/>
                    <a:pt x="59" y="9018"/>
                  </a:cubicBezTo>
                  <a:cubicBezTo>
                    <a:pt x="4" y="9600"/>
                    <a:pt x="0" y="10477"/>
                    <a:pt x="581" y="10532"/>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5" name="ísļïḓé"/>
            <p:cNvSpPr/>
            <p:nvPr/>
          </p:nvSpPr>
          <p:spPr bwMode="auto">
            <a:xfrm>
              <a:off x="1572370" y="1158744"/>
              <a:ext cx="4053591" cy="3654520"/>
            </a:xfrm>
            <a:custGeom>
              <a:avLst/>
              <a:gdLst>
                <a:gd name="T0" fmla="*/ 11671 w 12733"/>
                <a:gd name="T1" fmla="*/ 11492 h 11492"/>
                <a:gd name="T2" fmla="*/ 1062 w 12733"/>
                <a:gd name="T3" fmla="*/ 11492 h 11492"/>
                <a:gd name="T4" fmla="*/ 0 w 12733"/>
                <a:gd name="T5" fmla="*/ 10430 h 11492"/>
                <a:gd name="T6" fmla="*/ 0 w 12733"/>
                <a:gd name="T7" fmla="*/ 1723 h 11492"/>
                <a:gd name="T8" fmla="*/ 1722 w 12733"/>
                <a:gd name="T9" fmla="*/ 0 h 11492"/>
                <a:gd name="T10" fmla="*/ 11011 w 12733"/>
                <a:gd name="T11" fmla="*/ 0 h 11492"/>
                <a:gd name="T12" fmla="*/ 12733 w 12733"/>
                <a:gd name="T13" fmla="*/ 1723 h 11492"/>
                <a:gd name="T14" fmla="*/ 12733 w 12733"/>
                <a:gd name="T15" fmla="*/ 10430 h 11492"/>
                <a:gd name="T16" fmla="*/ 11671 w 12733"/>
                <a:gd name="T17" fmla="*/ 11492 h 1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33" h="11492">
                  <a:moveTo>
                    <a:pt x="11671" y="11492"/>
                  </a:moveTo>
                  <a:cubicBezTo>
                    <a:pt x="1062" y="11492"/>
                    <a:pt x="1062" y="11492"/>
                    <a:pt x="1062" y="11492"/>
                  </a:cubicBezTo>
                  <a:cubicBezTo>
                    <a:pt x="478" y="11492"/>
                    <a:pt x="0" y="11014"/>
                    <a:pt x="0" y="10430"/>
                  </a:cubicBezTo>
                  <a:cubicBezTo>
                    <a:pt x="0" y="1723"/>
                    <a:pt x="0" y="1723"/>
                    <a:pt x="0" y="1723"/>
                  </a:cubicBezTo>
                  <a:cubicBezTo>
                    <a:pt x="0" y="775"/>
                    <a:pt x="775" y="0"/>
                    <a:pt x="1722" y="0"/>
                  </a:cubicBezTo>
                  <a:cubicBezTo>
                    <a:pt x="11011" y="0"/>
                    <a:pt x="11011" y="0"/>
                    <a:pt x="11011" y="0"/>
                  </a:cubicBezTo>
                  <a:cubicBezTo>
                    <a:pt x="11958" y="0"/>
                    <a:pt x="12733" y="775"/>
                    <a:pt x="12733" y="1723"/>
                  </a:cubicBezTo>
                  <a:cubicBezTo>
                    <a:pt x="12733" y="10430"/>
                    <a:pt x="12733" y="10430"/>
                    <a:pt x="12733" y="10430"/>
                  </a:cubicBezTo>
                  <a:cubicBezTo>
                    <a:pt x="12733" y="11014"/>
                    <a:pt x="12255" y="11492"/>
                    <a:pt x="11671" y="114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6" name="ïŝḷîdè"/>
            <p:cNvSpPr/>
            <p:nvPr/>
          </p:nvSpPr>
          <p:spPr bwMode="auto">
            <a:xfrm>
              <a:off x="1572370" y="1158744"/>
              <a:ext cx="4053591" cy="950514"/>
            </a:xfrm>
            <a:custGeom>
              <a:avLst/>
              <a:gdLst>
                <a:gd name="T0" fmla="*/ 12733 w 12733"/>
                <a:gd name="T1" fmla="*/ 2987 h 2987"/>
                <a:gd name="T2" fmla="*/ 0 w 12733"/>
                <a:gd name="T3" fmla="*/ 2987 h 2987"/>
                <a:gd name="T4" fmla="*/ 0 w 12733"/>
                <a:gd name="T5" fmla="*/ 1723 h 2987"/>
                <a:gd name="T6" fmla="*/ 1722 w 12733"/>
                <a:gd name="T7" fmla="*/ 0 h 2987"/>
                <a:gd name="T8" fmla="*/ 11011 w 12733"/>
                <a:gd name="T9" fmla="*/ 0 h 2987"/>
                <a:gd name="T10" fmla="*/ 12733 w 12733"/>
                <a:gd name="T11" fmla="*/ 1723 h 2987"/>
                <a:gd name="T12" fmla="*/ 12733 w 12733"/>
                <a:gd name="T13" fmla="*/ 2987 h 2987"/>
              </a:gdLst>
              <a:ahLst/>
              <a:cxnLst>
                <a:cxn ang="0">
                  <a:pos x="T0" y="T1"/>
                </a:cxn>
                <a:cxn ang="0">
                  <a:pos x="T2" y="T3"/>
                </a:cxn>
                <a:cxn ang="0">
                  <a:pos x="T4" y="T5"/>
                </a:cxn>
                <a:cxn ang="0">
                  <a:pos x="T6" y="T7"/>
                </a:cxn>
                <a:cxn ang="0">
                  <a:pos x="T8" y="T9"/>
                </a:cxn>
                <a:cxn ang="0">
                  <a:pos x="T10" y="T11"/>
                </a:cxn>
                <a:cxn ang="0">
                  <a:pos x="T12" y="T13"/>
                </a:cxn>
              </a:cxnLst>
              <a:rect l="0" t="0" r="r" b="b"/>
              <a:pathLst>
                <a:path w="12733" h="2987">
                  <a:moveTo>
                    <a:pt x="12733" y="2987"/>
                  </a:moveTo>
                  <a:cubicBezTo>
                    <a:pt x="0" y="2987"/>
                    <a:pt x="0" y="2987"/>
                    <a:pt x="0" y="2987"/>
                  </a:cubicBezTo>
                  <a:cubicBezTo>
                    <a:pt x="0" y="1723"/>
                    <a:pt x="0" y="1723"/>
                    <a:pt x="0" y="1723"/>
                  </a:cubicBezTo>
                  <a:cubicBezTo>
                    <a:pt x="0" y="775"/>
                    <a:pt x="775" y="0"/>
                    <a:pt x="1722" y="0"/>
                  </a:cubicBezTo>
                  <a:cubicBezTo>
                    <a:pt x="11011" y="0"/>
                    <a:pt x="11011" y="0"/>
                    <a:pt x="11011" y="0"/>
                  </a:cubicBezTo>
                  <a:cubicBezTo>
                    <a:pt x="11958" y="0"/>
                    <a:pt x="12733" y="775"/>
                    <a:pt x="12733" y="1723"/>
                  </a:cubicBezTo>
                  <a:lnTo>
                    <a:pt x="12733" y="2987"/>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iśḷíḋe"/>
            <p:cNvSpPr/>
            <p:nvPr/>
          </p:nvSpPr>
          <p:spPr bwMode="auto">
            <a:xfrm>
              <a:off x="2149209" y="1158744"/>
              <a:ext cx="164466" cy="276931"/>
            </a:xfrm>
            <a:custGeom>
              <a:avLst/>
              <a:gdLst>
                <a:gd name="T0" fmla="*/ 259 w 518"/>
                <a:gd name="T1" fmla="*/ 869 h 869"/>
                <a:gd name="T2" fmla="*/ 259 w 518"/>
                <a:gd name="T3" fmla="*/ 869 h 869"/>
                <a:gd name="T4" fmla="*/ 0 w 518"/>
                <a:gd name="T5" fmla="*/ 610 h 869"/>
                <a:gd name="T6" fmla="*/ 0 w 518"/>
                <a:gd name="T7" fmla="*/ 0 h 869"/>
                <a:gd name="T8" fmla="*/ 518 w 518"/>
                <a:gd name="T9" fmla="*/ 0 h 869"/>
                <a:gd name="T10" fmla="*/ 518 w 518"/>
                <a:gd name="T11" fmla="*/ 610 h 869"/>
                <a:gd name="T12" fmla="*/ 259 w 518"/>
                <a:gd name="T13" fmla="*/ 869 h 869"/>
              </a:gdLst>
              <a:ahLst/>
              <a:cxnLst>
                <a:cxn ang="0">
                  <a:pos x="T0" y="T1"/>
                </a:cxn>
                <a:cxn ang="0">
                  <a:pos x="T2" y="T3"/>
                </a:cxn>
                <a:cxn ang="0">
                  <a:pos x="T4" y="T5"/>
                </a:cxn>
                <a:cxn ang="0">
                  <a:pos x="T6" y="T7"/>
                </a:cxn>
                <a:cxn ang="0">
                  <a:pos x="T8" y="T9"/>
                </a:cxn>
                <a:cxn ang="0">
                  <a:pos x="T10" y="T11"/>
                </a:cxn>
                <a:cxn ang="0">
                  <a:pos x="T12" y="T13"/>
                </a:cxn>
              </a:cxnLst>
              <a:rect l="0" t="0" r="r" b="b"/>
              <a:pathLst>
                <a:path w="518" h="869">
                  <a:moveTo>
                    <a:pt x="259" y="869"/>
                  </a:moveTo>
                  <a:cubicBezTo>
                    <a:pt x="259" y="869"/>
                    <a:pt x="259" y="869"/>
                    <a:pt x="259" y="869"/>
                  </a:cubicBezTo>
                  <a:cubicBezTo>
                    <a:pt x="117" y="869"/>
                    <a:pt x="0" y="753"/>
                    <a:pt x="0" y="610"/>
                  </a:cubicBezTo>
                  <a:cubicBezTo>
                    <a:pt x="0" y="0"/>
                    <a:pt x="0" y="0"/>
                    <a:pt x="0" y="0"/>
                  </a:cubicBezTo>
                  <a:cubicBezTo>
                    <a:pt x="518" y="0"/>
                    <a:pt x="518" y="0"/>
                    <a:pt x="518" y="0"/>
                  </a:cubicBezTo>
                  <a:cubicBezTo>
                    <a:pt x="518" y="610"/>
                    <a:pt x="518" y="610"/>
                    <a:pt x="518" y="610"/>
                  </a:cubicBezTo>
                  <a:cubicBezTo>
                    <a:pt x="518" y="753"/>
                    <a:pt x="402" y="869"/>
                    <a:pt x="259" y="869"/>
                  </a:cubicBezTo>
                  <a:close/>
                </a:path>
              </a:pathLst>
            </a:custGeom>
            <a:solidFill>
              <a:srgbClr val="BF3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ïšḻîďé"/>
            <p:cNvSpPr/>
            <p:nvPr/>
          </p:nvSpPr>
          <p:spPr bwMode="auto">
            <a:xfrm>
              <a:off x="3125118" y="1158744"/>
              <a:ext cx="164466" cy="276931"/>
            </a:xfrm>
            <a:custGeom>
              <a:avLst/>
              <a:gdLst>
                <a:gd name="T0" fmla="*/ 259 w 518"/>
                <a:gd name="T1" fmla="*/ 869 h 869"/>
                <a:gd name="T2" fmla="*/ 259 w 518"/>
                <a:gd name="T3" fmla="*/ 869 h 869"/>
                <a:gd name="T4" fmla="*/ 0 w 518"/>
                <a:gd name="T5" fmla="*/ 610 h 869"/>
                <a:gd name="T6" fmla="*/ 0 w 518"/>
                <a:gd name="T7" fmla="*/ 0 h 869"/>
                <a:gd name="T8" fmla="*/ 518 w 518"/>
                <a:gd name="T9" fmla="*/ 0 h 869"/>
                <a:gd name="T10" fmla="*/ 518 w 518"/>
                <a:gd name="T11" fmla="*/ 610 h 869"/>
                <a:gd name="T12" fmla="*/ 259 w 518"/>
                <a:gd name="T13" fmla="*/ 869 h 869"/>
              </a:gdLst>
              <a:ahLst/>
              <a:cxnLst>
                <a:cxn ang="0">
                  <a:pos x="T0" y="T1"/>
                </a:cxn>
                <a:cxn ang="0">
                  <a:pos x="T2" y="T3"/>
                </a:cxn>
                <a:cxn ang="0">
                  <a:pos x="T4" y="T5"/>
                </a:cxn>
                <a:cxn ang="0">
                  <a:pos x="T6" y="T7"/>
                </a:cxn>
                <a:cxn ang="0">
                  <a:pos x="T8" y="T9"/>
                </a:cxn>
                <a:cxn ang="0">
                  <a:pos x="T10" y="T11"/>
                </a:cxn>
                <a:cxn ang="0">
                  <a:pos x="T12" y="T13"/>
                </a:cxn>
              </a:cxnLst>
              <a:rect l="0" t="0" r="r" b="b"/>
              <a:pathLst>
                <a:path w="518" h="869">
                  <a:moveTo>
                    <a:pt x="259" y="869"/>
                  </a:moveTo>
                  <a:cubicBezTo>
                    <a:pt x="259" y="869"/>
                    <a:pt x="259" y="869"/>
                    <a:pt x="259" y="869"/>
                  </a:cubicBezTo>
                  <a:cubicBezTo>
                    <a:pt x="117" y="869"/>
                    <a:pt x="0" y="753"/>
                    <a:pt x="0" y="610"/>
                  </a:cubicBezTo>
                  <a:cubicBezTo>
                    <a:pt x="0" y="0"/>
                    <a:pt x="0" y="0"/>
                    <a:pt x="0" y="0"/>
                  </a:cubicBezTo>
                  <a:cubicBezTo>
                    <a:pt x="518" y="0"/>
                    <a:pt x="518" y="0"/>
                    <a:pt x="518" y="0"/>
                  </a:cubicBezTo>
                  <a:cubicBezTo>
                    <a:pt x="518" y="610"/>
                    <a:pt x="518" y="610"/>
                    <a:pt x="518" y="610"/>
                  </a:cubicBezTo>
                  <a:cubicBezTo>
                    <a:pt x="518" y="753"/>
                    <a:pt x="402" y="869"/>
                    <a:pt x="259" y="869"/>
                  </a:cubicBezTo>
                  <a:close/>
                </a:path>
              </a:pathLst>
            </a:custGeom>
            <a:solidFill>
              <a:srgbClr val="BF3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işļîďe"/>
            <p:cNvSpPr/>
            <p:nvPr/>
          </p:nvSpPr>
          <p:spPr bwMode="auto">
            <a:xfrm>
              <a:off x="4038144" y="1158744"/>
              <a:ext cx="164466" cy="276931"/>
            </a:xfrm>
            <a:custGeom>
              <a:avLst/>
              <a:gdLst>
                <a:gd name="T0" fmla="*/ 259 w 518"/>
                <a:gd name="T1" fmla="*/ 869 h 869"/>
                <a:gd name="T2" fmla="*/ 259 w 518"/>
                <a:gd name="T3" fmla="*/ 869 h 869"/>
                <a:gd name="T4" fmla="*/ 0 w 518"/>
                <a:gd name="T5" fmla="*/ 610 h 869"/>
                <a:gd name="T6" fmla="*/ 0 w 518"/>
                <a:gd name="T7" fmla="*/ 0 h 869"/>
                <a:gd name="T8" fmla="*/ 518 w 518"/>
                <a:gd name="T9" fmla="*/ 0 h 869"/>
                <a:gd name="T10" fmla="*/ 518 w 518"/>
                <a:gd name="T11" fmla="*/ 610 h 869"/>
                <a:gd name="T12" fmla="*/ 259 w 518"/>
                <a:gd name="T13" fmla="*/ 869 h 869"/>
              </a:gdLst>
              <a:ahLst/>
              <a:cxnLst>
                <a:cxn ang="0">
                  <a:pos x="T0" y="T1"/>
                </a:cxn>
                <a:cxn ang="0">
                  <a:pos x="T2" y="T3"/>
                </a:cxn>
                <a:cxn ang="0">
                  <a:pos x="T4" y="T5"/>
                </a:cxn>
                <a:cxn ang="0">
                  <a:pos x="T6" y="T7"/>
                </a:cxn>
                <a:cxn ang="0">
                  <a:pos x="T8" y="T9"/>
                </a:cxn>
                <a:cxn ang="0">
                  <a:pos x="T10" y="T11"/>
                </a:cxn>
                <a:cxn ang="0">
                  <a:pos x="T12" y="T13"/>
                </a:cxn>
              </a:cxnLst>
              <a:rect l="0" t="0" r="r" b="b"/>
              <a:pathLst>
                <a:path w="518" h="869">
                  <a:moveTo>
                    <a:pt x="259" y="869"/>
                  </a:moveTo>
                  <a:cubicBezTo>
                    <a:pt x="259" y="869"/>
                    <a:pt x="259" y="869"/>
                    <a:pt x="259" y="869"/>
                  </a:cubicBezTo>
                  <a:cubicBezTo>
                    <a:pt x="117" y="869"/>
                    <a:pt x="0" y="753"/>
                    <a:pt x="0" y="610"/>
                  </a:cubicBezTo>
                  <a:cubicBezTo>
                    <a:pt x="0" y="0"/>
                    <a:pt x="0" y="0"/>
                    <a:pt x="0" y="0"/>
                  </a:cubicBezTo>
                  <a:cubicBezTo>
                    <a:pt x="518" y="0"/>
                    <a:pt x="518" y="0"/>
                    <a:pt x="518" y="0"/>
                  </a:cubicBezTo>
                  <a:cubicBezTo>
                    <a:pt x="518" y="610"/>
                    <a:pt x="518" y="610"/>
                    <a:pt x="518" y="610"/>
                  </a:cubicBezTo>
                  <a:cubicBezTo>
                    <a:pt x="518" y="753"/>
                    <a:pt x="402" y="869"/>
                    <a:pt x="259" y="869"/>
                  </a:cubicBezTo>
                  <a:close/>
                </a:path>
              </a:pathLst>
            </a:custGeom>
            <a:solidFill>
              <a:srgbClr val="BF3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íṧḷíďè"/>
            <p:cNvSpPr/>
            <p:nvPr/>
          </p:nvSpPr>
          <p:spPr bwMode="auto">
            <a:xfrm>
              <a:off x="4957216" y="1145442"/>
              <a:ext cx="164466" cy="290233"/>
            </a:xfrm>
            <a:custGeom>
              <a:avLst/>
              <a:gdLst>
                <a:gd name="T0" fmla="*/ 259 w 518"/>
                <a:gd name="T1" fmla="*/ 910 h 910"/>
                <a:gd name="T2" fmla="*/ 259 w 518"/>
                <a:gd name="T3" fmla="*/ 910 h 910"/>
                <a:gd name="T4" fmla="*/ 0 w 518"/>
                <a:gd name="T5" fmla="*/ 651 h 910"/>
                <a:gd name="T6" fmla="*/ 0 w 518"/>
                <a:gd name="T7" fmla="*/ 41 h 910"/>
                <a:gd name="T8" fmla="*/ 518 w 518"/>
                <a:gd name="T9" fmla="*/ 47 h 910"/>
                <a:gd name="T10" fmla="*/ 518 w 518"/>
                <a:gd name="T11" fmla="*/ 651 h 910"/>
                <a:gd name="T12" fmla="*/ 259 w 518"/>
                <a:gd name="T13" fmla="*/ 910 h 910"/>
              </a:gdLst>
              <a:ahLst/>
              <a:cxnLst>
                <a:cxn ang="0">
                  <a:pos x="T0" y="T1"/>
                </a:cxn>
                <a:cxn ang="0">
                  <a:pos x="T2" y="T3"/>
                </a:cxn>
                <a:cxn ang="0">
                  <a:pos x="T4" y="T5"/>
                </a:cxn>
                <a:cxn ang="0">
                  <a:pos x="T6" y="T7"/>
                </a:cxn>
                <a:cxn ang="0">
                  <a:pos x="T8" y="T9"/>
                </a:cxn>
                <a:cxn ang="0">
                  <a:pos x="T10" y="T11"/>
                </a:cxn>
                <a:cxn ang="0">
                  <a:pos x="T12" y="T13"/>
                </a:cxn>
              </a:cxnLst>
              <a:rect l="0" t="0" r="r" b="b"/>
              <a:pathLst>
                <a:path w="518" h="910">
                  <a:moveTo>
                    <a:pt x="259" y="910"/>
                  </a:moveTo>
                  <a:cubicBezTo>
                    <a:pt x="259" y="910"/>
                    <a:pt x="259" y="910"/>
                    <a:pt x="259" y="910"/>
                  </a:cubicBezTo>
                  <a:cubicBezTo>
                    <a:pt x="117" y="910"/>
                    <a:pt x="0" y="794"/>
                    <a:pt x="0" y="651"/>
                  </a:cubicBezTo>
                  <a:cubicBezTo>
                    <a:pt x="0" y="651"/>
                    <a:pt x="0" y="86"/>
                    <a:pt x="0" y="41"/>
                  </a:cubicBezTo>
                  <a:cubicBezTo>
                    <a:pt x="0" y="0"/>
                    <a:pt x="518" y="47"/>
                    <a:pt x="518" y="47"/>
                  </a:cubicBezTo>
                  <a:cubicBezTo>
                    <a:pt x="518" y="651"/>
                    <a:pt x="518" y="651"/>
                    <a:pt x="518" y="651"/>
                  </a:cubicBezTo>
                  <a:cubicBezTo>
                    <a:pt x="518" y="794"/>
                    <a:pt x="402" y="910"/>
                    <a:pt x="259" y="910"/>
                  </a:cubicBezTo>
                  <a:close/>
                </a:path>
              </a:pathLst>
            </a:custGeom>
            <a:solidFill>
              <a:srgbClr val="BF3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îslïdé"/>
            <p:cNvSpPr/>
            <p:nvPr/>
          </p:nvSpPr>
          <p:spPr bwMode="auto">
            <a:xfrm>
              <a:off x="3092467" y="1030558"/>
              <a:ext cx="165675" cy="377303"/>
            </a:xfrm>
            <a:custGeom>
              <a:avLst/>
              <a:gdLst>
                <a:gd name="T0" fmla="*/ 259 w 518"/>
                <a:gd name="T1" fmla="*/ 1185 h 1185"/>
                <a:gd name="T2" fmla="*/ 259 w 518"/>
                <a:gd name="T3" fmla="*/ 1185 h 1185"/>
                <a:gd name="T4" fmla="*/ 0 w 518"/>
                <a:gd name="T5" fmla="*/ 926 h 1185"/>
                <a:gd name="T6" fmla="*/ 0 w 518"/>
                <a:gd name="T7" fmla="*/ 259 h 1185"/>
                <a:gd name="T8" fmla="*/ 259 w 518"/>
                <a:gd name="T9" fmla="*/ 0 h 1185"/>
                <a:gd name="T10" fmla="*/ 259 w 518"/>
                <a:gd name="T11" fmla="*/ 0 h 1185"/>
                <a:gd name="T12" fmla="*/ 518 w 518"/>
                <a:gd name="T13" fmla="*/ 259 h 1185"/>
                <a:gd name="T14" fmla="*/ 518 w 518"/>
                <a:gd name="T15" fmla="*/ 926 h 1185"/>
                <a:gd name="T16" fmla="*/ 259 w 518"/>
                <a:gd name="T17" fmla="*/ 1185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8" h="1185">
                  <a:moveTo>
                    <a:pt x="259" y="1185"/>
                  </a:moveTo>
                  <a:cubicBezTo>
                    <a:pt x="259" y="1185"/>
                    <a:pt x="259" y="1185"/>
                    <a:pt x="259" y="1185"/>
                  </a:cubicBezTo>
                  <a:cubicBezTo>
                    <a:pt x="117" y="1185"/>
                    <a:pt x="0" y="1069"/>
                    <a:pt x="0" y="926"/>
                  </a:cubicBezTo>
                  <a:cubicBezTo>
                    <a:pt x="0" y="259"/>
                    <a:pt x="0" y="259"/>
                    <a:pt x="0" y="259"/>
                  </a:cubicBezTo>
                  <a:cubicBezTo>
                    <a:pt x="0" y="116"/>
                    <a:pt x="117" y="0"/>
                    <a:pt x="259" y="0"/>
                  </a:cubicBezTo>
                  <a:cubicBezTo>
                    <a:pt x="259" y="0"/>
                    <a:pt x="259" y="0"/>
                    <a:pt x="259" y="0"/>
                  </a:cubicBezTo>
                  <a:cubicBezTo>
                    <a:pt x="402" y="0"/>
                    <a:pt x="518" y="116"/>
                    <a:pt x="518" y="259"/>
                  </a:cubicBezTo>
                  <a:cubicBezTo>
                    <a:pt x="518" y="926"/>
                    <a:pt x="518" y="926"/>
                    <a:pt x="518" y="926"/>
                  </a:cubicBezTo>
                  <a:cubicBezTo>
                    <a:pt x="518" y="1069"/>
                    <a:pt x="402" y="1185"/>
                    <a:pt x="259" y="1185"/>
                  </a:cubicBezTo>
                  <a:close/>
                </a:path>
              </a:pathLst>
            </a:custGeom>
            <a:solidFill>
              <a:srgbClr val="EBEBE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îṩļiḍê"/>
            <p:cNvSpPr/>
            <p:nvPr/>
          </p:nvSpPr>
          <p:spPr bwMode="auto">
            <a:xfrm>
              <a:off x="4010330" y="1030558"/>
              <a:ext cx="164466" cy="377303"/>
            </a:xfrm>
            <a:custGeom>
              <a:avLst/>
              <a:gdLst>
                <a:gd name="T0" fmla="*/ 259 w 518"/>
                <a:gd name="T1" fmla="*/ 1185 h 1185"/>
                <a:gd name="T2" fmla="*/ 259 w 518"/>
                <a:gd name="T3" fmla="*/ 1185 h 1185"/>
                <a:gd name="T4" fmla="*/ 0 w 518"/>
                <a:gd name="T5" fmla="*/ 926 h 1185"/>
                <a:gd name="T6" fmla="*/ 0 w 518"/>
                <a:gd name="T7" fmla="*/ 259 h 1185"/>
                <a:gd name="T8" fmla="*/ 259 w 518"/>
                <a:gd name="T9" fmla="*/ 0 h 1185"/>
                <a:gd name="T10" fmla="*/ 259 w 518"/>
                <a:gd name="T11" fmla="*/ 0 h 1185"/>
                <a:gd name="T12" fmla="*/ 518 w 518"/>
                <a:gd name="T13" fmla="*/ 259 h 1185"/>
                <a:gd name="T14" fmla="*/ 518 w 518"/>
                <a:gd name="T15" fmla="*/ 926 h 1185"/>
                <a:gd name="T16" fmla="*/ 259 w 518"/>
                <a:gd name="T17" fmla="*/ 1185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8" h="1185">
                  <a:moveTo>
                    <a:pt x="259" y="1185"/>
                  </a:moveTo>
                  <a:cubicBezTo>
                    <a:pt x="259" y="1185"/>
                    <a:pt x="259" y="1185"/>
                    <a:pt x="259" y="1185"/>
                  </a:cubicBezTo>
                  <a:cubicBezTo>
                    <a:pt x="117" y="1185"/>
                    <a:pt x="0" y="1069"/>
                    <a:pt x="0" y="926"/>
                  </a:cubicBezTo>
                  <a:cubicBezTo>
                    <a:pt x="0" y="259"/>
                    <a:pt x="0" y="259"/>
                    <a:pt x="0" y="259"/>
                  </a:cubicBezTo>
                  <a:cubicBezTo>
                    <a:pt x="0" y="116"/>
                    <a:pt x="117" y="0"/>
                    <a:pt x="259" y="0"/>
                  </a:cubicBezTo>
                  <a:cubicBezTo>
                    <a:pt x="259" y="0"/>
                    <a:pt x="259" y="0"/>
                    <a:pt x="259" y="0"/>
                  </a:cubicBezTo>
                  <a:cubicBezTo>
                    <a:pt x="402" y="0"/>
                    <a:pt x="518" y="116"/>
                    <a:pt x="518" y="259"/>
                  </a:cubicBezTo>
                  <a:cubicBezTo>
                    <a:pt x="518" y="926"/>
                    <a:pt x="518" y="926"/>
                    <a:pt x="518" y="926"/>
                  </a:cubicBezTo>
                  <a:cubicBezTo>
                    <a:pt x="518" y="1069"/>
                    <a:pt x="402" y="1185"/>
                    <a:pt x="259" y="1185"/>
                  </a:cubicBezTo>
                  <a:close/>
                </a:path>
              </a:pathLst>
            </a:custGeom>
            <a:solidFill>
              <a:srgbClr val="EBEBE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îṡľïḍe"/>
            <p:cNvSpPr/>
            <p:nvPr/>
          </p:nvSpPr>
          <p:spPr bwMode="auto">
            <a:xfrm>
              <a:off x="4926983" y="1030558"/>
              <a:ext cx="165675" cy="377303"/>
            </a:xfrm>
            <a:custGeom>
              <a:avLst/>
              <a:gdLst>
                <a:gd name="T0" fmla="*/ 259 w 518"/>
                <a:gd name="T1" fmla="*/ 1185 h 1185"/>
                <a:gd name="T2" fmla="*/ 259 w 518"/>
                <a:gd name="T3" fmla="*/ 1185 h 1185"/>
                <a:gd name="T4" fmla="*/ 0 w 518"/>
                <a:gd name="T5" fmla="*/ 926 h 1185"/>
                <a:gd name="T6" fmla="*/ 0 w 518"/>
                <a:gd name="T7" fmla="*/ 259 h 1185"/>
                <a:gd name="T8" fmla="*/ 259 w 518"/>
                <a:gd name="T9" fmla="*/ 0 h 1185"/>
                <a:gd name="T10" fmla="*/ 259 w 518"/>
                <a:gd name="T11" fmla="*/ 0 h 1185"/>
                <a:gd name="T12" fmla="*/ 518 w 518"/>
                <a:gd name="T13" fmla="*/ 259 h 1185"/>
                <a:gd name="T14" fmla="*/ 518 w 518"/>
                <a:gd name="T15" fmla="*/ 926 h 1185"/>
                <a:gd name="T16" fmla="*/ 259 w 518"/>
                <a:gd name="T17" fmla="*/ 1185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8" h="1185">
                  <a:moveTo>
                    <a:pt x="259" y="1185"/>
                  </a:moveTo>
                  <a:cubicBezTo>
                    <a:pt x="259" y="1185"/>
                    <a:pt x="259" y="1185"/>
                    <a:pt x="259" y="1185"/>
                  </a:cubicBezTo>
                  <a:cubicBezTo>
                    <a:pt x="117" y="1185"/>
                    <a:pt x="0" y="1069"/>
                    <a:pt x="0" y="926"/>
                  </a:cubicBezTo>
                  <a:cubicBezTo>
                    <a:pt x="0" y="259"/>
                    <a:pt x="0" y="259"/>
                    <a:pt x="0" y="259"/>
                  </a:cubicBezTo>
                  <a:cubicBezTo>
                    <a:pt x="0" y="116"/>
                    <a:pt x="117" y="0"/>
                    <a:pt x="259" y="0"/>
                  </a:cubicBezTo>
                  <a:cubicBezTo>
                    <a:pt x="259" y="0"/>
                    <a:pt x="259" y="0"/>
                    <a:pt x="259" y="0"/>
                  </a:cubicBezTo>
                  <a:cubicBezTo>
                    <a:pt x="402" y="0"/>
                    <a:pt x="518" y="116"/>
                    <a:pt x="518" y="259"/>
                  </a:cubicBezTo>
                  <a:cubicBezTo>
                    <a:pt x="518" y="926"/>
                    <a:pt x="518" y="926"/>
                    <a:pt x="518" y="926"/>
                  </a:cubicBezTo>
                  <a:cubicBezTo>
                    <a:pt x="518" y="1069"/>
                    <a:pt x="402" y="1185"/>
                    <a:pt x="259" y="1185"/>
                  </a:cubicBezTo>
                  <a:close/>
                </a:path>
              </a:pathLst>
            </a:custGeom>
            <a:solidFill>
              <a:srgbClr val="EBEBE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išlïḑê"/>
            <p:cNvSpPr/>
            <p:nvPr/>
          </p:nvSpPr>
          <p:spPr bwMode="auto">
            <a:xfrm>
              <a:off x="4324749" y="3796239"/>
              <a:ext cx="960188" cy="1007352"/>
            </a:xfrm>
            <a:custGeom>
              <a:avLst/>
              <a:gdLst>
                <a:gd name="T0" fmla="*/ 3012 w 3012"/>
                <a:gd name="T1" fmla="*/ 0 h 3167"/>
                <a:gd name="T2" fmla="*/ 0 w 3012"/>
                <a:gd name="T3" fmla="*/ 3167 h 3167"/>
                <a:gd name="T4" fmla="*/ 115 w 3012"/>
                <a:gd name="T5" fmla="*/ 2259 h 3167"/>
                <a:gd name="T6" fmla="*/ 55 w 3012"/>
                <a:gd name="T7" fmla="*/ 1522 h 3167"/>
                <a:gd name="T8" fmla="*/ 776 w 3012"/>
                <a:gd name="T9" fmla="*/ 265 h 3167"/>
                <a:gd name="T10" fmla="*/ 2140 w 3012"/>
                <a:gd name="T11" fmla="*/ 188 h 3167"/>
                <a:gd name="T12" fmla="*/ 3012 w 3012"/>
                <a:gd name="T13" fmla="*/ 0 h 3167"/>
              </a:gdLst>
              <a:ahLst/>
              <a:cxnLst>
                <a:cxn ang="0">
                  <a:pos x="T0" y="T1"/>
                </a:cxn>
                <a:cxn ang="0">
                  <a:pos x="T2" y="T3"/>
                </a:cxn>
                <a:cxn ang="0">
                  <a:pos x="T4" y="T5"/>
                </a:cxn>
                <a:cxn ang="0">
                  <a:pos x="T6" y="T7"/>
                </a:cxn>
                <a:cxn ang="0">
                  <a:pos x="T8" y="T9"/>
                </a:cxn>
                <a:cxn ang="0">
                  <a:pos x="T10" y="T11"/>
                </a:cxn>
                <a:cxn ang="0">
                  <a:pos x="T12" y="T13"/>
                </a:cxn>
              </a:cxnLst>
              <a:rect l="0" t="0" r="r" b="b"/>
              <a:pathLst>
                <a:path w="3012" h="3167">
                  <a:moveTo>
                    <a:pt x="3012" y="0"/>
                  </a:moveTo>
                  <a:cubicBezTo>
                    <a:pt x="0" y="3167"/>
                    <a:pt x="0" y="3167"/>
                    <a:pt x="0" y="3167"/>
                  </a:cubicBezTo>
                  <a:cubicBezTo>
                    <a:pt x="0" y="3167"/>
                    <a:pt x="114" y="2609"/>
                    <a:pt x="115" y="2259"/>
                  </a:cubicBezTo>
                  <a:cubicBezTo>
                    <a:pt x="116" y="2036"/>
                    <a:pt x="70" y="1842"/>
                    <a:pt x="55" y="1522"/>
                  </a:cubicBezTo>
                  <a:cubicBezTo>
                    <a:pt x="12" y="626"/>
                    <a:pt x="531" y="397"/>
                    <a:pt x="776" y="265"/>
                  </a:cubicBezTo>
                  <a:cubicBezTo>
                    <a:pt x="1152" y="61"/>
                    <a:pt x="1769" y="212"/>
                    <a:pt x="2140" y="188"/>
                  </a:cubicBezTo>
                  <a:cubicBezTo>
                    <a:pt x="2297" y="177"/>
                    <a:pt x="2895" y="151"/>
                    <a:pt x="3012" y="0"/>
                  </a:cubicBezTo>
                  <a:close/>
                </a:path>
              </a:pathLst>
            </a:custGeom>
            <a:solidFill>
              <a:srgbClr val="BABA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iśḷîḋè"/>
            <p:cNvSpPr/>
            <p:nvPr/>
          </p:nvSpPr>
          <p:spPr bwMode="auto">
            <a:xfrm>
              <a:off x="4324749" y="3688611"/>
              <a:ext cx="1277026" cy="1114979"/>
            </a:xfrm>
            <a:custGeom>
              <a:avLst/>
              <a:gdLst>
                <a:gd name="T0" fmla="*/ 4010 w 4010"/>
                <a:gd name="T1" fmla="*/ 140 h 3507"/>
                <a:gd name="T2" fmla="*/ 0 w 4010"/>
                <a:gd name="T3" fmla="*/ 3507 h 3507"/>
                <a:gd name="T4" fmla="*/ 239 w 4010"/>
                <a:gd name="T5" fmla="*/ 2456 h 3507"/>
                <a:gd name="T6" fmla="*/ 246 w 4010"/>
                <a:gd name="T7" fmla="*/ 1587 h 3507"/>
                <a:gd name="T8" fmla="*/ 1260 w 4010"/>
                <a:gd name="T9" fmla="*/ 196 h 3507"/>
                <a:gd name="T10" fmla="*/ 2929 w 4010"/>
                <a:gd name="T11" fmla="*/ 261 h 3507"/>
                <a:gd name="T12" fmla="*/ 4010 w 4010"/>
                <a:gd name="T13" fmla="*/ 140 h 3507"/>
              </a:gdLst>
              <a:ahLst/>
              <a:cxnLst>
                <a:cxn ang="0">
                  <a:pos x="T0" y="T1"/>
                </a:cxn>
                <a:cxn ang="0">
                  <a:pos x="T2" y="T3"/>
                </a:cxn>
                <a:cxn ang="0">
                  <a:pos x="T4" y="T5"/>
                </a:cxn>
                <a:cxn ang="0">
                  <a:pos x="T6" y="T7"/>
                </a:cxn>
                <a:cxn ang="0">
                  <a:pos x="T8" y="T9"/>
                </a:cxn>
                <a:cxn ang="0">
                  <a:pos x="T10" y="T11"/>
                </a:cxn>
                <a:cxn ang="0">
                  <a:pos x="T12" y="T13"/>
                </a:cxn>
              </a:cxnLst>
              <a:rect l="0" t="0" r="r" b="b"/>
              <a:pathLst>
                <a:path w="4010" h="3507">
                  <a:moveTo>
                    <a:pt x="4010" y="140"/>
                  </a:moveTo>
                  <a:cubicBezTo>
                    <a:pt x="0" y="3507"/>
                    <a:pt x="0" y="3507"/>
                    <a:pt x="0" y="3507"/>
                  </a:cubicBezTo>
                  <a:cubicBezTo>
                    <a:pt x="0" y="3507"/>
                    <a:pt x="200" y="2867"/>
                    <a:pt x="239" y="2456"/>
                  </a:cubicBezTo>
                  <a:cubicBezTo>
                    <a:pt x="264" y="2196"/>
                    <a:pt x="229" y="1963"/>
                    <a:pt x="246" y="1587"/>
                  </a:cubicBezTo>
                  <a:cubicBezTo>
                    <a:pt x="291" y="532"/>
                    <a:pt x="948" y="324"/>
                    <a:pt x="1260" y="196"/>
                  </a:cubicBezTo>
                  <a:cubicBezTo>
                    <a:pt x="1740" y="0"/>
                    <a:pt x="2474" y="247"/>
                    <a:pt x="2929" y="261"/>
                  </a:cubicBezTo>
                  <a:cubicBezTo>
                    <a:pt x="3121" y="267"/>
                    <a:pt x="3851" y="305"/>
                    <a:pt x="4010" y="140"/>
                  </a:cubicBezTo>
                  <a:close/>
                </a:path>
              </a:pathLst>
            </a:custGeom>
            <a:solidFill>
              <a:srgbClr val="E7E6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ïšlíḓe"/>
            <p:cNvSpPr/>
            <p:nvPr/>
          </p:nvSpPr>
          <p:spPr bwMode="auto">
            <a:xfrm>
              <a:off x="1990790" y="2640144"/>
              <a:ext cx="540560" cy="350698"/>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7" name="ïsḷidé"/>
            <p:cNvSpPr/>
            <p:nvPr/>
          </p:nvSpPr>
          <p:spPr bwMode="auto">
            <a:xfrm>
              <a:off x="1990790" y="3264145"/>
              <a:ext cx="540560" cy="34949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8" name="išļîdé"/>
            <p:cNvSpPr/>
            <p:nvPr/>
          </p:nvSpPr>
          <p:spPr bwMode="auto">
            <a:xfrm>
              <a:off x="2850606" y="3264145"/>
              <a:ext cx="541769" cy="34949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9" name="îṣľîde"/>
            <p:cNvSpPr/>
            <p:nvPr/>
          </p:nvSpPr>
          <p:spPr bwMode="auto">
            <a:xfrm>
              <a:off x="3711632" y="3264145"/>
              <a:ext cx="540560" cy="34949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0" name="iṥľíḑê"/>
            <p:cNvSpPr/>
            <p:nvPr/>
          </p:nvSpPr>
          <p:spPr bwMode="auto">
            <a:xfrm>
              <a:off x="4555727" y="3264145"/>
              <a:ext cx="540560" cy="34949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1" name="iS1íḍé"/>
            <p:cNvSpPr/>
            <p:nvPr/>
          </p:nvSpPr>
          <p:spPr bwMode="auto">
            <a:xfrm>
              <a:off x="1990790" y="3886937"/>
              <a:ext cx="540560" cy="34949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2" name="î$ļíďè"/>
            <p:cNvSpPr/>
            <p:nvPr/>
          </p:nvSpPr>
          <p:spPr bwMode="auto">
            <a:xfrm>
              <a:off x="2850606" y="3886937"/>
              <a:ext cx="541769" cy="34949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3" name="íşḷîďé"/>
            <p:cNvSpPr/>
            <p:nvPr/>
          </p:nvSpPr>
          <p:spPr bwMode="auto">
            <a:xfrm>
              <a:off x="3711632" y="3886937"/>
              <a:ext cx="540560" cy="34949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4" name="íṩ1iďé"/>
            <p:cNvSpPr/>
            <p:nvPr/>
          </p:nvSpPr>
          <p:spPr bwMode="auto">
            <a:xfrm>
              <a:off x="2850606" y="2640144"/>
              <a:ext cx="541769" cy="350698"/>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5" name="ïsḷiḋe"/>
            <p:cNvSpPr/>
            <p:nvPr/>
          </p:nvSpPr>
          <p:spPr bwMode="auto">
            <a:xfrm>
              <a:off x="3711632" y="2640144"/>
              <a:ext cx="540560" cy="350698"/>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6" name="îṩļïde"/>
            <p:cNvSpPr/>
            <p:nvPr/>
          </p:nvSpPr>
          <p:spPr bwMode="auto">
            <a:xfrm>
              <a:off x="4572657" y="2640144"/>
              <a:ext cx="540560" cy="350698"/>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7" name="íŝľïdê"/>
            <p:cNvSpPr/>
            <p:nvPr/>
          </p:nvSpPr>
          <p:spPr bwMode="auto">
            <a:xfrm>
              <a:off x="2116558" y="1030558"/>
              <a:ext cx="164466" cy="377303"/>
            </a:xfrm>
            <a:custGeom>
              <a:avLst/>
              <a:gdLst>
                <a:gd name="T0" fmla="*/ 259 w 518"/>
                <a:gd name="T1" fmla="*/ 1185 h 1185"/>
                <a:gd name="T2" fmla="*/ 259 w 518"/>
                <a:gd name="T3" fmla="*/ 1185 h 1185"/>
                <a:gd name="T4" fmla="*/ 0 w 518"/>
                <a:gd name="T5" fmla="*/ 926 h 1185"/>
                <a:gd name="T6" fmla="*/ 0 w 518"/>
                <a:gd name="T7" fmla="*/ 259 h 1185"/>
                <a:gd name="T8" fmla="*/ 259 w 518"/>
                <a:gd name="T9" fmla="*/ 0 h 1185"/>
                <a:gd name="T10" fmla="*/ 259 w 518"/>
                <a:gd name="T11" fmla="*/ 0 h 1185"/>
                <a:gd name="T12" fmla="*/ 518 w 518"/>
                <a:gd name="T13" fmla="*/ 259 h 1185"/>
                <a:gd name="T14" fmla="*/ 518 w 518"/>
                <a:gd name="T15" fmla="*/ 926 h 1185"/>
                <a:gd name="T16" fmla="*/ 259 w 518"/>
                <a:gd name="T17" fmla="*/ 1185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8" h="1185">
                  <a:moveTo>
                    <a:pt x="259" y="1185"/>
                  </a:moveTo>
                  <a:cubicBezTo>
                    <a:pt x="259" y="1185"/>
                    <a:pt x="259" y="1185"/>
                    <a:pt x="259" y="1185"/>
                  </a:cubicBezTo>
                  <a:cubicBezTo>
                    <a:pt x="117" y="1185"/>
                    <a:pt x="0" y="1069"/>
                    <a:pt x="0" y="926"/>
                  </a:cubicBezTo>
                  <a:cubicBezTo>
                    <a:pt x="0" y="259"/>
                    <a:pt x="0" y="259"/>
                    <a:pt x="0" y="259"/>
                  </a:cubicBezTo>
                  <a:cubicBezTo>
                    <a:pt x="0" y="116"/>
                    <a:pt x="117" y="0"/>
                    <a:pt x="259" y="0"/>
                  </a:cubicBezTo>
                  <a:cubicBezTo>
                    <a:pt x="259" y="0"/>
                    <a:pt x="259" y="0"/>
                    <a:pt x="259" y="0"/>
                  </a:cubicBezTo>
                  <a:cubicBezTo>
                    <a:pt x="402" y="0"/>
                    <a:pt x="518" y="116"/>
                    <a:pt x="518" y="259"/>
                  </a:cubicBezTo>
                  <a:cubicBezTo>
                    <a:pt x="518" y="926"/>
                    <a:pt x="518" y="926"/>
                    <a:pt x="518" y="926"/>
                  </a:cubicBezTo>
                  <a:cubicBezTo>
                    <a:pt x="518" y="1069"/>
                    <a:pt x="402" y="1185"/>
                    <a:pt x="259" y="1185"/>
                  </a:cubicBezTo>
                  <a:close/>
                </a:path>
              </a:pathLst>
            </a:custGeom>
            <a:solidFill>
              <a:srgbClr val="EBEBE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i$ḷiḋe"/>
            <p:cNvSpPr/>
            <p:nvPr/>
          </p:nvSpPr>
          <p:spPr bwMode="auto">
            <a:xfrm>
              <a:off x="3108188" y="2874749"/>
              <a:ext cx="10884" cy="10884"/>
            </a:xfrm>
            <a:custGeom>
              <a:avLst/>
              <a:gdLst>
                <a:gd name="T0" fmla="*/ 6 w 34"/>
                <a:gd name="T1" fmla="*/ 7 h 35"/>
                <a:gd name="T2" fmla="*/ 20 w 34"/>
                <a:gd name="T3" fmla="*/ 32 h 35"/>
                <a:gd name="T4" fmla="*/ 34 w 34"/>
                <a:gd name="T5" fmla="*/ 0 h 35"/>
                <a:gd name="T6" fmla="*/ 6 w 34"/>
                <a:gd name="T7" fmla="*/ 7 h 35"/>
              </a:gdLst>
              <a:ahLst/>
              <a:cxnLst>
                <a:cxn ang="0">
                  <a:pos x="T0" y="T1"/>
                </a:cxn>
                <a:cxn ang="0">
                  <a:pos x="T2" y="T3"/>
                </a:cxn>
                <a:cxn ang="0">
                  <a:pos x="T4" y="T5"/>
                </a:cxn>
                <a:cxn ang="0">
                  <a:pos x="T6" y="T7"/>
                </a:cxn>
              </a:cxnLst>
              <a:rect l="0" t="0" r="r" b="b"/>
              <a:pathLst>
                <a:path w="34" h="35">
                  <a:moveTo>
                    <a:pt x="6" y="7"/>
                  </a:moveTo>
                  <a:cubicBezTo>
                    <a:pt x="0" y="16"/>
                    <a:pt x="2" y="35"/>
                    <a:pt x="20" y="32"/>
                  </a:cubicBezTo>
                  <a:cubicBezTo>
                    <a:pt x="34" y="0"/>
                    <a:pt x="34" y="0"/>
                    <a:pt x="34" y="0"/>
                  </a:cubicBezTo>
                  <a:lnTo>
                    <a:pt x="6" y="7"/>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íṩļïde"/>
            <p:cNvSpPr/>
            <p:nvPr/>
          </p:nvSpPr>
          <p:spPr bwMode="auto">
            <a:xfrm>
              <a:off x="3121491" y="2877167"/>
              <a:ext cx="37489" cy="21767"/>
            </a:xfrm>
            <a:custGeom>
              <a:avLst/>
              <a:gdLst>
                <a:gd name="T0" fmla="*/ 75 w 119"/>
                <a:gd name="T1" fmla="*/ 70 h 70"/>
                <a:gd name="T2" fmla="*/ 106 w 119"/>
                <a:gd name="T3" fmla="*/ 42 h 70"/>
                <a:gd name="T4" fmla="*/ 114 w 119"/>
                <a:gd name="T5" fmla="*/ 0 h 70"/>
                <a:gd name="T6" fmla="*/ 88 w 119"/>
                <a:gd name="T7" fmla="*/ 23 h 70"/>
                <a:gd name="T8" fmla="*/ 62 w 119"/>
                <a:gd name="T9" fmla="*/ 51 h 70"/>
                <a:gd name="T10" fmla="*/ 37 w 119"/>
                <a:gd name="T11" fmla="*/ 26 h 70"/>
                <a:gd name="T12" fmla="*/ 20 w 119"/>
                <a:gd name="T13" fmla="*/ 26 h 70"/>
                <a:gd name="T14" fmla="*/ 0 w 119"/>
                <a:gd name="T15" fmla="*/ 37 h 70"/>
                <a:gd name="T16" fmla="*/ 79 w 119"/>
                <a:gd name="T17" fmla="*/ 48 h 70"/>
                <a:gd name="T18" fmla="*/ 75 w 119"/>
                <a:gd name="T1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70">
                  <a:moveTo>
                    <a:pt x="75" y="70"/>
                  </a:moveTo>
                  <a:cubicBezTo>
                    <a:pt x="86" y="63"/>
                    <a:pt x="98" y="54"/>
                    <a:pt x="106" y="42"/>
                  </a:cubicBezTo>
                  <a:cubicBezTo>
                    <a:pt x="114" y="30"/>
                    <a:pt x="119" y="16"/>
                    <a:pt x="114" y="0"/>
                  </a:cubicBezTo>
                  <a:cubicBezTo>
                    <a:pt x="102" y="15"/>
                    <a:pt x="95" y="18"/>
                    <a:pt x="88" y="23"/>
                  </a:cubicBezTo>
                  <a:cubicBezTo>
                    <a:pt x="81" y="27"/>
                    <a:pt x="74" y="33"/>
                    <a:pt x="62" y="51"/>
                  </a:cubicBezTo>
                  <a:cubicBezTo>
                    <a:pt x="44" y="53"/>
                    <a:pt x="33" y="37"/>
                    <a:pt x="37" y="26"/>
                  </a:cubicBezTo>
                  <a:cubicBezTo>
                    <a:pt x="33" y="30"/>
                    <a:pt x="27" y="27"/>
                    <a:pt x="20" y="26"/>
                  </a:cubicBezTo>
                  <a:cubicBezTo>
                    <a:pt x="13" y="26"/>
                    <a:pt x="5" y="27"/>
                    <a:pt x="0" y="37"/>
                  </a:cubicBezTo>
                  <a:cubicBezTo>
                    <a:pt x="21" y="63"/>
                    <a:pt x="48" y="67"/>
                    <a:pt x="79" y="48"/>
                  </a:cubicBezTo>
                  <a:cubicBezTo>
                    <a:pt x="84" y="56"/>
                    <a:pt x="78" y="64"/>
                    <a:pt x="75" y="7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îş1îḍè"/>
            <p:cNvSpPr/>
            <p:nvPr/>
          </p:nvSpPr>
          <p:spPr bwMode="auto">
            <a:xfrm>
              <a:off x="3564096" y="3167401"/>
              <a:ext cx="0" cy="2419"/>
            </a:xfrm>
            <a:custGeom>
              <a:avLst/>
              <a:gdLst>
                <a:gd name="T0" fmla="*/ 3 w 3"/>
                <a:gd name="T1" fmla="*/ 10 h 10"/>
                <a:gd name="T2" fmla="*/ 1 w 3"/>
                <a:gd name="T3" fmla="*/ 0 h 10"/>
                <a:gd name="T4" fmla="*/ 3 w 3"/>
                <a:gd name="T5" fmla="*/ 10 h 10"/>
              </a:gdLst>
              <a:ahLst/>
              <a:cxnLst>
                <a:cxn ang="0">
                  <a:pos x="T0" y="T1"/>
                </a:cxn>
                <a:cxn ang="0">
                  <a:pos x="T2" y="T3"/>
                </a:cxn>
                <a:cxn ang="0">
                  <a:pos x="T4" y="T5"/>
                </a:cxn>
              </a:cxnLst>
              <a:rect l="0" t="0" r="r" b="b"/>
              <a:pathLst>
                <a:path w="3" h="10">
                  <a:moveTo>
                    <a:pt x="3" y="10"/>
                  </a:moveTo>
                  <a:cubicBezTo>
                    <a:pt x="1" y="0"/>
                    <a:pt x="1" y="0"/>
                    <a:pt x="1" y="0"/>
                  </a:cubicBezTo>
                  <a:cubicBezTo>
                    <a:pt x="0" y="3"/>
                    <a:pt x="1" y="7"/>
                    <a:pt x="3"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ïṡḻíďè"/>
            <p:cNvSpPr/>
            <p:nvPr/>
          </p:nvSpPr>
          <p:spPr bwMode="auto">
            <a:xfrm>
              <a:off x="3647538" y="3463680"/>
              <a:ext cx="2419" cy="3628"/>
            </a:xfrm>
            <a:custGeom>
              <a:avLst/>
              <a:gdLst>
                <a:gd name="T0" fmla="*/ 8 w 8"/>
                <a:gd name="T1" fmla="*/ 10 h 12"/>
                <a:gd name="T2" fmla="*/ 0 w 8"/>
                <a:gd name="T3" fmla="*/ 0 h 12"/>
                <a:gd name="T4" fmla="*/ 8 w 8"/>
                <a:gd name="T5" fmla="*/ 10 h 12"/>
              </a:gdLst>
              <a:ahLst/>
              <a:cxnLst>
                <a:cxn ang="0">
                  <a:pos x="T0" y="T1"/>
                </a:cxn>
                <a:cxn ang="0">
                  <a:pos x="T2" y="T3"/>
                </a:cxn>
                <a:cxn ang="0">
                  <a:pos x="T4" y="T5"/>
                </a:cxn>
              </a:cxnLst>
              <a:rect l="0" t="0" r="r" b="b"/>
              <a:pathLst>
                <a:path w="8" h="12">
                  <a:moveTo>
                    <a:pt x="8" y="10"/>
                  </a:moveTo>
                  <a:cubicBezTo>
                    <a:pt x="6" y="3"/>
                    <a:pt x="3" y="0"/>
                    <a:pt x="0" y="0"/>
                  </a:cubicBezTo>
                  <a:cubicBezTo>
                    <a:pt x="3" y="6"/>
                    <a:pt x="5" y="12"/>
                    <a:pt x="8"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ïṩḻïḋe"/>
            <p:cNvSpPr/>
            <p:nvPr/>
          </p:nvSpPr>
          <p:spPr bwMode="auto">
            <a:xfrm>
              <a:off x="3636655" y="3516889"/>
              <a:ext cx="2419" cy="2419"/>
            </a:xfrm>
            <a:custGeom>
              <a:avLst/>
              <a:gdLst>
                <a:gd name="T0" fmla="*/ 2 w 5"/>
                <a:gd name="T1" fmla="*/ 9 h 9"/>
                <a:gd name="T2" fmla="*/ 5 w 5"/>
                <a:gd name="T3" fmla="*/ 0 h 9"/>
                <a:gd name="T4" fmla="*/ 2 w 5"/>
                <a:gd name="T5" fmla="*/ 9 h 9"/>
              </a:gdLst>
              <a:ahLst/>
              <a:cxnLst>
                <a:cxn ang="0">
                  <a:pos x="T0" y="T1"/>
                </a:cxn>
                <a:cxn ang="0">
                  <a:pos x="T2" y="T3"/>
                </a:cxn>
                <a:cxn ang="0">
                  <a:pos x="T4" y="T5"/>
                </a:cxn>
              </a:cxnLst>
              <a:rect l="0" t="0" r="r" b="b"/>
              <a:pathLst>
                <a:path w="5" h="9">
                  <a:moveTo>
                    <a:pt x="2" y="9"/>
                  </a:moveTo>
                  <a:cubicBezTo>
                    <a:pt x="4" y="6"/>
                    <a:pt x="4" y="3"/>
                    <a:pt x="5" y="0"/>
                  </a:cubicBezTo>
                  <a:cubicBezTo>
                    <a:pt x="2" y="3"/>
                    <a:pt x="0" y="7"/>
                    <a:pt x="2" y="9"/>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3" name="íṡľidê"/>
            <p:cNvSpPr/>
            <p:nvPr/>
          </p:nvSpPr>
          <p:spPr bwMode="auto">
            <a:xfrm>
              <a:off x="3564096" y="3169819"/>
              <a:ext cx="6047" cy="9674"/>
            </a:xfrm>
            <a:custGeom>
              <a:avLst/>
              <a:gdLst>
                <a:gd name="T0" fmla="*/ 0 w 16"/>
                <a:gd name="T1" fmla="*/ 0 h 28"/>
                <a:gd name="T2" fmla="*/ 3 w 16"/>
                <a:gd name="T3" fmla="*/ 14 h 28"/>
                <a:gd name="T4" fmla="*/ 6 w 16"/>
                <a:gd name="T5" fmla="*/ 28 h 28"/>
                <a:gd name="T6" fmla="*/ 0 w 16"/>
                <a:gd name="T7" fmla="*/ 0 h 28"/>
              </a:gdLst>
              <a:ahLst/>
              <a:cxnLst>
                <a:cxn ang="0">
                  <a:pos x="T0" y="T1"/>
                </a:cxn>
                <a:cxn ang="0">
                  <a:pos x="T2" y="T3"/>
                </a:cxn>
                <a:cxn ang="0">
                  <a:pos x="T4" y="T5"/>
                </a:cxn>
                <a:cxn ang="0">
                  <a:pos x="T6" y="T7"/>
                </a:cxn>
              </a:cxnLst>
              <a:rect l="0" t="0" r="r" b="b"/>
              <a:pathLst>
                <a:path w="16" h="28">
                  <a:moveTo>
                    <a:pt x="0" y="0"/>
                  </a:moveTo>
                  <a:cubicBezTo>
                    <a:pt x="0" y="0"/>
                    <a:pt x="2" y="7"/>
                    <a:pt x="3" y="14"/>
                  </a:cubicBezTo>
                  <a:cubicBezTo>
                    <a:pt x="4" y="21"/>
                    <a:pt x="6" y="28"/>
                    <a:pt x="6" y="28"/>
                  </a:cubicBezTo>
                  <a:cubicBezTo>
                    <a:pt x="16" y="24"/>
                    <a:pt x="5" y="12"/>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4" name="ïšḻîḓê"/>
            <p:cNvSpPr/>
            <p:nvPr/>
          </p:nvSpPr>
          <p:spPr bwMode="auto">
            <a:xfrm>
              <a:off x="3217025" y="2886842"/>
              <a:ext cx="4837" cy="1210"/>
            </a:xfrm>
            <a:custGeom>
              <a:avLst/>
              <a:gdLst>
                <a:gd name="T0" fmla="*/ 16 w 16"/>
                <a:gd name="T1" fmla="*/ 0 h 5"/>
                <a:gd name="T2" fmla="*/ 0 w 16"/>
                <a:gd name="T3" fmla="*/ 5 h 5"/>
                <a:gd name="T4" fmla="*/ 14 w 16"/>
                <a:gd name="T5" fmla="*/ 5 h 5"/>
                <a:gd name="T6" fmla="*/ 16 w 16"/>
                <a:gd name="T7" fmla="*/ 0 h 5"/>
              </a:gdLst>
              <a:ahLst/>
              <a:cxnLst>
                <a:cxn ang="0">
                  <a:pos x="T0" y="T1"/>
                </a:cxn>
                <a:cxn ang="0">
                  <a:pos x="T2" y="T3"/>
                </a:cxn>
                <a:cxn ang="0">
                  <a:pos x="T4" y="T5"/>
                </a:cxn>
                <a:cxn ang="0">
                  <a:pos x="T6" y="T7"/>
                </a:cxn>
              </a:cxnLst>
              <a:rect l="0" t="0" r="r" b="b"/>
              <a:pathLst>
                <a:path w="16" h="5">
                  <a:moveTo>
                    <a:pt x="16" y="0"/>
                  </a:moveTo>
                  <a:cubicBezTo>
                    <a:pt x="10" y="0"/>
                    <a:pt x="5" y="2"/>
                    <a:pt x="0" y="5"/>
                  </a:cubicBezTo>
                  <a:cubicBezTo>
                    <a:pt x="5" y="5"/>
                    <a:pt x="9" y="4"/>
                    <a:pt x="14" y="5"/>
                  </a:cubicBezTo>
                  <a:cubicBezTo>
                    <a:pt x="15" y="3"/>
                    <a:pt x="16" y="2"/>
                    <a:pt x="16"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5" name="îšľíde"/>
            <p:cNvSpPr/>
            <p:nvPr/>
          </p:nvSpPr>
          <p:spPr bwMode="auto">
            <a:xfrm>
              <a:off x="3462515" y="3069446"/>
              <a:ext cx="6047" cy="2419"/>
            </a:xfrm>
            <a:custGeom>
              <a:avLst/>
              <a:gdLst>
                <a:gd name="T0" fmla="*/ 19 w 19"/>
                <a:gd name="T1" fmla="*/ 5 h 5"/>
                <a:gd name="T2" fmla="*/ 13 w 19"/>
                <a:gd name="T3" fmla="*/ 0 h 5"/>
                <a:gd name="T4" fmla="*/ 0 w 19"/>
                <a:gd name="T5" fmla="*/ 5 h 5"/>
                <a:gd name="T6" fmla="*/ 10 w 19"/>
                <a:gd name="T7" fmla="*/ 5 h 5"/>
                <a:gd name="T8" fmla="*/ 19 w 19"/>
                <a:gd name="T9" fmla="*/ 5 h 5"/>
              </a:gdLst>
              <a:ahLst/>
              <a:cxnLst>
                <a:cxn ang="0">
                  <a:pos x="T0" y="T1"/>
                </a:cxn>
                <a:cxn ang="0">
                  <a:pos x="T2" y="T3"/>
                </a:cxn>
                <a:cxn ang="0">
                  <a:pos x="T4" y="T5"/>
                </a:cxn>
                <a:cxn ang="0">
                  <a:pos x="T6" y="T7"/>
                </a:cxn>
                <a:cxn ang="0">
                  <a:pos x="T8" y="T9"/>
                </a:cxn>
              </a:cxnLst>
              <a:rect l="0" t="0" r="r" b="b"/>
              <a:pathLst>
                <a:path w="19" h="5">
                  <a:moveTo>
                    <a:pt x="19" y="5"/>
                  </a:moveTo>
                  <a:cubicBezTo>
                    <a:pt x="13" y="0"/>
                    <a:pt x="13" y="0"/>
                    <a:pt x="13" y="0"/>
                  </a:cubicBezTo>
                  <a:cubicBezTo>
                    <a:pt x="9" y="1"/>
                    <a:pt x="5" y="3"/>
                    <a:pt x="0" y="5"/>
                  </a:cubicBezTo>
                  <a:cubicBezTo>
                    <a:pt x="0" y="5"/>
                    <a:pt x="5" y="5"/>
                    <a:pt x="10" y="5"/>
                  </a:cubicBezTo>
                  <a:cubicBezTo>
                    <a:pt x="14" y="5"/>
                    <a:pt x="19" y="5"/>
                    <a:pt x="19" y="5"/>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6" name="ïṧlidé"/>
            <p:cNvSpPr/>
            <p:nvPr/>
          </p:nvSpPr>
          <p:spPr bwMode="auto">
            <a:xfrm>
              <a:off x="3383910" y="3001725"/>
              <a:ext cx="10884" cy="9674"/>
            </a:xfrm>
            <a:custGeom>
              <a:avLst/>
              <a:gdLst>
                <a:gd name="T0" fmla="*/ 0 w 32"/>
                <a:gd name="T1" fmla="*/ 26 h 31"/>
                <a:gd name="T2" fmla="*/ 32 w 32"/>
                <a:gd name="T3" fmla="*/ 0 h 31"/>
                <a:gd name="T4" fmla="*/ 8 w 32"/>
                <a:gd name="T5" fmla="*/ 8 h 31"/>
                <a:gd name="T6" fmla="*/ 0 w 32"/>
                <a:gd name="T7" fmla="*/ 26 h 31"/>
              </a:gdLst>
              <a:ahLst/>
              <a:cxnLst>
                <a:cxn ang="0">
                  <a:pos x="T0" y="T1"/>
                </a:cxn>
                <a:cxn ang="0">
                  <a:pos x="T2" y="T3"/>
                </a:cxn>
                <a:cxn ang="0">
                  <a:pos x="T4" y="T5"/>
                </a:cxn>
                <a:cxn ang="0">
                  <a:pos x="T6" y="T7"/>
                </a:cxn>
              </a:cxnLst>
              <a:rect l="0" t="0" r="r" b="b"/>
              <a:pathLst>
                <a:path w="32" h="31">
                  <a:moveTo>
                    <a:pt x="0" y="26"/>
                  </a:moveTo>
                  <a:cubicBezTo>
                    <a:pt x="6" y="31"/>
                    <a:pt x="23" y="9"/>
                    <a:pt x="32" y="0"/>
                  </a:cubicBezTo>
                  <a:cubicBezTo>
                    <a:pt x="22" y="8"/>
                    <a:pt x="14" y="9"/>
                    <a:pt x="8" y="8"/>
                  </a:cubicBezTo>
                  <a:cubicBezTo>
                    <a:pt x="5" y="12"/>
                    <a:pt x="2" y="18"/>
                    <a:pt x="0" y="26"/>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7" name="iŝľíḋê"/>
            <p:cNvSpPr/>
            <p:nvPr/>
          </p:nvSpPr>
          <p:spPr bwMode="auto">
            <a:xfrm>
              <a:off x="3233956" y="2927958"/>
              <a:ext cx="3628" cy="0"/>
            </a:xfrm>
            <a:custGeom>
              <a:avLst/>
              <a:gdLst>
                <a:gd name="T0" fmla="*/ 10 w 10"/>
                <a:gd name="T1" fmla="*/ 0 h 1"/>
                <a:gd name="T2" fmla="*/ 5 w 10"/>
                <a:gd name="T3" fmla="*/ 1 h 1"/>
                <a:gd name="T4" fmla="*/ 0 w 10"/>
                <a:gd name="T5" fmla="*/ 1 h 1"/>
                <a:gd name="T6" fmla="*/ 10 w 10"/>
                <a:gd name="T7" fmla="*/ 0 h 1"/>
              </a:gdLst>
              <a:ahLst/>
              <a:cxnLst>
                <a:cxn ang="0">
                  <a:pos x="T0" y="T1"/>
                </a:cxn>
                <a:cxn ang="0">
                  <a:pos x="T2" y="T3"/>
                </a:cxn>
                <a:cxn ang="0">
                  <a:pos x="T4" y="T5"/>
                </a:cxn>
                <a:cxn ang="0">
                  <a:pos x="T6" y="T7"/>
                </a:cxn>
              </a:cxnLst>
              <a:rect l="0" t="0" r="r" b="b"/>
              <a:pathLst>
                <a:path w="10" h="1">
                  <a:moveTo>
                    <a:pt x="10" y="0"/>
                  </a:moveTo>
                  <a:cubicBezTo>
                    <a:pt x="10" y="0"/>
                    <a:pt x="8" y="0"/>
                    <a:pt x="5" y="1"/>
                  </a:cubicBezTo>
                  <a:cubicBezTo>
                    <a:pt x="2" y="1"/>
                    <a:pt x="0" y="1"/>
                    <a:pt x="0" y="1"/>
                  </a:cubicBezTo>
                  <a:cubicBezTo>
                    <a:pt x="3" y="1"/>
                    <a:pt x="7" y="1"/>
                    <a:pt x="1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8" name="íṩ1íḍé"/>
            <p:cNvSpPr/>
            <p:nvPr/>
          </p:nvSpPr>
          <p:spPr bwMode="auto">
            <a:xfrm>
              <a:off x="3516933" y="3126284"/>
              <a:ext cx="2419" cy="3628"/>
            </a:xfrm>
            <a:custGeom>
              <a:avLst/>
              <a:gdLst>
                <a:gd name="T0" fmla="*/ 6 w 6"/>
                <a:gd name="T1" fmla="*/ 0 h 9"/>
                <a:gd name="T2" fmla="*/ 0 w 6"/>
                <a:gd name="T3" fmla="*/ 9 h 9"/>
                <a:gd name="T4" fmla="*/ 6 w 6"/>
                <a:gd name="T5" fmla="*/ 0 h 9"/>
              </a:gdLst>
              <a:ahLst/>
              <a:cxnLst>
                <a:cxn ang="0">
                  <a:pos x="T0" y="T1"/>
                </a:cxn>
                <a:cxn ang="0">
                  <a:pos x="T2" y="T3"/>
                </a:cxn>
                <a:cxn ang="0">
                  <a:pos x="T4" y="T5"/>
                </a:cxn>
              </a:cxnLst>
              <a:rect l="0" t="0" r="r" b="b"/>
              <a:pathLst>
                <a:path w="6" h="9">
                  <a:moveTo>
                    <a:pt x="6" y="0"/>
                  </a:moveTo>
                  <a:cubicBezTo>
                    <a:pt x="3" y="3"/>
                    <a:pt x="1" y="6"/>
                    <a:pt x="0" y="9"/>
                  </a:cubicBezTo>
                  <a:cubicBezTo>
                    <a:pt x="3" y="7"/>
                    <a:pt x="5" y="4"/>
                    <a:pt x="6"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9" name="ïṥḻíḓè"/>
            <p:cNvSpPr/>
            <p:nvPr/>
          </p:nvSpPr>
          <p:spPr bwMode="auto">
            <a:xfrm>
              <a:off x="3056188" y="2937633"/>
              <a:ext cx="1210" cy="2419"/>
            </a:xfrm>
            <a:custGeom>
              <a:avLst/>
              <a:gdLst>
                <a:gd name="T0" fmla="*/ 0 w 2"/>
                <a:gd name="T1" fmla="*/ 0 h 5"/>
                <a:gd name="T2" fmla="*/ 0 w 2"/>
                <a:gd name="T3" fmla="*/ 5 h 5"/>
                <a:gd name="T4" fmla="*/ 0 w 2"/>
                <a:gd name="T5" fmla="*/ 0 h 5"/>
              </a:gdLst>
              <a:ahLst/>
              <a:cxnLst>
                <a:cxn ang="0">
                  <a:pos x="T0" y="T1"/>
                </a:cxn>
                <a:cxn ang="0">
                  <a:pos x="T2" y="T3"/>
                </a:cxn>
                <a:cxn ang="0">
                  <a:pos x="T4" y="T5"/>
                </a:cxn>
              </a:cxnLst>
              <a:rect l="0" t="0" r="r" b="b"/>
              <a:pathLst>
                <a:path w="2" h="5">
                  <a:moveTo>
                    <a:pt x="0" y="0"/>
                  </a:moveTo>
                  <a:cubicBezTo>
                    <a:pt x="0" y="2"/>
                    <a:pt x="0" y="3"/>
                    <a:pt x="0" y="5"/>
                  </a:cubicBezTo>
                  <a:cubicBezTo>
                    <a:pt x="2" y="2"/>
                    <a:pt x="2" y="0"/>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0" name="ísļiḓe"/>
            <p:cNvSpPr/>
            <p:nvPr/>
          </p:nvSpPr>
          <p:spPr bwMode="auto">
            <a:xfrm>
              <a:off x="3184375" y="2975121"/>
              <a:ext cx="1210" cy="4837"/>
            </a:xfrm>
            <a:custGeom>
              <a:avLst/>
              <a:gdLst>
                <a:gd name="T0" fmla="*/ 6 w 6"/>
                <a:gd name="T1" fmla="*/ 0 h 17"/>
                <a:gd name="T2" fmla="*/ 0 w 6"/>
                <a:gd name="T3" fmla="*/ 2 h 17"/>
                <a:gd name="T4" fmla="*/ 0 w 6"/>
                <a:gd name="T5" fmla="*/ 17 h 17"/>
                <a:gd name="T6" fmla="*/ 6 w 6"/>
                <a:gd name="T7" fmla="*/ 0 h 17"/>
              </a:gdLst>
              <a:ahLst/>
              <a:cxnLst>
                <a:cxn ang="0">
                  <a:pos x="T0" y="T1"/>
                </a:cxn>
                <a:cxn ang="0">
                  <a:pos x="T2" y="T3"/>
                </a:cxn>
                <a:cxn ang="0">
                  <a:pos x="T4" y="T5"/>
                </a:cxn>
                <a:cxn ang="0">
                  <a:pos x="T6" y="T7"/>
                </a:cxn>
              </a:cxnLst>
              <a:rect l="0" t="0" r="r" b="b"/>
              <a:pathLst>
                <a:path w="6" h="17">
                  <a:moveTo>
                    <a:pt x="6" y="0"/>
                  </a:moveTo>
                  <a:cubicBezTo>
                    <a:pt x="0" y="2"/>
                    <a:pt x="0" y="2"/>
                    <a:pt x="0" y="2"/>
                  </a:cubicBezTo>
                  <a:cubicBezTo>
                    <a:pt x="0" y="7"/>
                    <a:pt x="0" y="12"/>
                    <a:pt x="0" y="17"/>
                  </a:cubicBezTo>
                  <a:lnTo>
                    <a:pt x="6" y="0"/>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1" name="iṩlîďé"/>
            <p:cNvSpPr/>
            <p:nvPr/>
          </p:nvSpPr>
          <p:spPr bwMode="auto">
            <a:xfrm>
              <a:off x="3612469" y="3607588"/>
              <a:ext cx="0" cy="3628"/>
            </a:xfrm>
            <a:custGeom>
              <a:avLst/>
              <a:gdLst>
                <a:gd name="T0" fmla="*/ 1 w 1"/>
                <a:gd name="T1" fmla="*/ 10 h 10"/>
                <a:gd name="T2" fmla="*/ 1 w 1"/>
                <a:gd name="T3" fmla="*/ 8 h 10"/>
                <a:gd name="T4" fmla="*/ 1 w 1"/>
                <a:gd name="T5" fmla="*/ 10 h 10"/>
              </a:gdLst>
              <a:ahLst/>
              <a:cxnLst>
                <a:cxn ang="0">
                  <a:pos x="T0" y="T1"/>
                </a:cxn>
                <a:cxn ang="0">
                  <a:pos x="T2" y="T3"/>
                </a:cxn>
                <a:cxn ang="0">
                  <a:pos x="T4" y="T5"/>
                </a:cxn>
              </a:cxnLst>
              <a:rect l="0" t="0" r="r" b="b"/>
              <a:pathLst>
                <a:path w="1" h="10">
                  <a:moveTo>
                    <a:pt x="1" y="10"/>
                  </a:moveTo>
                  <a:cubicBezTo>
                    <a:pt x="1" y="9"/>
                    <a:pt x="1" y="9"/>
                    <a:pt x="1" y="8"/>
                  </a:cubicBezTo>
                  <a:cubicBezTo>
                    <a:pt x="0" y="0"/>
                    <a:pt x="0" y="5"/>
                    <a:pt x="1"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2" name="ï$lîḋè"/>
            <p:cNvSpPr/>
            <p:nvPr/>
          </p:nvSpPr>
          <p:spPr bwMode="auto">
            <a:xfrm>
              <a:off x="2909862" y="3908704"/>
              <a:ext cx="18140" cy="18140"/>
            </a:xfrm>
            <a:custGeom>
              <a:avLst/>
              <a:gdLst>
                <a:gd name="T0" fmla="*/ 39 w 56"/>
                <a:gd name="T1" fmla="*/ 0 h 57"/>
                <a:gd name="T2" fmla="*/ 24 w 56"/>
                <a:gd name="T3" fmla="*/ 26 h 57"/>
                <a:gd name="T4" fmla="*/ 20 w 56"/>
                <a:gd name="T5" fmla="*/ 57 h 57"/>
                <a:gd name="T6" fmla="*/ 42 w 56"/>
                <a:gd name="T7" fmla="*/ 34 h 57"/>
                <a:gd name="T8" fmla="*/ 39 w 56"/>
                <a:gd name="T9" fmla="*/ 0 h 57"/>
              </a:gdLst>
              <a:ahLst/>
              <a:cxnLst>
                <a:cxn ang="0">
                  <a:pos x="T0" y="T1"/>
                </a:cxn>
                <a:cxn ang="0">
                  <a:pos x="T2" y="T3"/>
                </a:cxn>
                <a:cxn ang="0">
                  <a:pos x="T4" y="T5"/>
                </a:cxn>
                <a:cxn ang="0">
                  <a:pos x="T6" y="T7"/>
                </a:cxn>
                <a:cxn ang="0">
                  <a:pos x="T8" y="T9"/>
                </a:cxn>
              </a:cxnLst>
              <a:rect l="0" t="0" r="r" b="b"/>
              <a:pathLst>
                <a:path w="56" h="57">
                  <a:moveTo>
                    <a:pt x="39" y="0"/>
                  </a:moveTo>
                  <a:cubicBezTo>
                    <a:pt x="51" y="16"/>
                    <a:pt x="36" y="21"/>
                    <a:pt x="24" y="26"/>
                  </a:cubicBezTo>
                  <a:cubicBezTo>
                    <a:pt x="11" y="31"/>
                    <a:pt x="0" y="37"/>
                    <a:pt x="20" y="57"/>
                  </a:cubicBezTo>
                  <a:cubicBezTo>
                    <a:pt x="19" y="51"/>
                    <a:pt x="33" y="43"/>
                    <a:pt x="42" y="34"/>
                  </a:cubicBezTo>
                  <a:cubicBezTo>
                    <a:pt x="51" y="24"/>
                    <a:pt x="56" y="13"/>
                    <a:pt x="39"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3" name="íṥļïḍè"/>
            <p:cNvSpPr/>
            <p:nvPr/>
          </p:nvSpPr>
          <p:spPr bwMode="auto">
            <a:xfrm>
              <a:off x="3224281" y="2888051"/>
              <a:ext cx="4837" cy="1210"/>
            </a:xfrm>
            <a:custGeom>
              <a:avLst/>
              <a:gdLst>
                <a:gd name="T0" fmla="*/ 0 w 14"/>
                <a:gd name="T1" fmla="*/ 1 h 4"/>
                <a:gd name="T2" fmla="*/ 14 w 14"/>
                <a:gd name="T3" fmla="*/ 4 h 4"/>
                <a:gd name="T4" fmla="*/ 0 w 14"/>
                <a:gd name="T5" fmla="*/ 1 h 4"/>
              </a:gdLst>
              <a:ahLst/>
              <a:cxnLst>
                <a:cxn ang="0">
                  <a:pos x="T0" y="T1"/>
                </a:cxn>
                <a:cxn ang="0">
                  <a:pos x="T2" y="T3"/>
                </a:cxn>
                <a:cxn ang="0">
                  <a:pos x="T4" y="T5"/>
                </a:cxn>
              </a:cxnLst>
              <a:rect l="0" t="0" r="r" b="b"/>
              <a:pathLst>
                <a:path w="14" h="4">
                  <a:moveTo>
                    <a:pt x="0" y="1"/>
                  </a:moveTo>
                  <a:cubicBezTo>
                    <a:pt x="4" y="1"/>
                    <a:pt x="9" y="2"/>
                    <a:pt x="14" y="4"/>
                  </a:cubicBezTo>
                  <a:cubicBezTo>
                    <a:pt x="8" y="1"/>
                    <a:pt x="3" y="0"/>
                    <a:pt x="0" y="1"/>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4" name="î$ľîḑé"/>
            <p:cNvSpPr/>
            <p:nvPr/>
          </p:nvSpPr>
          <p:spPr bwMode="auto">
            <a:xfrm>
              <a:off x="2917118" y="3926844"/>
              <a:ext cx="1210" cy="1210"/>
            </a:xfrm>
            <a:custGeom>
              <a:avLst/>
              <a:gdLst>
                <a:gd name="T0" fmla="*/ 0 w 4"/>
                <a:gd name="T1" fmla="*/ 0 h 4"/>
                <a:gd name="T2" fmla="*/ 0 w 4"/>
                <a:gd name="T3" fmla="*/ 0 h 4"/>
                <a:gd name="T4" fmla="*/ 4 w 4"/>
                <a:gd name="T5" fmla="*/ 4 h 4"/>
                <a:gd name="T6" fmla="*/ 0 w 4"/>
                <a:gd name="T7" fmla="*/ 0 h 4"/>
              </a:gdLst>
              <a:ahLst/>
              <a:cxnLst>
                <a:cxn ang="0">
                  <a:pos x="T0" y="T1"/>
                </a:cxn>
                <a:cxn ang="0">
                  <a:pos x="T2" y="T3"/>
                </a:cxn>
                <a:cxn ang="0">
                  <a:pos x="T4" y="T5"/>
                </a:cxn>
                <a:cxn ang="0">
                  <a:pos x="T6" y="T7"/>
                </a:cxn>
              </a:cxnLst>
              <a:rect l="0" t="0" r="r" b="b"/>
              <a:pathLst>
                <a:path w="4" h="4">
                  <a:moveTo>
                    <a:pt x="0" y="0"/>
                  </a:moveTo>
                  <a:cubicBezTo>
                    <a:pt x="0" y="0"/>
                    <a:pt x="0" y="0"/>
                    <a:pt x="0" y="0"/>
                  </a:cubicBezTo>
                  <a:cubicBezTo>
                    <a:pt x="4" y="4"/>
                    <a:pt x="4" y="4"/>
                    <a:pt x="4" y="4"/>
                  </a:cubicBezTo>
                  <a:cubicBezTo>
                    <a:pt x="2" y="2"/>
                    <a:pt x="1" y="1"/>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5" name="íŝ1ïḑe"/>
            <p:cNvSpPr/>
            <p:nvPr/>
          </p:nvSpPr>
          <p:spPr bwMode="auto">
            <a:xfrm>
              <a:off x="3527817" y="3807123"/>
              <a:ext cx="3628" cy="0"/>
            </a:xfrm>
            <a:custGeom>
              <a:avLst/>
              <a:gdLst>
                <a:gd name="T0" fmla="*/ 0 w 14"/>
                <a:gd name="T1" fmla="*/ 0 h 2"/>
                <a:gd name="T2" fmla="*/ 14 w 14"/>
                <a:gd name="T3" fmla="*/ 2 h 2"/>
                <a:gd name="T4" fmla="*/ 0 w 14"/>
                <a:gd name="T5" fmla="*/ 0 h 2"/>
              </a:gdLst>
              <a:ahLst/>
              <a:cxnLst>
                <a:cxn ang="0">
                  <a:pos x="T0" y="T1"/>
                </a:cxn>
                <a:cxn ang="0">
                  <a:pos x="T2" y="T3"/>
                </a:cxn>
                <a:cxn ang="0">
                  <a:pos x="T4" y="T5"/>
                </a:cxn>
              </a:cxnLst>
              <a:rect l="0" t="0" r="r" b="b"/>
              <a:pathLst>
                <a:path w="14" h="2">
                  <a:moveTo>
                    <a:pt x="0" y="0"/>
                  </a:moveTo>
                  <a:cubicBezTo>
                    <a:pt x="5" y="2"/>
                    <a:pt x="9" y="2"/>
                    <a:pt x="14" y="2"/>
                  </a:cubicBezTo>
                  <a:cubicBezTo>
                    <a:pt x="12" y="1"/>
                    <a:pt x="8" y="0"/>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6" name="iS1íḋê"/>
            <p:cNvSpPr/>
            <p:nvPr/>
          </p:nvSpPr>
          <p:spPr bwMode="auto">
            <a:xfrm>
              <a:off x="3612469" y="3669262"/>
              <a:ext cx="2419" cy="3628"/>
            </a:xfrm>
            <a:custGeom>
              <a:avLst/>
              <a:gdLst>
                <a:gd name="T0" fmla="*/ 8 w 8"/>
                <a:gd name="T1" fmla="*/ 0 h 10"/>
                <a:gd name="T2" fmla="*/ 0 w 8"/>
                <a:gd name="T3" fmla="*/ 10 h 10"/>
                <a:gd name="T4" fmla="*/ 8 w 8"/>
                <a:gd name="T5" fmla="*/ 0 h 10"/>
              </a:gdLst>
              <a:ahLst/>
              <a:cxnLst>
                <a:cxn ang="0">
                  <a:pos x="T0" y="T1"/>
                </a:cxn>
                <a:cxn ang="0">
                  <a:pos x="T2" y="T3"/>
                </a:cxn>
                <a:cxn ang="0">
                  <a:pos x="T4" y="T5"/>
                </a:cxn>
              </a:cxnLst>
              <a:rect l="0" t="0" r="r" b="b"/>
              <a:pathLst>
                <a:path w="8" h="10">
                  <a:moveTo>
                    <a:pt x="8" y="0"/>
                  </a:moveTo>
                  <a:cubicBezTo>
                    <a:pt x="0" y="10"/>
                    <a:pt x="0" y="10"/>
                    <a:pt x="0" y="10"/>
                  </a:cubicBezTo>
                  <a:cubicBezTo>
                    <a:pt x="4" y="6"/>
                    <a:pt x="6" y="3"/>
                    <a:pt x="8"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7" name="îṣļîḍè"/>
            <p:cNvSpPr/>
            <p:nvPr/>
          </p:nvSpPr>
          <p:spPr bwMode="auto">
            <a:xfrm>
              <a:off x="3474608" y="3876053"/>
              <a:ext cx="4837" cy="2419"/>
            </a:xfrm>
            <a:custGeom>
              <a:avLst/>
              <a:gdLst>
                <a:gd name="T0" fmla="*/ 15 w 15"/>
                <a:gd name="T1" fmla="*/ 0 h 11"/>
                <a:gd name="T2" fmla="*/ 0 w 15"/>
                <a:gd name="T3" fmla="*/ 10 h 11"/>
                <a:gd name="T4" fmla="*/ 4 w 15"/>
                <a:gd name="T5" fmla="*/ 11 h 11"/>
                <a:gd name="T6" fmla="*/ 15 w 15"/>
                <a:gd name="T7" fmla="*/ 0 h 11"/>
              </a:gdLst>
              <a:ahLst/>
              <a:cxnLst>
                <a:cxn ang="0">
                  <a:pos x="T0" y="T1"/>
                </a:cxn>
                <a:cxn ang="0">
                  <a:pos x="T2" y="T3"/>
                </a:cxn>
                <a:cxn ang="0">
                  <a:pos x="T4" y="T5"/>
                </a:cxn>
                <a:cxn ang="0">
                  <a:pos x="T6" y="T7"/>
                </a:cxn>
              </a:cxnLst>
              <a:rect l="0" t="0" r="r" b="b"/>
              <a:pathLst>
                <a:path w="15" h="11">
                  <a:moveTo>
                    <a:pt x="15" y="0"/>
                  </a:moveTo>
                  <a:cubicBezTo>
                    <a:pt x="9" y="3"/>
                    <a:pt x="4" y="1"/>
                    <a:pt x="0" y="10"/>
                  </a:cubicBezTo>
                  <a:cubicBezTo>
                    <a:pt x="1" y="10"/>
                    <a:pt x="2" y="11"/>
                    <a:pt x="4" y="11"/>
                  </a:cubicBezTo>
                  <a:cubicBezTo>
                    <a:pt x="4" y="6"/>
                    <a:pt x="6" y="2"/>
                    <a:pt x="15"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8" name="îslîďe"/>
            <p:cNvSpPr/>
            <p:nvPr/>
          </p:nvSpPr>
          <p:spPr bwMode="auto">
            <a:xfrm>
              <a:off x="3406887" y="3920797"/>
              <a:ext cx="3628" cy="1210"/>
            </a:xfrm>
            <a:custGeom>
              <a:avLst/>
              <a:gdLst>
                <a:gd name="T0" fmla="*/ 0 w 14"/>
                <a:gd name="T1" fmla="*/ 2 h 5"/>
                <a:gd name="T2" fmla="*/ 7 w 14"/>
                <a:gd name="T3" fmla="*/ 5 h 5"/>
                <a:gd name="T4" fmla="*/ 14 w 14"/>
                <a:gd name="T5" fmla="*/ 0 h 5"/>
                <a:gd name="T6" fmla="*/ 0 w 14"/>
                <a:gd name="T7" fmla="*/ 2 h 5"/>
              </a:gdLst>
              <a:ahLst/>
              <a:cxnLst>
                <a:cxn ang="0">
                  <a:pos x="T0" y="T1"/>
                </a:cxn>
                <a:cxn ang="0">
                  <a:pos x="T2" y="T3"/>
                </a:cxn>
                <a:cxn ang="0">
                  <a:pos x="T4" y="T5"/>
                </a:cxn>
                <a:cxn ang="0">
                  <a:pos x="T6" y="T7"/>
                </a:cxn>
              </a:cxnLst>
              <a:rect l="0" t="0" r="r" b="b"/>
              <a:pathLst>
                <a:path w="14" h="5">
                  <a:moveTo>
                    <a:pt x="0" y="2"/>
                  </a:moveTo>
                  <a:cubicBezTo>
                    <a:pt x="2" y="3"/>
                    <a:pt x="4" y="4"/>
                    <a:pt x="7" y="5"/>
                  </a:cubicBezTo>
                  <a:cubicBezTo>
                    <a:pt x="9" y="3"/>
                    <a:pt x="12" y="2"/>
                    <a:pt x="14" y="0"/>
                  </a:cubicBezTo>
                  <a:lnTo>
                    <a:pt x="0" y="2"/>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9" name="ïṩḷíḋè"/>
            <p:cNvSpPr/>
            <p:nvPr/>
          </p:nvSpPr>
          <p:spPr bwMode="auto">
            <a:xfrm>
              <a:off x="2768374" y="2989632"/>
              <a:ext cx="16930" cy="12093"/>
            </a:xfrm>
            <a:custGeom>
              <a:avLst/>
              <a:gdLst>
                <a:gd name="T0" fmla="*/ 0 w 52"/>
                <a:gd name="T1" fmla="*/ 19 h 38"/>
                <a:gd name="T2" fmla="*/ 22 w 52"/>
                <a:gd name="T3" fmla="*/ 38 h 38"/>
                <a:gd name="T4" fmla="*/ 0 w 52"/>
                <a:gd name="T5" fmla="*/ 19 h 38"/>
              </a:gdLst>
              <a:ahLst/>
              <a:cxnLst>
                <a:cxn ang="0">
                  <a:pos x="T0" y="T1"/>
                </a:cxn>
                <a:cxn ang="0">
                  <a:pos x="T2" y="T3"/>
                </a:cxn>
                <a:cxn ang="0">
                  <a:pos x="T4" y="T5"/>
                </a:cxn>
              </a:cxnLst>
              <a:rect l="0" t="0" r="r" b="b"/>
              <a:pathLst>
                <a:path w="52" h="38">
                  <a:moveTo>
                    <a:pt x="0" y="19"/>
                  </a:moveTo>
                  <a:cubicBezTo>
                    <a:pt x="9" y="24"/>
                    <a:pt x="16" y="31"/>
                    <a:pt x="22" y="38"/>
                  </a:cubicBezTo>
                  <a:cubicBezTo>
                    <a:pt x="11" y="21"/>
                    <a:pt x="52" y="0"/>
                    <a:pt x="0" y="19"/>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0" name="îṡḷîḋe"/>
            <p:cNvSpPr/>
            <p:nvPr/>
          </p:nvSpPr>
          <p:spPr bwMode="auto">
            <a:xfrm>
              <a:off x="3220654" y="2888051"/>
              <a:ext cx="3628" cy="3628"/>
            </a:xfrm>
            <a:custGeom>
              <a:avLst/>
              <a:gdLst>
                <a:gd name="T0" fmla="*/ 1 w 13"/>
                <a:gd name="T1" fmla="*/ 10 h 10"/>
                <a:gd name="T2" fmla="*/ 13 w 13"/>
                <a:gd name="T3" fmla="*/ 1 h 10"/>
                <a:gd name="T4" fmla="*/ 2 w 13"/>
                <a:gd name="T5" fmla="*/ 0 h 10"/>
                <a:gd name="T6" fmla="*/ 1 w 13"/>
                <a:gd name="T7" fmla="*/ 10 h 10"/>
              </a:gdLst>
              <a:ahLst/>
              <a:cxnLst>
                <a:cxn ang="0">
                  <a:pos x="T0" y="T1"/>
                </a:cxn>
                <a:cxn ang="0">
                  <a:pos x="T2" y="T3"/>
                </a:cxn>
                <a:cxn ang="0">
                  <a:pos x="T4" y="T5"/>
                </a:cxn>
                <a:cxn ang="0">
                  <a:pos x="T6" y="T7"/>
                </a:cxn>
              </a:cxnLst>
              <a:rect l="0" t="0" r="r" b="b"/>
              <a:pathLst>
                <a:path w="13" h="10">
                  <a:moveTo>
                    <a:pt x="1" y="10"/>
                  </a:moveTo>
                  <a:cubicBezTo>
                    <a:pt x="4" y="4"/>
                    <a:pt x="8" y="1"/>
                    <a:pt x="13" y="1"/>
                  </a:cubicBezTo>
                  <a:cubicBezTo>
                    <a:pt x="9" y="0"/>
                    <a:pt x="6" y="0"/>
                    <a:pt x="2" y="0"/>
                  </a:cubicBezTo>
                  <a:cubicBezTo>
                    <a:pt x="1" y="4"/>
                    <a:pt x="0" y="7"/>
                    <a:pt x="1"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1" name="íSļiḍe"/>
            <p:cNvSpPr/>
            <p:nvPr/>
          </p:nvSpPr>
          <p:spPr bwMode="auto">
            <a:xfrm>
              <a:off x="3506050" y="3931681"/>
              <a:ext cx="14512" cy="8466"/>
            </a:xfrm>
            <a:custGeom>
              <a:avLst/>
              <a:gdLst>
                <a:gd name="T0" fmla="*/ 44 w 44"/>
                <a:gd name="T1" fmla="*/ 0 h 29"/>
                <a:gd name="T2" fmla="*/ 22 w 44"/>
                <a:gd name="T3" fmla="*/ 15 h 29"/>
                <a:gd name="T4" fmla="*/ 7 w 44"/>
                <a:gd name="T5" fmla="*/ 25 h 29"/>
                <a:gd name="T6" fmla="*/ 0 w 44"/>
                <a:gd name="T7" fmla="*/ 29 h 29"/>
                <a:gd name="T8" fmla="*/ 44 w 44"/>
                <a:gd name="T9" fmla="*/ 0 h 29"/>
              </a:gdLst>
              <a:ahLst/>
              <a:cxnLst>
                <a:cxn ang="0">
                  <a:pos x="T0" y="T1"/>
                </a:cxn>
                <a:cxn ang="0">
                  <a:pos x="T2" y="T3"/>
                </a:cxn>
                <a:cxn ang="0">
                  <a:pos x="T4" y="T5"/>
                </a:cxn>
                <a:cxn ang="0">
                  <a:pos x="T6" y="T7"/>
                </a:cxn>
                <a:cxn ang="0">
                  <a:pos x="T8" y="T9"/>
                </a:cxn>
              </a:cxnLst>
              <a:rect l="0" t="0" r="r" b="b"/>
              <a:pathLst>
                <a:path w="44" h="29">
                  <a:moveTo>
                    <a:pt x="44" y="0"/>
                  </a:moveTo>
                  <a:cubicBezTo>
                    <a:pt x="44" y="0"/>
                    <a:pt x="33" y="8"/>
                    <a:pt x="22" y="15"/>
                  </a:cubicBezTo>
                  <a:cubicBezTo>
                    <a:pt x="17" y="19"/>
                    <a:pt x="12" y="22"/>
                    <a:pt x="7" y="25"/>
                  </a:cubicBezTo>
                  <a:cubicBezTo>
                    <a:pt x="3" y="28"/>
                    <a:pt x="0" y="29"/>
                    <a:pt x="0" y="29"/>
                  </a:cubicBezTo>
                  <a:cubicBezTo>
                    <a:pt x="14" y="23"/>
                    <a:pt x="29" y="12"/>
                    <a:pt x="44"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 name="íSlïḍê"/>
            <p:cNvSpPr/>
            <p:nvPr/>
          </p:nvSpPr>
          <p:spPr bwMode="auto">
            <a:xfrm>
              <a:off x="2428558" y="3551960"/>
              <a:ext cx="1210" cy="2419"/>
            </a:xfrm>
            <a:custGeom>
              <a:avLst/>
              <a:gdLst>
                <a:gd name="T0" fmla="*/ 6 w 6"/>
                <a:gd name="T1" fmla="*/ 11 h 11"/>
                <a:gd name="T2" fmla="*/ 0 w 6"/>
                <a:gd name="T3" fmla="*/ 0 h 11"/>
                <a:gd name="T4" fmla="*/ 6 w 6"/>
                <a:gd name="T5" fmla="*/ 11 h 11"/>
              </a:gdLst>
              <a:ahLst/>
              <a:cxnLst>
                <a:cxn ang="0">
                  <a:pos x="T0" y="T1"/>
                </a:cxn>
                <a:cxn ang="0">
                  <a:pos x="T2" y="T3"/>
                </a:cxn>
                <a:cxn ang="0">
                  <a:pos x="T4" y="T5"/>
                </a:cxn>
              </a:cxnLst>
              <a:rect l="0" t="0" r="r" b="b"/>
              <a:pathLst>
                <a:path w="6" h="11">
                  <a:moveTo>
                    <a:pt x="6" y="11"/>
                  </a:moveTo>
                  <a:cubicBezTo>
                    <a:pt x="0" y="0"/>
                    <a:pt x="0" y="0"/>
                    <a:pt x="0" y="0"/>
                  </a:cubicBezTo>
                  <a:cubicBezTo>
                    <a:pt x="0" y="5"/>
                    <a:pt x="2" y="9"/>
                    <a:pt x="6" y="11"/>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 name="îsḷidè"/>
            <p:cNvSpPr/>
            <p:nvPr/>
          </p:nvSpPr>
          <p:spPr bwMode="auto">
            <a:xfrm>
              <a:off x="3452840" y="3967961"/>
              <a:ext cx="12093" cy="3628"/>
            </a:xfrm>
            <a:custGeom>
              <a:avLst/>
              <a:gdLst>
                <a:gd name="T0" fmla="*/ 38 w 38"/>
                <a:gd name="T1" fmla="*/ 4 h 11"/>
                <a:gd name="T2" fmla="*/ 3 w 38"/>
                <a:gd name="T3" fmla="*/ 2 h 11"/>
                <a:gd name="T4" fmla="*/ 1 w 38"/>
                <a:gd name="T5" fmla="*/ 11 h 11"/>
                <a:gd name="T6" fmla="*/ 38 w 38"/>
                <a:gd name="T7" fmla="*/ 4 h 11"/>
              </a:gdLst>
              <a:ahLst/>
              <a:cxnLst>
                <a:cxn ang="0">
                  <a:pos x="T0" y="T1"/>
                </a:cxn>
                <a:cxn ang="0">
                  <a:pos x="T2" y="T3"/>
                </a:cxn>
                <a:cxn ang="0">
                  <a:pos x="T4" y="T5"/>
                </a:cxn>
                <a:cxn ang="0">
                  <a:pos x="T6" y="T7"/>
                </a:cxn>
              </a:cxnLst>
              <a:rect l="0" t="0" r="r" b="b"/>
              <a:pathLst>
                <a:path w="38" h="11">
                  <a:moveTo>
                    <a:pt x="38" y="4"/>
                  </a:moveTo>
                  <a:cubicBezTo>
                    <a:pt x="25" y="1"/>
                    <a:pt x="13" y="0"/>
                    <a:pt x="3" y="2"/>
                  </a:cubicBezTo>
                  <a:cubicBezTo>
                    <a:pt x="2" y="5"/>
                    <a:pt x="0" y="8"/>
                    <a:pt x="1" y="11"/>
                  </a:cubicBezTo>
                  <a:lnTo>
                    <a:pt x="38" y="4"/>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 name="íṧḷïde"/>
            <p:cNvSpPr/>
            <p:nvPr/>
          </p:nvSpPr>
          <p:spPr bwMode="auto">
            <a:xfrm>
              <a:off x="2775629" y="30017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 name="íšḷîḓê"/>
            <p:cNvSpPr/>
            <p:nvPr/>
          </p:nvSpPr>
          <p:spPr bwMode="auto">
            <a:xfrm>
              <a:off x="2412838" y="2882005"/>
              <a:ext cx="1290329" cy="1147631"/>
            </a:xfrm>
            <a:custGeom>
              <a:avLst/>
              <a:gdLst>
                <a:gd name="T0" fmla="*/ 1159 w 4052"/>
                <a:gd name="T1" fmla="*/ 422 h 3609"/>
                <a:gd name="T2" fmla="*/ 1066 w 4052"/>
                <a:gd name="T3" fmla="*/ 353 h 3609"/>
                <a:gd name="T4" fmla="*/ 676 w 4052"/>
                <a:gd name="T5" fmla="*/ 603 h 3609"/>
                <a:gd name="T6" fmla="*/ 235 w 4052"/>
                <a:gd name="T7" fmla="*/ 975 h 3609"/>
                <a:gd name="T8" fmla="*/ 89 w 4052"/>
                <a:gd name="T9" fmla="*/ 1354 h 3609"/>
                <a:gd name="T10" fmla="*/ 27 w 4052"/>
                <a:gd name="T11" fmla="*/ 1839 h 3609"/>
                <a:gd name="T12" fmla="*/ 64 w 4052"/>
                <a:gd name="T13" fmla="*/ 2077 h 3609"/>
                <a:gd name="T14" fmla="*/ 128 w 4052"/>
                <a:gd name="T15" fmla="*/ 2345 h 3609"/>
                <a:gd name="T16" fmla="*/ 309 w 4052"/>
                <a:gd name="T17" fmla="*/ 2672 h 3609"/>
                <a:gd name="T18" fmla="*/ 635 w 4052"/>
                <a:gd name="T19" fmla="*/ 2999 h 3609"/>
                <a:gd name="T20" fmla="*/ 983 w 4052"/>
                <a:gd name="T21" fmla="*/ 3206 h 3609"/>
                <a:gd name="T22" fmla="*/ 1538 w 4052"/>
                <a:gd name="T23" fmla="*/ 3438 h 3609"/>
                <a:gd name="T24" fmla="*/ 2690 w 4052"/>
                <a:gd name="T25" fmla="*/ 3567 h 3609"/>
                <a:gd name="T26" fmla="*/ 3076 w 4052"/>
                <a:gd name="T27" fmla="*/ 3515 h 3609"/>
                <a:gd name="T28" fmla="*/ 3516 w 4052"/>
                <a:gd name="T29" fmla="*/ 3257 h 3609"/>
                <a:gd name="T30" fmla="*/ 3867 w 4052"/>
                <a:gd name="T31" fmla="*/ 2753 h 3609"/>
                <a:gd name="T32" fmla="*/ 3998 w 4052"/>
                <a:gd name="T33" fmla="*/ 2382 h 3609"/>
                <a:gd name="T34" fmla="*/ 4043 w 4052"/>
                <a:gd name="T35" fmla="*/ 1937 h 3609"/>
                <a:gd name="T36" fmla="*/ 3986 w 4052"/>
                <a:gd name="T37" fmla="*/ 1743 h 3609"/>
                <a:gd name="T38" fmla="*/ 3940 w 4052"/>
                <a:gd name="T39" fmla="*/ 1417 h 3609"/>
                <a:gd name="T40" fmla="*/ 3707 w 4052"/>
                <a:gd name="T41" fmla="*/ 885 h 3609"/>
                <a:gd name="T42" fmla="*/ 3485 w 4052"/>
                <a:gd name="T43" fmla="*/ 603 h 3609"/>
                <a:gd name="T44" fmla="*/ 3288 w 4052"/>
                <a:gd name="T45" fmla="*/ 458 h 3609"/>
                <a:gd name="T46" fmla="*/ 3168 w 4052"/>
                <a:gd name="T47" fmla="*/ 299 h 3609"/>
                <a:gd name="T48" fmla="*/ 2955 w 4052"/>
                <a:gd name="T49" fmla="*/ 168 h 3609"/>
                <a:gd name="T50" fmla="*/ 2544 w 4052"/>
                <a:gd name="T51" fmla="*/ 42 h 3609"/>
                <a:gd name="T52" fmla="*/ 2533 w 4052"/>
                <a:gd name="T53" fmla="*/ 64 h 3609"/>
                <a:gd name="T54" fmla="*/ 2696 w 4052"/>
                <a:gd name="T55" fmla="*/ 190 h 3609"/>
                <a:gd name="T56" fmla="*/ 2979 w 4052"/>
                <a:gd name="T57" fmla="*/ 334 h 3609"/>
                <a:gd name="T58" fmla="*/ 3327 w 4052"/>
                <a:gd name="T59" fmla="*/ 613 h 3609"/>
                <a:gd name="T60" fmla="*/ 3512 w 4052"/>
                <a:gd name="T61" fmla="*/ 790 h 3609"/>
                <a:gd name="T62" fmla="*/ 3694 w 4052"/>
                <a:gd name="T63" fmla="*/ 1029 h 3609"/>
                <a:gd name="T64" fmla="*/ 3777 w 4052"/>
                <a:gd name="T65" fmla="*/ 1286 h 3609"/>
                <a:gd name="T66" fmla="*/ 3846 w 4052"/>
                <a:gd name="T67" fmla="*/ 1578 h 3609"/>
                <a:gd name="T68" fmla="*/ 3921 w 4052"/>
                <a:gd name="T69" fmla="*/ 1840 h 3609"/>
                <a:gd name="T70" fmla="*/ 3872 w 4052"/>
                <a:gd name="T71" fmla="*/ 2038 h 3609"/>
                <a:gd name="T72" fmla="*/ 3840 w 4052"/>
                <a:gd name="T73" fmla="*/ 2257 h 3609"/>
                <a:gd name="T74" fmla="*/ 3779 w 4052"/>
                <a:gd name="T75" fmla="*/ 2494 h 3609"/>
                <a:gd name="T76" fmla="*/ 3688 w 4052"/>
                <a:gd name="T77" fmla="*/ 2629 h 3609"/>
                <a:gd name="T78" fmla="*/ 3565 w 4052"/>
                <a:gd name="T79" fmla="*/ 2865 h 3609"/>
                <a:gd name="T80" fmla="*/ 3402 w 4052"/>
                <a:gd name="T81" fmla="*/ 3084 h 3609"/>
                <a:gd name="T82" fmla="*/ 3151 w 4052"/>
                <a:gd name="T83" fmla="*/ 3274 h 3609"/>
                <a:gd name="T84" fmla="*/ 2897 w 4052"/>
                <a:gd name="T85" fmla="*/ 3329 h 3609"/>
                <a:gd name="T86" fmla="*/ 2520 w 4052"/>
                <a:gd name="T87" fmla="*/ 3373 h 3609"/>
                <a:gd name="T88" fmla="*/ 2192 w 4052"/>
                <a:gd name="T89" fmla="*/ 3349 h 3609"/>
                <a:gd name="T90" fmla="*/ 1655 w 4052"/>
                <a:gd name="T91" fmla="*/ 3266 h 3609"/>
                <a:gd name="T92" fmla="*/ 1295 w 4052"/>
                <a:gd name="T93" fmla="*/ 3109 h 3609"/>
                <a:gd name="T94" fmla="*/ 917 w 4052"/>
                <a:gd name="T95" fmla="*/ 2918 h 3609"/>
                <a:gd name="T96" fmla="*/ 625 w 4052"/>
                <a:gd name="T97" fmla="*/ 2671 h 3609"/>
                <a:gd name="T98" fmla="*/ 367 w 4052"/>
                <a:gd name="T99" fmla="*/ 2256 h 3609"/>
                <a:gd name="T100" fmla="*/ 223 w 4052"/>
                <a:gd name="T101" fmla="*/ 1891 h 3609"/>
                <a:gd name="T102" fmla="*/ 229 w 4052"/>
                <a:gd name="T103" fmla="*/ 1628 h 3609"/>
                <a:gd name="T104" fmla="*/ 300 w 4052"/>
                <a:gd name="T105" fmla="*/ 1405 h 3609"/>
                <a:gd name="T106" fmla="*/ 366 w 4052"/>
                <a:gd name="T107" fmla="*/ 1143 h 3609"/>
                <a:gd name="T108" fmla="*/ 520 w 4052"/>
                <a:gd name="T109" fmla="*/ 955 h 3609"/>
                <a:gd name="T110" fmla="*/ 680 w 4052"/>
                <a:gd name="T111" fmla="*/ 811 h 3609"/>
                <a:gd name="T112" fmla="*/ 1030 w 4052"/>
                <a:gd name="T113" fmla="*/ 587 h 3609"/>
                <a:gd name="T114" fmla="*/ 1505 w 4052"/>
                <a:gd name="T115" fmla="*/ 433 h 3609"/>
                <a:gd name="T116" fmla="*/ 2187 w 4052"/>
                <a:gd name="T117" fmla="*/ 349 h 3609"/>
                <a:gd name="T118" fmla="*/ 2220 w 4052"/>
                <a:gd name="T119" fmla="*/ 165 h 3609"/>
                <a:gd name="T120" fmla="*/ 1601 w 4052"/>
                <a:gd name="T121" fmla="*/ 247 h 3609"/>
                <a:gd name="T122" fmla="*/ 487 w 4052"/>
                <a:gd name="T123" fmla="*/ 769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2" h="3609">
                  <a:moveTo>
                    <a:pt x="1430" y="227"/>
                  </a:moveTo>
                  <a:cubicBezTo>
                    <a:pt x="1384" y="237"/>
                    <a:pt x="1416" y="267"/>
                    <a:pt x="1411" y="290"/>
                  </a:cubicBezTo>
                  <a:cubicBezTo>
                    <a:pt x="1360" y="312"/>
                    <a:pt x="1381" y="269"/>
                    <a:pt x="1358" y="255"/>
                  </a:cubicBezTo>
                  <a:cubicBezTo>
                    <a:pt x="1354" y="258"/>
                    <a:pt x="1350" y="260"/>
                    <a:pt x="1346" y="263"/>
                  </a:cubicBezTo>
                  <a:cubicBezTo>
                    <a:pt x="1343" y="265"/>
                    <a:pt x="1340" y="269"/>
                    <a:pt x="1336" y="272"/>
                  </a:cubicBezTo>
                  <a:cubicBezTo>
                    <a:pt x="1330" y="278"/>
                    <a:pt x="1324" y="285"/>
                    <a:pt x="1318" y="291"/>
                  </a:cubicBezTo>
                  <a:cubicBezTo>
                    <a:pt x="1307" y="304"/>
                    <a:pt x="1296" y="315"/>
                    <a:pt x="1284" y="317"/>
                  </a:cubicBezTo>
                  <a:cubicBezTo>
                    <a:pt x="1280" y="312"/>
                    <a:pt x="1275" y="311"/>
                    <a:pt x="1279" y="303"/>
                  </a:cubicBezTo>
                  <a:cubicBezTo>
                    <a:pt x="1272" y="312"/>
                    <a:pt x="1262" y="319"/>
                    <a:pt x="1250" y="324"/>
                  </a:cubicBezTo>
                  <a:cubicBezTo>
                    <a:pt x="1239" y="330"/>
                    <a:pt x="1226" y="334"/>
                    <a:pt x="1213" y="339"/>
                  </a:cubicBezTo>
                  <a:cubicBezTo>
                    <a:pt x="1206" y="341"/>
                    <a:pt x="1199" y="343"/>
                    <a:pt x="1193" y="346"/>
                  </a:cubicBezTo>
                  <a:cubicBezTo>
                    <a:pt x="1186" y="349"/>
                    <a:pt x="1180" y="352"/>
                    <a:pt x="1174" y="355"/>
                  </a:cubicBezTo>
                  <a:cubicBezTo>
                    <a:pt x="1163" y="362"/>
                    <a:pt x="1152" y="371"/>
                    <a:pt x="1145" y="383"/>
                  </a:cubicBezTo>
                  <a:cubicBezTo>
                    <a:pt x="1141" y="381"/>
                    <a:pt x="1139" y="379"/>
                    <a:pt x="1137" y="376"/>
                  </a:cubicBezTo>
                  <a:cubicBezTo>
                    <a:pt x="1150" y="391"/>
                    <a:pt x="1157" y="409"/>
                    <a:pt x="1159" y="422"/>
                  </a:cubicBezTo>
                  <a:cubicBezTo>
                    <a:pt x="1150" y="425"/>
                    <a:pt x="1143" y="433"/>
                    <a:pt x="1136" y="438"/>
                  </a:cubicBezTo>
                  <a:cubicBezTo>
                    <a:pt x="1130" y="444"/>
                    <a:pt x="1124" y="445"/>
                    <a:pt x="1116" y="436"/>
                  </a:cubicBezTo>
                  <a:cubicBezTo>
                    <a:pt x="1128" y="432"/>
                    <a:pt x="1126" y="423"/>
                    <a:pt x="1129" y="414"/>
                  </a:cubicBezTo>
                  <a:cubicBezTo>
                    <a:pt x="1129" y="414"/>
                    <a:pt x="1125" y="418"/>
                    <a:pt x="1121" y="422"/>
                  </a:cubicBezTo>
                  <a:cubicBezTo>
                    <a:pt x="1117" y="426"/>
                    <a:pt x="1112" y="431"/>
                    <a:pt x="1112" y="431"/>
                  </a:cubicBezTo>
                  <a:cubicBezTo>
                    <a:pt x="1082" y="405"/>
                    <a:pt x="1136" y="409"/>
                    <a:pt x="1128" y="386"/>
                  </a:cubicBezTo>
                  <a:cubicBezTo>
                    <a:pt x="1119" y="392"/>
                    <a:pt x="1110" y="399"/>
                    <a:pt x="1101" y="407"/>
                  </a:cubicBezTo>
                  <a:cubicBezTo>
                    <a:pt x="1092" y="414"/>
                    <a:pt x="1083" y="422"/>
                    <a:pt x="1074" y="430"/>
                  </a:cubicBezTo>
                  <a:cubicBezTo>
                    <a:pt x="1065" y="437"/>
                    <a:pt x="1056" y="443"/>
                    <a:pt x="1048" y="448"/>
                  </a:cubicBezTo>
                  <a:cubicBezTo>
                    <a:pt x="1039" y="453"/>
                    <a:pt x="1031" y="457"/>
                    <a:pt x="1023" y="458"/>
                  </a:cubicBezTo>
                  <a:cubicBezTo>
                    <a:pt x="1013" y="443"/>
                    <a:pt x="1030" y="434"/>
                    <a:pt x="1042" y="426"/>
                  </a:cubicBezTo>
                  <a:cubicBezTo>
                    <a:pt x="1055" y="419"/>
                    <a:pt x="1063" y="413"/>
                    <a:pt x="1037" y="407"/>
                  </a:cubicBezTo>
                  <a:cubicBezTo>
                    <a:pt x="1037" y="407"/>
                    <a:pt x="1050" y="406"/>
                    <a:pt x="1063" y="404"/>
                  </a:cubicBezTo>
                  <a:cubicBezTo>
                    <a:pt x="1076" y="402"/>
                    <a:pt x="1089" y="401"/>
                    <a:pt x="1089" y="401"/>
                  </a:cubicBezTo>
                  <a:cubicBezTo>
                    <a:pt x="1034" y="365"/>
                    <a:pt x="1120" y="394"/>
                    <a:pt x="1066" y="353"/>
                  </a:cubicBezTo>
                  <a:cubicBezTo>
                    <a:pt x="1033" y="361"/>
                    <a:pt x="1017" y="372"/>
                    <a:pt x="1001" y="383"/>
                  </a:cubicBezTo>
                  <a:cubicBezTo>
                    <a:pt x="985" y="394"/>
                    <a:pt x="969" y="405"/>
                    <a:pt x="936" y="414"/>
                  </a:cubicBezTo>
                  <a:cubicBezTo>
                    <a:pt x="930" y="438"/>
                    <a:pt x="952" y="438"/>
                    <a:pt x="946" y="461"/>
                  </a:cubicBezTo>
                  <a:cubicBezTo>
                    <a:pt x="928" y="478"/>
                    <a:pt x="913" y="484"/>
                    <a:pt x="900" y="485"/>
                  </a:cubicBezTo>
                  <a:cubicBezTo>
                    <a:pt x="893" y="485"/>
                    <a:pt x="886" y="483"/>
                    <a:pt x="880" y="482"/>
                  </a:cubicBezTo>
                  <a:cubicBezTo>
                    <a:pt x="874" y="480"/>
                    <a:pt x="868" y="477"/>
                    <a:pt x="862" y="474"/>
                  </a:cubicBezTo>
                  <a:cubicBezTo>
                    <a:pt x="840" y="464"/>
                    <a:pt x="820" y="453"/>
                    <a:pt x="799" y="490"/>
                  </a:cubicBezTo>
                  <a:cubicBezTo>
                    <a:pt x="796" y="504"/>
                    <a:pt x="799" y="521"/>
                    <a:pt x="795" y="536"/>
                  </a:cubicBezTo>
                  <a:cubicBezTo>
                    <a:pt x="792" y="550"/>
                    <a:pt x="782" y="561"/>
                    <a:pt x="755" y="564"/>
                  </a:cubicBezTo>
                  <a:cubicBezTo>
                    <a:pt x="755" y="564"/>
                    <a:pt x="754" y="554"/>
                    <a:pt x="753" y="543"/>
                  </a:cubicBezTo>
                  <a:cubicBezTo>
                    <a:pt x="752" y="533"/>
                    <a:pt x="750" y="523"/>
                    <a:pt x="750" y="523"/>
                  </a:cubicBezTo>
                  <a:cubicBezTo>
                    <a:pt x="721" y="538"/>
                    <a:pt x="720" y="554"/>
                    <a:pt x="718" y="569"/>
                  </a:cubicBezTo>
                  <a:cubicBezTo>
                    <a:pt x="717" y="576"/>
                    <a:pt x="715" y="583"/>
                    <a:pt x="709" y="588"/>
                  </a:cubicBezTo>
                  <a:cubicBezTo>
                    <a:pt x="707" y="591"/>
                    <a:pt x="703" y="594"/>
                    <a:pt x="697" y="596"/>
                  </a:cubicBezTo>
                  <a:cubicBezTo>
                    <a:pt x="692" y="599"/>
                    <a:pt x="685" y="601"/>
                    <a:pt x="676" y="603"/>
                  </a:cubicBezTo>
                  <a:cubicBezTo>
                    <a:pt x="677" y="594"/>
                    <a:pt x="686" y="584"/>
                    <a:pt x="694" y="577"/>
                  </a:cubicBezTo>
                  <a:cubicBezTo>
                    <a:pt x="701" y="570"/>
                    <a:pt x="707" y="566"/>
                    <a:pt x="702" y="566"/>
                  </a:cubicBezTo>
                  <a:cubicBezTo>
                    <a:pt x="675" y="565"/>
                    <a:pt x="671" y="575"/>
                    <a:pt x="671" y="586"/>
                  </a:cubicBezTo>
                  <a:cubicBezTo>
                    <a:pt x="670" y="597"/>
                    <a:pt x="673" y="610"/>
                    <a:pt x="659" y="620"/>
                  </a:cubicBezTo>
                  <a:cubicBezTo>
                    <a:pt x="634" y="596"/>
                    <a:pt x="634" y="596"/>
                    <a:pt x="634" y="596"/>
                  </a:cubicBezTo>
                  <a:cubicBezTo>
                    <a:pt x="621" y="607"/>
                    <a:pt x="607" y="620"/>
                    <a:pt x="595" y="633"/>
                  </a:cubicBezTo>
                  <a:cubicBezTo>
                    <a:pt x="588" y="640"/>
                    <a:pt x="582" y="646"/>
                    <a:pt x="575" y="653"/>
                  </a:cubicBezTo>
                  <a:cubicBezTo>
                    <a:pt x="569" y="661"/>
                    <a:pt x="563" y="668"/>
                    <a:pt x="557" y="675"/>
                  </a:cubicBezTo>
                  <a:cubicBezTo>
                    <a:pt x="550" y="682"/>
                    <a:pt x="544" y="690"/>
                    <a:pt x="538" y="697"/>
                  </a:cubicBezTo>
                  <a:cubicBezTo>
                    <a:pt x="532" y="704"/>
                    <a:pt x="525" y="712"/>
                    <a:pt x="519" y="719"/>
                  </a:cubicBezTo>
                  <a:cubicBezTo>
                    <a:pt x="507" y="734"/>
                    <a:pt x="494" y="748"/>
                    <a:pt x="481" y="762"/>
                  </a:cubicBezTo>
                  <a:cubicBezTo>
                    <a:pt x="477" y="752"/>
                    <a:pt x="480" y="735"/>
                    <a:pt x="460" y="740"/>
                  </a:cubicBezTo>
                  <a:cubicBezTo>
                    <a:pt x="429" y="779"/>
                    <a:pt x="391" y="814"/>
                    <a:pt x="351" y="849"/>
                  </a:cubicBezTo>
                  <a:cubicBezTo>
                    <a:pt x="312" y="884"/>
                    <a:pt x="271" y="918"/>
                    <a:pt x="234" y="952"/>
                  </a:cubicBezTo>
                  <a:cubicBezTo>
                    <a:pt x="234" y="952"/>
                    <a:pt x="234" y="963"/>
                    <a:pt x="235" y="975"/>
                  </a:cubicBezTo>
                  <a:cubicBezTo>
                    <a:pt x="235" y="981"/>
                    <a:pt x="235" y="987"/>
                    <a:pt x="235" y="991"/>
                  </a:cubicBezTo>
                  <a:cubicBezTo>
                    <a:pt x="236" y="996"/>
                    <a:pt x="236" y="998"/>
                    <a:pt x="236" y="998"/>
                  </a:cubicBezTo>
                  <a:cubicBezTo>
                    <a:pt x="231" y="1005"/>
                    <a:pt x="216" y="1004"/>
                    <a:pt x="217" y="993"/>
                  </a:cubicBezTo>
                  <a:cubicBezTo>
                    <a:pt x="186" y="1018"/>
                    <a:pt x="231" y="1005"/>
                    <a:pt x="230" y="1026"/>
                  </a:cubicBezTo>
                  <a:cubicBezTo>
                    <a:pt x="220" y="1045"/>
                    <a:pt x="201" y="1041"/>
                    <a:pt x="201" y="1025"/>
                  </a:cubicBezTo>
                  <a:cubicBezTo>
                    <a:pt x="193" y="1059"/>
                    <a:pt x="180" y="1106"/>
                    <a:pt x="164" y="1151"/>
                  </a:cubicBezTo>
                  <a:cubicBezTo>
                    <a:pt x="147" y="1195"/>
                    <a:pt x="128" y="1238"/>
                    <a:pt x="101" y="1265"/>
                  </a:cubicBezTo>
                  <a:cubicBezTo>
                    <a:pt x="101" y="1265"/>
                    <a:pt x="100" y="1261"/>
                    <a:pt x="99" y="1257"/>
                  </a:cubicBezTo>
                  <a:cubicBezTo>
                    <a:pt x="98" y="1253"/>
                    <a:pt x="98" y="1249"/>
                    <a:pt x="98" y="1249"/>
                  </a:cubicBezTo>
                  <a:cubicBezTo>
                    <a:pt x="90" y="1260"/>
                    <a:pt x="88" y="1271"/>
                    <a:pt x="89" y="1281"/>
                  </a:cubicBezTo>
                  <a:cubicBezTo>
                    <a:pt x="90" y="1292"/>
                    <a:pt x="94" y="1301"/>
                    <a:pt x="98" y="1310"/>
                  </a:cubicBezTo>
                  <a:cubicBezTo>
                    <a:pt x="99" y="1315"/>
                    <a:pt x="101" y="1319"/>
                    <a:pt x="102" y="1323"/>
                  </a:cubicBezTo>
                  <a:cubicBezTo>
                    <a:pt x="104" y="1328"/>
                    <a:pt x="105" y="1332"/>
                    <a:pt x="105" y="1337"/>
                  </a:cubicBezTo>
                  <a:cubicBezTo>
                    <a:pt x="105" y="1345"/>
                    <a:pt x="101" y="1354"/>
                    <a:pt x="91" y="1364"/>
                  </a:cubicBezTo>
                  <a:cubicBezTo>
                    <a:pt x="89" y="1354"/>
                    <a:pt x="89" y="1354"/>
                    <a:pt x="89" y="1354"/>
                  </a:cubicBezTo>
                  <a:cubicBezTo>
                    <a:pt x="76" y="1380"/>
                    <a:pt x="69" y="1409"/>
                    <a:pt x="61" y="1438"/>
                  </a:cubicBezTo>
                  <a:cubicBezTo>
                    <a:pt x="55" y="1467"/>
                    <a:pt x="49" y="1496"/>
                    <a:pt x="45" y="1525"/>
                  </a:cubicBezTo>
                  <a:cubicBezTo>
                    <a:pt x="44" y="1532"/>
                    <a:pt x="43" y="1539"/>
                    <a:pt x="41" y="1546"/>
                  </a:cubicBezTo>
                  <a:cubicBezTo>
                    <a:pt x="41" y="1550"/>
                    <a:pt x="40" y="1553"/>
                    <a:pt x="39" y="1556"/>
                  </a:cubicBezTo>
                  <a:cubicBezTo>
                    <a:pt x="39" y="1560"/>
                    <a:pt x="38" y="1563"/>
                    <a:pt x="38" y="1567"/>
                  </a:cubicBezTo>
                  <a:cubicBezTo>
                    <a:pt x="35" y="1580"/>
                    <a:pt x="32" y="1594"/>
                    <a:pt x="29" y="1607"/>
                  </a:cubicBezTo>
                  <a:cubicBezTo>
                    <a:pt x="27" y="1613"/>
                    <a:pt x="26" y="1620"/>
                    <a:pt x="24" y="1626"/>
                  </a:cubicBezTo>
                  <a:cubicBezTo>
                    <a:pt x="22" y="1632"/>
                    <a:pt x="20" y="1638"/>
                    <a:pt x="18" y="1644"/>
                  </a:cubicBezTo>
                  <a:cubicBezTo>
                    <a:pt x="14" y="1656"/>
                    <a:pt x="9" y="1668"/>
                    <a:pt x="3" y="1679"/>
                  </a:cubicBezTo>
                  <a:cubicBezTo>
                    <a:pt x="13" y="1684"/>
                    <a:pt x="17" y="1693"/>
                    <a:pt x="18" y="1705"/>
                  </a:cubicBezTo>
                  <a:cubicBezTo>
                    <a:pt x="18" y="1711"/>
                    <a:pt x="18" y="1717"/>
                    <a:pt x="18" y="1724"/>
                  </a:cubicBezTo>
                  <a:cubicBezTo>
                    <a:pt x="17" y="1727"/>
                    <a:pt x="17" y="1731"/>
                    <a:pt x="17" y="1734"/>
                  </a:cubicBezTo>
                  <a:cubicBezTo>
                    <a:pt x="16" y="1738"/>
                    <a:pt x="16" y="1741"/>
                    <a:pt x="16" y="1745"/>
                  </a:cubicBezTo>
                  <a:cubicBezTo>
                    <a:pt x="14" y="1772"/>
                    <a:pt x="14" y="1799"/>
                    <a:pt x="43" y="1801"/>
                  </a:cubicBezTo>
                  <a:cubicBezTo>
                    <a:pt x="37" y="1818"/>
                    <a:pt x="32" y="1829"/>
                    <a:pt x="27" y="1839"/>
                  </a:cubicBezTo>
                  <a:cubicBezTo>
                    <a:pt x="23" y="1848"/>
                    <a:pt x="18" y="1855"/>
                    <a:pt x="15" y="1863"/>
                  </a:cubicBezTo>
                  <a:cubicBezTo>
                    <a:pt x="12" y="1871"/>
                    <a:pt x="9" y="1880"/>
                    <a:pt x="6" y="1893"/>
                  </a:cubicBezTo>
                  <a:cubicBezTo>
                    <a:pt x="4" y="1899"/>
                    <a:pt x="3" y="1907"/>
                    <a:pt x="2" y="1916"/>
                  </a:cubicBezTo>
                  <a:cubicBezTo>
                    <a:pt x="1" y="1925"/>
                    <a:pt x="0" y="1935"/>
                    <a:pt x="0" y="1947"/>
                  </a:cubicBezTo>
                  <a:cubicBezTo>
                    <a:pt x="0" y="1960"/>
                    <a:pt x="11" y="1968"/>
                    <a:pt x="22" y="1976"/>
                  </a:cubicBezTo>
                  <a:cubicBezTo>
                    <a:pt x="34" y="1984"/>
                    <a:pt x="47" y="1993"/>
                    <a:pt x="53" y="2007"/>
                  </a:cubicBezTo>
                  <a:cubicBezTo>
                    <a:pt x="24" y="2014"/>
                    <a:pt x="24" y="2014"/>
                    <a:pt x="24" y="2014"/>
                  </a:cubicBezTo>
                  <a:cubicBezTo>
                    <a:pt x="24" y="2014"/>
                    <a:pt x="33" y="2023"/>
                    <a:pt x="43" y="2031"/>
                  </a:cubicBezTo>
                  <a:cubicBezTo>
                    <a:pt x="48" y="2036"/>
                    <a:pt x="53" y="2040"/>
                    <a:pt x="57" y="2043"/>
                  </a:cubicBezTo>
                  <a:cubicBezTo>
                    <a:pt x="61" y="2046"/>
                    <a:pt x="63" y="2048"/>
                    <a:pt x="63" y="2048"/>
                  </a:cubicBezTo>
                  <a:cubicBezTo>
                    <a:pt x="63" y="2048"/>
                    <a:pt x="56" y="2056"/>
                    <a:pt x="48" y="2063"/>
                  </a:cubicBezTo>
                  <a:cubicBezTo>
                    <a:pt x="41" y="2071"/>
                    <a:pt x="33" y="2078"/>
                    <a:pt x="33" y="2078"/>
                  </a:cubicBezTo>
                  <a:cubicBezTo>
                    <a:pt x="33" y="2078"/>
                    <a:pt x="37" y="2085"/>
                    <a:pt x="40" y="2091"/>
                  </a:cubicBezTo>
                  <a:cubicBezTo>
                    <a:pt x="44" y="2098"/>
                    <a:pt x="48" y="2104"/>
                    <a:pt x="48" y="2104"/>
                  </a:cubicBezTo>
                  <a:cubicBezTo>
                    <a:pt x="46" y="2093"/>
                    <a:pt x="55" y="2077"/>
                    <a:pt x="64" y="2077"/>
                  </a:cubicBezTo>
                  <a:cubicBezTo>
                    <a:pt x="67" y="2082"/>
                    <a:pt x="69" y="2087"/>
                    <a:pt x="71" y="2093"/>
                  </a:cubicBezTo>
                  <a:cubicBezTo>
                    <a:pt x="73" y="2099"/>
                    <a:pt x="74" y="2105"/>
                    <a:pt x="75" y="2111"/>
                  </a:cubicBezTo>
                  <a:cubicBezTo>
                    <a:pt x="77" y="2123"/>
                    <a:pt x="77" y="2136"/>
                    <a:pt x="75" y="2148"/>
                  </a:cubicBezTo>
                  <a:cubicBezTo>
                    <a:pt x="73" y="2171"/>
                    <a:pt x="66" y="2191"/>
                    <a:pt x="59" y="2194"/>
                  </a:cubicBezTo>
                  <a:cubicBezTo>
                    <a:pt x="59" y="2194"/>
                    <a:pt x="63" y="2200"/>
                    <a:pt x="68" y="2209"/>
                  </a:cubicBezTo>
                  <a:cubicBezTo>
                    <a:pt x="73" y="2218"/>
                    <a:pt x="81" y="2229"/>
                    <a:pt x="89" y="2241"/>
                  </a:cubicBezTo>
                  <a:cubicBezTo>
                    <a:pt x="96" y="2252"/>
                    <a:pt x="104" y="2264"/>
                    <a:pt x="109" y="2272"/>
                  </a:cubicBezTo>
                  <a:cubicBezTo>
                    <a:pt x="115" y="2281"/>
                    <a:pt x="119" y="2286"/>
                    <a:pt x="119" y="2286"/>
                  </a:cubicBezTo>
                  <a:cubicBezTo>
                    <a:pt x="107" y="2289"/>
                    <a:pt x="96" y="2274"/>
                    <a:pt x="84" y="2263"/>
                  </a:cubicBezTo>
                  <a:cubicBezTo>
                    <a:pt x="90" y="2268"/>
                    <a:pt x="95" y="2273"/>
                    <a:pt x="97" y="2276"/>
                  </a:cubicBezTo>
                  <a:cubicBezTo>
                    <a:pt x="100" y="2280"/>
                    <a:pt x="101" y="2282"/>
                    <a:pt x="102" y="2285"/>
                  </a:cubicBezTo>
                  <a:cubicBezTo>
                    <a:pt x="102" y="2289"/>
                    <a:pt x="99" y="2292"/>
                    <a:pt x="95" y="2294"/>
                  </a:cubicBezTo>
                  <a:cubicBezTo>
                    <a:pt x="88" y="2299"/>
                    <a:pt x="81" y="2304"/>
                    <a:pt x="104" y="2323"/>
                  </a:cubicBezTo>
                  <a:cubicBezTo>
                    <a:pt x="108" y="2314"/>
                    <a:pt x="122" y="2319"/>
                    <a:pt x="128" y="2318"/>
                  </a:cubicBezTo>
                  <a:cubicBezTo>
                    <a:pt x="126" y="2326"/>
                    <a:pt x="127" y="2335"/>
                    <a:pt x="128" y="2345"/>
                  </a:cubicBezTo>
                  <a:cubicBezTo>
                    <a:pt x="130" y="2355"/>
                    <a:pt x="133" y="2366"/>
                    <a:pt x="138" y="2377"/>
                  </a:cubicBezTo>
                  <a:cubicBezTo>
                    <a:pt x="142" y="2388"/>
                    <a:pt x="147" y="2399"/>
                    <a:pt x="153" y="2410"/>
                  </a:cubicBezTo>
                  <a:cubicBezTo>
                    <a:pt x="159" y="2421"/>
                    <a:pt x="166" y="2431"/>
                    <a:pt x="172" y="2440"/>
                  </a:cubicBezTo>
                  <a:cubicBezTo>
                    <a:pt x="150" y="2442"/>
                    <a:pt x="150" y="2442"/>
                    <a:pt x="150" y="2442"/>
                  </a:cubicBezTo>
                  <a:cubicBezTo>
                    <a:pt x="154" y="2451"/>
                    <a:pt x="158" y="2460"/>
                    <a:pt x="163" y="2469"/>
                  </a:cubicBezTo>
                  <a:cubicBezTo>
                    <a:pt x="168" y="2478"/>
                    <a:pt x="173" y="2487"/>
                    <a:pt x="178" y="2496"/>
                  </a:cubicBezTo>
                  <a:cubicBezTo>
                    <a:pt x="183" y="2506"/>
                    <a:pt x="189" y="2515"/>
                    <a:pt x="195" y="2523"/>
                  </a:cubicBezTo>
                  <a:cubicBezTo>
                    <a:pt x="201" y="2532"/>
                    <a:pt x="207" y="2541"/>
                    <a:pt x="213" y="2550"/>
                  </a:cubicBezTo>
                  <a:cubicBezTo>
                    <a:pt x="219" y="2559"/>
                    <a:pt x="225" y="2568"/>
                    <a:pt x="232" y="2577"/>
                  </a:cubicBezTo>
                  <a:cubicBezTo>
                    <a:pt x="238" y="2586"/>
                    <a:pt x="245" y="2595"/>
                    <a:pt x="251" y="2604"/>
                  </a:cubicBezTo>
                  <a:cubicBezTo>
                    <a:pt x="264" y="2622"/>
                    <a:pt x="278" y="2639"/>
                    <a:pt x="290" y="2658"/>
                  </a:cubicBezTo>
                  <a:cubicBezTo>
                    <a:pt x="280" y="2626"/>
                    <a:pt x="315" y="2612"/>
                    <a:pt x="332" y="2631"/>
                  </a:cubicBezTo>
                  <a:cubicBezTo>
                    <a:pt x="311" y="2658"/>
                    <a:pt x="311" y="2658"/>
                    <a:pt x="311" y="2658"/>
                  </a:cubicBezTo>
                  <a:cubicBezTo>
                    <a:pt x="337" y="2660"/>
                    <a:pt x="305" y="2629"/>
                    <a:pt x="345" y="2643"/>
                  </a:cubicBezTo>
                  <a:cubicBezTo>
                    <a:pt x="361" y="2671"/>
                    <a:pt x="329" y="2682"/>
                    <a:pt x="309" y="2672"/>
                  </a:cubicBezTo>
                  <a:cubicBezTo>
                    <a:pt x="341" y="2698"/>
                    <a:pt x="341" y="2698"/>
                    <a:pt x="341" y="2698"/>
                  </a:cubicBezTo>
                  <a:cubicBezTo>
                    <a:pt x="335" y="2706"/>
                    <a:pt x="326" y="2702"/>
                    <a:pt x="314" y="2707"/>
                  </a:cubicBezTo>
                  <a:cubicBezTo>
                    <a:pt x="327" y="2708"/>
                    <a:pt x="331" y="2726"/>
                    <a:pt x="338" y="2745"/>
                  </a:cubicBezTo>
                  <a:cubicBezTo>
                    <a:pt x="341" y="2754"/>
                    <a:pt x="345" y="2763"/>
                    <a:pt x="351" y="2770"/>
                  </a:cubicBezTo>
                  <a:cubicBezTo>
                    <a:pt x="356" y="2777"/>
                    <a:pt x="364" y="2780"/>
                    <a:pt x="374" y="2780"/>
                  </a:cubicBezTo>
                  <a:cubicBezTo>
                    <a:pt x="368" y="2787"/>
                    <a:pt x="368" y="2787"/>
                    <a:pt x="368" y="2787"/>
                  </a:cubicBezTo>
                  <a:cubicBezTo>
                    <a:pt x="397" y="2822"/>
                    <a:pt x="421" y="2845"/>
                    <a:pt x="444" y="2865"/>
                  </a:cubicBezTo>
                  <a:cubicBezTo>
                    <a:pt x="456" y="2875"/>
                    <a:pt x="467" y="2885"/>
                    <a:pt x="479" y="2895"/>
                  </a:cubicBezTo>
                  <a:cubicBezTo>
                    <a:pt x="482" y="2898"/>
                    <a:pt x="484" y="2900"/>
                    <a:pt x="487" y="2903"/>
                  </a:cubicBezTo>
                  <a:cubicBezTo>
                    <a:pt x="491" y="2906"/>
                    <a:pt x="494" y="2908"/>
                    <a:pt x="497" y="2911"/>
                  </a:cubicBezTo>
                  <a:cubicBezTo>
                    <a:pt x="503" y="2916"/>
                    <a:pt x="509" y="2922"/>
                    <a:pt x="516" y="2928"/>
                  </a:cubicBezTo>
                  <a:cubicBezTo>
                    <a:pt x="526" y="2919"/>
                    <a:pt x="535" y="2920"/>
                    <a:pt x="546" y="2924"/>
                  </a:cubicBezTo>
                  <a:cubicBezTo>
                    <a:pt x="556" y="2927"/>
                    <a:pt x="568" y="2932"/>
                    <a:pt x="584" y="2931"/>
                  </a:cubicBezTo>
                  <a:cubicBezTo>
                    <a:pt x="592" y="2941"/>
                    <a:pt x="600" y="2953"/>
                    <a:pt x="608" y="2964"/>
                  </a:cubicBezTo>
                  <a:cubicBezTo>
                    <a:pt x="617" y="2976"/>
                    <a:pt x="625" y="2988"/>
                    <a:pt x="635" y="2999"/>
                  </a:cubicBezTo>
                  <a:cubicBezTo>
                    <a:pt x="637" y="3002"/>
                    <a:pt x="639" y="3005"/>
                    <a:pt x="642" y="3008"/>
                  </a:cubicBezTo>
                  <a:cubicBezTo>
                    <a:pt x="644" y="3011"/>
                    <a:pt x="647" y="3014"/>
                    <a:pt x="649" y="3017"/>
                  </a:cubicBezTo>
                  <a:cubicBezTo>
                    <a:pt x="654" y="3022"/>
                    <a:pt x="659" y="3028"/>
                    <a:pt x="665" y="3033"/>
                  </a:cubicBezTo>
                  <a:cubicBezTo>
                    <a:pt x="670" y="3039"/>
                    <a:pt x="676" y="3044"/>
                    <a:pt x="682" y="3049"/>
                  </a:cubicBezTo>
                  <a:cubicBezTo>
                    <a:pt x="688" y="3054"/>
                    <a:pt x="694" y="3059"/>
                    <a:pt x="701" y="3063"/>
                  </a:cubicBezTo>
                  <a:cubicBezTo>
                    <a:pt x="744" y="3079"/>
                    <a:pt x="725" y="3052"/>
                    <a:pt x="750" y="3051"/>
                  </a:cubicBezTo>
                  <a:cubicBezTo>
                    <a:pt x="738" y="3073"/>
                    <a:pt x="791" y="3107"/>
                    <a:pt x="754" y="3103"/>
                  </a:cubicBezTo>
                  <a:cubicBezTo>
                    <a:pt x="786" y="3123"/>
                    <a:pt x="808" y="3135"/>
                    <a:pt x="832" y="3147"/>
                  </a:cubicBezTo>
                  <a:cubicBezTo>
                    <a:pt x="844" y="3153"/>
                    <a:pt x="857" y="3158"/>
                    <a:pt x="873" y="3164"/>
                  </a:cubicBezTo>
                  <a:cubicBezTo>
                    <a:pt x="881" y="3167"/>
                    <a:pt x="889" y="3170"/>
                    <a:pt x="899" y="3174"/>
                  </a:cubicBezTo>
                  <a:cubicBezTo>
                    <a:pt x="908" y="3177"/>
                    <a:pt x="919" y="3180"/>
                    <a:pt x="930" y="3184"/>
                  </a:cubicBezTo>
                  <a:cubicBezTo>
                    <a:pt x="926" y="3170"/>
                    <a:pt x="919" y="3160"/>
                    <a:pt x="928" y="3156"/>
                  </a:cubicBezTo>
                  <a:cubicBezTo>
                    <a:pt x="945" y="3160"/>
                    <a:pt x="956" y="3184"/>
                    <a:pt x="949" y="3193"/>
                  </a:cubicBezTo>
                  <a:cubicBezTo>
                    <a:pt x="943" y="3194"/>
                    <a:pt x="943" y="3194"/>
                    <a:pt x="943" y="3194"/>
                  </a:cubicBezTo>
                  <a:cubicBezTo>
                    <a:pt x="957" y="3196"/>
                    <a:pt x="971" y="3200"/>
                    <a:pt x="983" y="3206"/>
                  </a:cubicBezTo>
                  <a:cubicBezTo>
                    <a:pt x="990" y="3209"/>
                    <a:pt x="996" y="3213"/>
                    <a:pt x="1002" y="3217"/>
                  </a:cubicBezTo>
                  <a:cubicBezTo>
                    <a:pt x="1008" y="3220"/>
                    <a:pt x="1014" y="3224"/>
                    <a:pt x="1020" y="3228"/>
                  </a:cubicBezTo>
                  <a:cubicBezTo>
                    <a:pt x="1032" y="3237"/>
                    <a:pt x="1044" y="3247"/>
                    <a:pt x="1056" y="3257"/>
                  </a:cubicBezTo>
                  <a:cubicBezTo>
                    <a:pt x="1068" y="3266"/>
                    <a:pt x="1079" y="3276"/>
                    <a:pt x="1091" y="3287"/>
                  </a:cubicBezTo>
                  <a:cubicBezTo>
                    <a:pt x="1137" y="3326"/>
                    <a:pt x="1185" y="3362"/>
                    <a:pt x="1234" y="3352"/>
                  </a:cubicBezTo>
                  <a:cubicBezTo>
                    <a:pt x="1228" y="3353"/>
                    <a:pt x="1228" y="3353"/>
                    <a:pt x="1228" y="3353"/>
                  </a:cubicBezTo>
                  <a:cubicBezTo>
                    <a:pt x="1228" y="3353"/>
                    <a:pt x="1234" y="3354"/>
                    <a:pt x="1243" y="3354"/>
                  </a:cubicBezTo>
                  <a:cubicBezTo>
                    <a:pt x="1251" y="3355"/>
                    <a:pt x="1263" y="3356"/>
                    <a:pt x="1274" y="3356"/>
                  </a:cubicBezTo>
                  <a:cubicBezTo>
                    <a:pt x="1297" y="3357"/>
                    <a:pt x="1320" y="3358"/>
                    <a:pt x="1320" y="3358"/>
                  </a:cubicBezTo>
                  <a:cubicBezTo>
                    <a:pt x="1338" y="3367"/>
                    <a:pt x="1331" y="3369"/>
                    <a:pt x="1322" y="3373"/>
                  </a:cubicBezTo>
                  <a:cubicBezTo>
                    <a:pt x="1313" y="3376"/>
                    <a:pt x="1302" y="3380"/>
                    <a:pt x="1314" y="3393"/>
                  </a:cubicBezTo>
                  <a:cubicBezTo>
                    <a:pt x="1340" y="3390"/>
                    <a:pt x="1361" y="3392"/>
                    <a:pt x="1381" y="3397"/>
                  </a:cubicBezTo>
                  <a:cubicBezTo>
                    <a:pt x="1400" y="3401"/>
                    <a:pt x="1417" y="3407"/>
                    <a:pt x="1433" y="3414"/>
                  </a:cubicBezTo>
                  <a:cubicBezTo>
                    <a:pt x="1450" y="3421"/>
                    <a:pt x="1465" y="3427"/>
                    <a:pt x="1482" y="3432"/>
                  </a:cubicBezTo>
                  <a:cubicBezTo>
                    <a:pt x="1499" y="3437"/>
                    <a:pt x="1517" y="3439"/>
                    <a:pt x="1538" y="3438"/>
                  </a:cubicBezTo>
                  <a:cubicBezTo>
                    <a:pt x="1547" y="3460"/>
                    <a:pt x="1566" y="3473"/>
                    <a:pt x="1588" y="3483"/>
                  </a:cubicBezTo>
                  <a:cubicBezTo>
                    <a:pt x="1600" y="3487"/>
                    <a:pt x="1612" y="3491"/>
                    <a:pt x="1625" y="3494"/>
                  </a:cubicBezTo>
                  <a:cubicBezTo>
                    <a:pt x="1638" y="3496"/>
                    <a:pt x="1652" y="3499"/>
                    <a:pt x="1666" y="3500"/>
                  </a:cubicBezTo>
                  <a:cubicBezTo>
                    <a:pt x="1680" y="3502"/>
                    <a:pt x="1694" y="3504"/>
                    <a:pt x="1708" y="3505"/>
                  </a:cubicBezTo>
                  <a:cubicBezTo>
                    <a:pt x="1722" y="3507"/>
                    <a:pt x="1736" y="3509"/>
                    <a:pt x="1749" y="3512"/>
                  </a:cubicBezTo>
                  <a:cubicBezTo>
                    <a:pt x="1775" y="3517"/>
                    <a:pt x="1799" y="3525"/>
                    <a:pt x="1817" y="3540"/>
                  </a:cubicBezTo>
                  <a:cubicBezTo>
                    <a:pt x="1815" y="3522"/>
                    <a:pt x="1815" y="3522"/>
                    <a:pt x="1815" y="3522"/>
                  </a:cubicBezTo>
                  <a:cubicBezTo>
                    <a:pt x="1838" y="3509"/>
                    <a:pt x="1838" y="3536"/>
                    <a:pt x="1853" y="3543"/>
                  </a:cubicBezTo>
                  <a:cubicBezTo>
                    <a:pt x="1853" y="3529"/>
                    <a:pt x="1833" y="3523"/>
                    <a:pt x="1847" y="3516"/>
                  </a:cubicBezTo>
                  <a:cubicBezTo>
                    <a:pt x="1936" y="3519"/>
                    <a:pt x="2025" y="3537"/>
                    <a:pt x="2115" y="3556"/>
                  </a:cubicBezTo>
                  <a:cubicBezTo>
                    <a:pt x="2205" y="3575"/>
                    <a:pt x="2297" y="3596"/>
                    <a:pt x="2387" y="3606"/>
                  </a:cubicBezTo>
                  <a:cubicBezTo>
                    <a:pt x="2420" y="3609"/>
                    <a:pt x="2430" y="3586"/>
                    <a:pt x="2442" y="3568"/>
                  </a:cubicBezTo>
                  <a:cubicBezTo>
                    <a:pt x="2454" y="3550"/>
                    <a:pt x="2467" y="3537"/>
                    <a:pt x="2509" y="3558"/>
                  </a:cubicBezTo>
                  <a:cubicBezTo>
                    <a:pt x="2485" y="3591"/>
                    <a:pt x="2485" y="3591"/>
                    <a:pt x="2485" y="3591"/>
                  </a:cubicBezTo>
                  <a:cubicBezTo>
                    <a:pt x="2552" y="3572"/>
                    <a:pt x="2621" y="3570"/>
                    <a:pt x="2690" y="3567"/>
                  </a:cubicBezTo>
                  <a:cubicBezTo>
                    <a:pt x="2707" y="3566"/>
                    <a:pt x="2725" y="3565"/>
                    <a:pt x="2742" y="3563"/>
                  </a:cubicBezTo>
                  <a:cubicBezTo>
                    <a:pt x="2760" y="3562"/>
                    <a:pt x="2777" y="3560"/>
                    <a:pt x="2794" y="3557"/>
                  </a:cubicBezTo>
                  <a:cubicBezTo>
                    <a:pt x="2811" y="3554"/>
                    <a:pt x="2828" y="3551"/>
                    <a:pt x="2845" y="3546"/>
                  </a:cubicBezTo>
                  <a:cubicBezTo>
                    <a:pt x="2862" y="3542"/>
                    <a:pt x="2878" y="3536"/>
                    <a:pt x="2894" y="3529"/>
                  </a:cubicBezTo>
                  <a:cubicBezTo>
                    <a:pt x="2887" y="3538"/>
                    <a:pt x="2889" y="3547"/>
                    <a:pt x="2876" y="3549"/>
                  </a:cubicBezTo>
                  <a:cubicBezTo>
                    <a:pt x="2884" y="3554"/>
                    <a:pt x="2894" y="3555"/>
                    <a:pt x="2906" y="3554"/>
                  </a:cubicBezTo>
                  <a:cubicBezTo>
                    <a:pt x="2917" y="3553"/>
                    <a:pt x="2930" y="3549"/>
                    <a:pt x="2940" y="3545"/>
                  </a:cubicBezTo>
                  <a:cubicBezTo>
                    <a:pt x="2946" y="3542"/>
                    <a:pt x="2951" y="3540"/>
                    <a:pt x="2956" y="3537"/>
                  </a:cubicBezTo>
                  <a:cubicBezTo>
                    <a:pt x="2960" y="3534"/>
                    <a:pt x="2965" y="3531"/>
                    <a:pt x="2968" y="3528"/>
                  </a:cubicBezTo>
                  <a:cubicBezTo>
                    <a:pt x="2975" y="3522"/>
                    <a:pt x="2978" y="3516"/>
                    <a:pt x="2977" y="3511"/>
                  </a:cubicBezTo>
                  <a:cubicBezTo>
                    <a:pt x="2999" y="3508"/>
                    <a:pt x="2986" y="3527"/>
                    <a:pt x="3002" y="3533"/>
                  </a:cubicBezTo>
                  <a:cubicBezTo>
                    <a:pt x="3010" y="3535"/>
                    <a:pt x="3018" y="3533"/>
                    <a:pt x="3026" y="3529"/>
                  </a:cubicBezTo>
                  <a:cubicBezTo>
                    <a:pt x="3034" y="3524"/>
                    <a:pt x="3041" y="3519"/>
                    <a:pt x="3048" y="3513"/>
                  </a:cubicBezTo>
                  <a:cubicBezTo>
                    <a:pt x="3063" y="3503"/>
                    <a:pt x="3076" y="3493"/>
                    <a:pt x="3087" y="3502"/>
                  </a:cubicBezTo>
                  <a:cubicBezTo>
                    <a:pt x="3091" y="3505"/>
                    <a:pt x="3081" y="3512"/>
                    <a:pt x="3076" y="3515"/>
                  </a:cubicBezTo>
                  <a:cubicBezTo>
                    <a:pt x="3080" y="3511"/>
                    <a:pt x="3088" y="3507"/>
                    <a:pt x="3096" y="3504"/>
                  </a:cubicBezTo>
                  <a:cubicBezTo>
                    <a:pt x="3105" y="3500"/>
                    <a:pt x="3114" y="3498"/>
                    <a:pt x="3122" y="3494"/>
                  </a:cubicBezTo>
                  <a:cubicBezTo>
                    <a:pt x="3139" y="3486"/>
                    <a:pt x="3150" y="3479"/>
                    <a:pt x="3137" y="3469"/>
                  </a:cubicBezTo>
                  <a:cubicBezTo>
                    <a:pt x="3164" y="3467"/>
                    <a:pt x="3186" y="3453"/>
                    <a:pt x="3207" y="3442"/>
                  </a:cubicBezTo>
                  <a:cubicBezTo>
                    <a:pt x="3212" y="3439"/>
                    <a:pt x="3217" y="3435"/>
                    <a:pt x="3222" y="3433"/>
                  </a:cubicBezTo>
                  <a:cubicBezTo>
                    <a:pt x="3227" y="3430"/>
                    <a:pt x="3232" y="3427"/>
                    <a:pt x="3238" y="3424"/>
                  </a:cubicBezTo>
                  <a:cubicBezTo>
                    <a:pt x="3248" y="3420"/>
                    <a:pt x="3258" y="3416"/>
                    <a:pt x="3270" y="3415"/>
                  </a:cubicBezTo>
                  <a:cubicBezTo>
                    <a:pt x="3272" y="3405"/>
                    <a:pt x="3279" y="3398"/>
                    <a:pt x="3287" y="3393"/>
                  </a:cubicBezTo>
                  <a:cubicBezTo>
                    <a:pt x="3295" y="3387"/>
                    <a:pt x="3306" y="3383"/>
                    <a:pt x="3315" y="3379"/>
                  </a:cubicBezTo>
                  <a:cubicBezTo>
                    <a:pt x="3333" y="3370"/>
                    <a:pt x="3349" y="3361"/>
                    <a:pt x="3341" y="3341"/>
                  </a:cubicBezTo>
                  <a:cubicBezTo>
                    <a:pt x="3351" y="3361"/>
                    <a:pt x="3375" y="3355"/>
                    <a:pt x="3399" y="3340"/>
                  </a:cubicBezTo>
                  <a:cubicBezTo>
                    <a:pt x="3410" y="3332"/>
                    <a:pt x="3422" y="3322"/>
                    <a:pt x="3431" y="3311"/>
                  </a:cubicBezTo>
                  <a:cubicBezTo>
                    <a:pt x="3440" y="3301"/>
                    <a:pt x="3446" y="3289"/>
                    <a:pt x="3450" y="3280"/>
                  </a:cubicBezTo>
                  <a:cubicBezTo>
                    <a:pt x="3449" y="3298"/>
                    <a:pt x="3481" y="3273"/>
                    <a:pt x="3483" y="3296"/>
                  </a:cubicBezTo>
                  <a:cubicBezTo>
                    <a:pt x="3497" y="3283"/>
                    <a:pt x="3510" y="3269"/>
                    <a:pt x="3516" y="3257"/>
                  </a:cubicBezTo>
                  <a:cubicBezTo>
                    <a:pt x="3522" y="3245"/>
                    <a:pt x="3522" y="3234"/>
                    <a:pt x="3512" y="3228"/>
                  </a:cubicBezTo>
                  <a:cubicBezTo>
                    <a:pt x="3522" y="3227"/>
                    <a:pt x="3532" y="3224"/>
                    <a:pt x="3540" y="3220"/>
                  </a:cubicBezTo>
                  <a:cubicBezTo>
                    <a:pt x="3548" y="3216"/>
                    <a:pt x="3555" y="3211"/>
                    <a:pt x="3561" y="3205"/>
                  </a:cubicBezTo>
                  <a:cubicBezTo>
                    <a:pt x="3566" y="3199"/>
                    <a:pt x="3571" y="3192"/>
                    <a:pt x="3576" y="3185"/>
                  </a:cubicBezTo>
                  <a:cubicBezTo>
                    <a:pt x="3580" y="3178"/>
                    <a:pt x="3584" y="3170"/>
                    <a:pt x="3588" y="3163"/>
                  </a:cubicBezTo>
                  <a:cubicBezTo>
                    <a:pt x="3595" y="3149"/>
                    <a:pt x="3602" y="3136"/>
                    <a:pt x="3611" y="3127"/>
                  </a:cubicBezTo>
                  <a:cubicBezTo>
                    <a:pt x="3621" y="3118"/>
                    <a:pt x="3633" y="3114"/>
                    <a:pt x="3653" y="3118"/>
                  </a:cubicBezTo>
                  <a:cubicBezTo>
                    <a:pt x="3679" y="3067"/>
                    <a:pt x="3703" y="3019"/>
                    <a:pt x="3725" y="2972"/>
                  </a:cubicBezTo>
                  <a:cubicBezTo>
                    <a:pt x="3747" y="2926"/>
                    <a:pt x="3767" y="2881"/>
                    <a:pt x="3786" y="2836"/>
                  </a:cubicBezTo>
                  <a:cubicBezTo>
                    <a:pt x="3805" y="2849"/>
                    <a:pt x="3792" y="2873"/>
                    <a:pt x="3780" y="2896"/>
                  </a:cubicBezTo>
                  <a:cubicBezTo>
                    <a:pt x="3768" y="2918"/>
                    <a:pt x="3756" y="2940"/>
                    <a:pt x="3776" y="2951"/>
                  </a:cubicBezTo>
                  <a:cubicBezTo>
                    <a:pt x="3794" y="2907"/>
                    <a:pt x="3801" y="2868"/>
                    <a:pt x="3809" y="2831"/>
                  </a:cubicBezTo>
                  <a:cubicBezTo>
                    <a:pt x="3813" y="2813"/>
                    <a:pt x="3818" y="2795"/>
                    <a:pt x="3825" y="2777"/>
                  </a:cubicBezTo>
                  <a:cubicBezTo>
                    <a:pt x="3831" y="2759"/>
                    <a:pt x="3840" y="2741"/>
                    <a:pt x="3852" y="2722"/>
                  </a:cubicBezTo>
                  <a:cubicBezTo>
                    <a:pt x="3867" y="2703"/>
                    <a:pt x="3864" y="2742"/>
                    <a:pt x="3867" y="2753"/>
                  </a:cubicBezTo>
                  <a:cubicBezTo>
                    <a:pt x="3870" y="2741"/>
                    <a:pt x="3873" y="2730"/>
                    <a:pt x="3877" y="2719"/>
                  </a:cubicBezTo>
                  <a:cubicBezTo>
                    <a:pt x="3881" y="2709"/>
                    <a:pt x="3885" y="2698"/>
                    <a:pt x="3889" y="2688"/>
                  </a:cubicBezTo>
                  <a:cubicBezTo>
                    <a:pt x="3897" y="2667"/>
                    <a:pt x="3906" y="2647"/>
                    <a:pt x="3914" y="2627"/>
                  </a:cubicBezTo>
                  <a:cubicBezTo>
                    <a:pt x="3922" y="2607"/>
                    <a:pt x="3930" y="2587"/>
                    <a:pt x="3936" y="2567"/>
                  </a:cubicBezTo>
                  <a:cubicBezTo>
                    <a:pt x="3941" y="2547"/>
                    <a:pt x="3945" y="2526"/>
                    <a:pt x="3946" y="2505"/>
                  </a:cubicBezTo>
                  <a:cubicBezTo>
                    <a:pt x="3950" y="2506"/>
                    <a:pt x="3951" y="2516"/>
                    <a:pt x="3952" y="2525"/>
                  </a:cubicBezTo>
                  <a:cubicBezTo>
                    <a:pt x="3956" y="2510"/>
                    <a:pt x="3970" y="2492"/>
                    <a:pt x="3950" y="2487"/>
                  </a:cubicBezTo>
                  <a:cubicBezTo>
                    <a:pt x="3951" y="2504"/>
                    <a:pt x="3951" y="2504"/>
                    <a:pt x="3951" y="2504"/>
                  </a:cubicBezTo>
                  <a:cubicBezTo>
                    <a:pt x="3941" y="2508"/>
                    <a:pt x="3935" y="2504"/>
                    <a:pt x="3929" y="2498"/>
                  </a:cubicBezTo>
                  <a:cubicBezTo>
                    <a:pt x="3924" y="2491"/>
                    <a:pt x="3919" y="2480"/>
                    <a:pt x="3916" y="2469"/>
                  </a:cubicBezTo>
                  <a:cubicBezTo>
                    <a:pt x="3908" y="2447"/>
                    <a:pt x="3904" y="2422"/>
                    <a:pt x="3896" y="2419"/>
                  </a:cubicBezTo>
                  <a:cubicBezTo>
                    <a:pt x="3921" y="2440"/>
                    <a:pt x="3929" y="2422"/>
                    <a:pt x="3939" y="2406"/>
                  </a:cubicBezTo>
                  <a:cubicBezTo>
                    <a:pt x="3949" y="2391"/>
                    <a:pt x="3961" y="2377"/>
                    <a:pt x="3991" y="2407"/>
                  </a:cubicBezTo>
                  <a:cubicBezTo>
                    <a:pt x="3990" y="2396"/>
                    <a:pt x="3984" y="2381"/>
                    <a:pt x="3970" y="2380"/>
                  </a:cubicBezTo>
                  <a:cubicBezTo>
                    <a:pt x="3978" y="2366"/>
                    <a:pt x="3986" y="2363"/>
                    <a:pt x="3998" y="2382"/>
                  </a:cubicBezTo>
                  <a:cubicBezTo>
                    <a:pt x="3999" y="2352"/>
                    <a:pt x="3993" y="2342"/>
                    <a:pt x="3989" y="2332"/>
                  </a:cubicBezTo>
                  <a:cubicBezTo>
                    <a:pt x="3984" y="2322"/>
                    <a:pt x="3981" y="2313"/>
                    <a:pt x="3986" y="2288"/>
                  </a:cubicBezTo>
                  <a:cubicBezTo>
                    <a:pt x="3996" y="2290"/>
                    <a:pt x="3997" y="2301"/>
                    <a:pt x="4007" y="2309"/>
                  </a:cubicBezTo>
                  <a:cubicBezTo>
                    <a:pt x="4001" y="2294"/>
                    <a:pt x="3994" y="2279"/>
                    <a:pt x="3991" y="2263"/>
                  </a:cubicBezTo>
                  <a:cubicBezTo>
                    <a:pt x="3988" y="2247"/>
                    <a:pt x="3988" y="2230"/>
                    <a:pt x="3996" y="2209"/>
                  </a:cubicBezTo>
                  <a:cubicBezTo>
                    <a:pt x="4001" y="2213"/>
                    <a:pt x="4010" y="2209"/>
                    <a:pt x="4008" y="2222"/>
                  </a:cubicBezTo>
                  <a:cubicBezTo>
                    <a:pt x="4010" y="2203"/>
                    <a:pt x="4009" y="2185"/>
                    <a:pt x="4007" y="2168"/>
                  </a:cubicBezTo>
                  <a:cubicBezTo>
                    <a:pt x="4006" y="2160"/>
                    <a:pt x="4004" y="2151"/>
                    <a:pt x="4003" y="2143"/>
                  </a:cubicBezTo>
                  <a:cubicBezTo>
                    <a:pt x="4001" y="2134"/>
                    <a:pt x="4000" y="2126"/>
                    <a:pt x="3998" y="2118"/>
                  </a:cubicBezTo>
                  <a:cubicBezTo>
                    <a:pt x="3996" y="2109"/>
                    <a:pt x="3995" y="2101"/>
                    <a:pt x="3994" y="2092"/>
                  </a:cubicBezTo>
                  <a:cubicBezTo>
                    <a:pt x="3993" y="2084"/>
                    <a:pt x="3992" y="2075"/>
                    <a:pt x="3992" y="2067"/>
                  </a:cubicBezTo>
                  <a:cubicBezTo>
                    <a:pt x="3991" y="2049"/>
                    <a:pt x="3994" y="2031"/>
                    <a:pt x="4000" y="2011"/>
                  </a:cubicBezTo>
                  <a:cubicBezTo>
                    <a:pt x="4041" y="2038"/>
                    <a:pt x="4015" y="1984"/>
                    <a:pt x="4052" y="1982"/>
                  </a:cubicBezTo>
                  <a:cubicBezTo>
                    <a:pt x="4052" y="1982"/>
                    <a:pt x="4050" y="1971"/>
                    <a:pt x="4048" y="1959"/>
                  </a:cubicBezTo>
                  <a:cubicBezTo>
                    <a:pt x="4045" y="1948"/>
                    <a:pt x="4043" y="1937"/>
                    <a:pt x="4043" y="1937"/>
                  </a:cubicBezTo>
                  <a:cubicBezTo>
                    <a:pt x="4024" y="1954"/>
                    <a:pt x="4024" y="1954"/>
                    <a:pt x="4024" y="1954"/>
                  </a:cubicBezTo>
                  <a:cubicBezTo>
                    <a:pt x="4025" y="1935"/>
                    <a:pt x="4019" y="1917"/>
                    <a:pt x="4014" y="1899"/>
                  </a:cubicBezTo>
                  <a:cubicBezTo>
                    <a:pt x="4009" y="1882"/>
                    <a:pt x="4005" y="1865"/>
                    <a:pt x="4011" y="1849"/>
                  </a:cubicBezTo>
                  <a:cubicBezTo>
                    <a:pt x="4026" y="1877"/>
                    <a:pt x="4026" y="1877"/>
                    <a:pt x="4026" y="1877"/>
                  </a:cubicBezTo>
                  <a:cubicBezTo>
                    <a:pt x="4026" y="1877"/>
                    <a:pt x="4024" y="1859"/>
                    <a:pt x="4022" y="1841"/>
                  </a:cubicBezTo>
                  <a:cubicBezTo>
                    <a:pt x="4022" y="1832"/>
                    <a:pt x="4020" y="1823"/>
                    <a:pt x="4019" y="1816"/>
                  </a:cubicBezTo>
                  <a:cubicBezTo>
                    <a:pt x="4018" y="1810"/>
                    <a:pt x="4018" y="1805"/>
                    <a:pt x="4018" y="1805"/>
                  </a:cubicBezTo>
                  <a:cubicBezTo>
                    <a:pt x="4018" y="1805"/>
                    <a:pt x="4015" y="1816"/>
                    <a:pt x="4012" y="1826"/>
                  </a:cubicBezTo>
                  <a:cubicBezTo>
                    <a:pt x="4010" y="1831"/>
                    <a:pt x="4008" y="1836"/>
                    <a:pt x="4007" y="1840"/>
                  </a:cubicBezTo>
                  <a:cubicBezTo>
                    <a:pt x="4006" y="1844"/>
                    <a:pt x="4005" y="1846"/>
                    <a:pt x="4005" y="1846"/>
                  </a:cubicBezTo>
                  <a:cubicBezTo>
                    <a:pt x="4000" y="1837"/>
                    <a:pt x="3995" y="1832"/>
                    <a:pt x="3990" y="1830"/>
                  </a:cubicBezTo>
                  <a:cubicBezTo>
                    <a:pt x="3984" y="1828"/>
                    <a:pt x="3980" y="1829"/>
                    <a:pt x="3975" y="1828"/>
                  </a:cubicBezTo>
                  <a:cubicBezTo>
                    <a:pt x="3967" y="1828"/>
                    <a:pt x="3963" y="1826"/>
                    <a:pt x="3967" y="1801"/>
                  </a:cubicBezTo>
                  <a:cubicBezTo>
                    <a:pt x="3969" y="1806"/>
                    <a:pt x="3969" y="1797"/>
                    <a:pt x="3971" y="1784"/>
                  </a:cubicBezTo>
                  <a:cubicBezTo>
                    <a:pt x="3973" y="1771"/>
                    <a:pt x="3976" y="1753"/>
                    <a:pt x="3986" y="1743"/>
                  </a:cubicBezTo>
                  <a:cubicBezTo>
                    <a:pt x="3986" y="1743"/>
                    <a:pt x="3986" y="1743"/>
                    <a:pt x="3986" y="1743"/>
                  </a:cubicBezTo>
                  <a:cubicBezTo>
                    <a:pt x="3979" y="1734"/>
                    <a:pt x="3973" y="1725"/>
                    <a:pt x="3969" y="1715"/>
                  </a:cubicBezTo>
                  <a:cubicBezTo>
                    <a:pt x="3964" y="1705"/>
                    <a:pt x="3962" y="1693"/>
                    <a:pt x="3965" y="1679"/>
                  </a:cubicBezTo>
                  <a:cubicBezTo>
                    <a:pt x="3976" y="1670"/>
                    <a:pt x="4006" y="1680"/>
                    <a:pt x="4014" y="1675"/>
                  </a:cubicBezTo>
                  <a:cubicBezTo>
                    <a:pt x="4005" y="1671"/>
                    <a:pt x="4000" y="1664"/>
                    <a:pt x="3997" y="1654"/>
                  </a:cubicBezTo>
                  <a:cubicBezTo>
                    <a:pt x="3993" y="1645"/>
                    <a:pt x="3990" y="1634"/>
                    <a:pt x="3987" y="1623"/>
                  </a:cubicBezTo>
                  <a:cubicBezTo>
                    <a:pt x="3984" y="1612"/>
                    <a:pt x="3982" y="1600"/>
                    <a:pt x="3977" y="1591"/>
                  </a:cubicBezTo>
                  <a:cubicBezTo>
                    <a:pt x="3973" y="1581"/>
                    <a:pt x="3966" y="1573"/>
                    <a:pt x="3957" y="1569"/>
                  </a:cubicBezTo>
                  <a:cubicBezTo>
                    <a:pt x="3966" y="1575"/>
                    <a:pt x="3985" y="1572"/>
                    <a:pt x="3989" y="1569"/>
                  </a:cubicBezTo>
                  <a:cubicBezTo>
                    <a:pt x="3962" y="1558"/>
                    <a:pt x="3962" y="1558"/>
                    <a:pt x="3962" y="1558"/>
                  </a:cubicBezTo>
                  <a:cubicBezTo>
                    <a:pt x="3967" y="1539"/>
                    <a:pt x="3970" y="1536"/>
                    <a:pt x="3986" y="1536"/>
                  </a:cubicBezTo>
                  <a:cubicBezTo>
                    <a:pt x="3983" y="1509"/>
                    <a:pt x="3972" y="1516"/>
                    <a:pt x="3963" y="1521"/>
                  </a:cubicBezTo>
                  <a:cubicBezTo>
                    <a:pt x="3954" y="1525"/>
                    <a:pt x="3947" y="1528"/>
                    <a:pt x="3951" y="1496"/>
                  </a:cubicBezTo>
                  <a:cubicBezTo>
                    <a:pt x="3954" y="1500"/>
                    <a:pt x="3957" y="1497"/>
                    <a:pt x="3963" y="1507"/>
                  </a:cubicBezTo>
                  <a:cubicBezTo>
                    <a:pt x="3962" y="1474"/>
                    <a:pt x="3951" y="1445"/>
                    <a:pt x="3940" y="1417"/>
                  </a:cubicBezTo>
                  <a:cubicBezTo>
                    <a:pt x="3929" y="1389"/>
                    <a:pt x="3919" y="1362"/>
                    <a:pt x="3916" y="1333"/>
                  </a:cubicBezTo>
                  <a:cubicBezTo>
                    <a:pt x="3931" y="1319"/>
                    <a:pt x="3937" y="1331"/>
                    <a:pt x="3942" y="1342"/>
                  </a:cubicBezTo>
                  <a:cubicBezTo>
                    <a:pt x="3947" y="1354"/>
                    <a:pt x="3951" y="1365"/>
                    <a:pt x="3964" y="1352"/>
                  </a:cubicBezTo>
                  <a:cubicBezTo>
                    <a:pt x="3956" y="1332"/>
                    <a:pt x="3946" y="1312"/>
                    <a:pt x="3936" y="1292"/>
                  </a:cubicBezTo>
                  <a:cubicBezTo>
                    <a:pt x="3925" y="1273"/>
                    <a:pt x="3913" y="1254"/>
                    <a:pt x="3902" y="1235"/>
                  </a:cubicBezTo>
                  <a:cubicBezTo>
                    <a:pt x="3890" y="1216"/>
                    <a:pt x="3879" y="1197"/>
                    <a:pt x="3868" y="1179"/>
                  </a:cubicBezTo>
                  <a:cubicBezTo>
                    <a:pt x="3863" y="1169"/>
                    <a:pt x="3859" y="1160"/>
                    <a:pt x="3854" y="1150"/>
                  </a:cubicBezTo>
                  <a:cubicBezTo>
                    <a:pt x="3850" y="1141"/>
                    <a:pt x="3847" y="1131"/>
                    <a:pt x="3844" y="1122"/>
                  </a:cubicBezTo>
                  <a:cubicBezTo>
                    <a:pt x="3844" y="1122"/>
                    <a:pt x="3844" y="1125"/>
                    <a:pt x="3845" y="1129"/>
                  </a:cubicBezTo>
                  <a:cubicBezTo>
                    <a:pt x="3845" y="1133"/>
                    <a:pt x="3846" y="1137"/>
                    <a:pt x="3846" y="1137"/>
                  </a:cubicBezTo>
                  <a:cubicBezTo>
                    <a:pt x="3820" y="1142"/>
                    <a:pt x="3820" y="1126"/>
                    <a:pt x="3821" y="1105"/>
                  </a:cubicBezTo>
                  <a:cubicBezTo>
                    <a:pt x="3822" y="1094"/>
                    <a:pt x="3823" y="1082"/>
                    <a:pt x="3821" y="1072"/>
                  </a:cubicBezTo>
                  <a:cubicBezTo>
                    <a:pt x="3819" y="1061"/>
                    <a:pt x="3815" y="1051"/>
                    <a:pt x="3804" y="1045"/>
                  </a:cubicBezTo>
                  <a:cubicBezTo>
                    <a:pt x="3812" y="1052"/>
                    <a:pt x="3836" y="1044"/>
                    <a:pt x="3830" y="1044"/>
                  </a:cubicBezTo>
                  <a:cubicBezTo>
                    <a:pt x="3813" y="989"/>
                    <a:pt x="3766" y="947"/>
                    <a:pt x="3707" y="885"/>
                  </a:cubicBezTo>
                  <a:cubicBezTo>
                    <a:pt x="3724" y="886"/>
                    <a:pt x="3724" y="886"/>
                    <a:pt x="3724" y="886"/>
                  </a:cubicBezTo>
                  <a:cubicBezTo>
                    <a:pt x="3723" y="878"/>
                    <a:pt x="3719" y="869"/>
                    <a:pt x="3715" y="859"/>
                  </a:cubicBezTo>
                  <a:cubicBezTo>
                    <a:pt x="3710" y="850"/>
                    <a:pt x="3705" y="841"/>
                    <a:pt x="3699" y="831"/>
                  </a:cubicBezTo>
                  <a:cubicBezTo>
                    <a:pt x="3693" y="822"/>
                    <a:pt x="3687" y="812"/>
                    <a:pt x="3682" y="803"/>
                  </a:cubicBezTo>
                  <a:cubicBezTo>
                    <a:pt x="3676" y="794"/>
                    <a:pt x="3671" y="786"/>
                    <a:pt x="3667" y="778"/>
                  </a:cubicBezTo>
                  <a:cubicBezTo>
                    <a:pt x="3650" y="777"/>
                    <a:pt x="3640" y="759"/>
                    <a:pt x="3631" y="781"/>
                  </a:cubicBezTo>
                  <a:cubicBezTo>
                    <a:pt x="3631" y="777"/>
                    <a:pt x="3631" y="773"/>
                    <a:pt x="3630" y="769"/>
                  </a:cubicBezTo>
                  <a:cubicBezTo>
                    <a:pt x="3630" y="765"/>
                    <a:pt x="3629" y="761"/>
                    <a:pt x="3629" y="757"/>
                  </a:cubicBezTo>
                  <a:cubicBezTo>
                    <a:pt x="3627" y="750"/>
                    <a:pt x="3625" y="743"/>
                    <a:pt x="3623" y="737"/>
                  </a:cubicBezTo>
                  <a:cubicBezTo>
                    <a:pt x="3620" y="730"/>
                    <a:pt x="3617" y="724"/>
                    <a:pt x="3614" y="718"/>
                  </a:cubicBezTo>
                  <a:cubicBezTo>
                    <a:pt x="3613" y="715"/>
                    <a:pt x="3611" y="712"/>
                    <a:pt x="3609" y="709"/>
                  </a:cubicBezTo>
                  <a:cubicBezTo>
                    <a:pt x="3607" y="706"/>
                    <a:pt x="3605" y="704"/>
                    <a:pt x="3603" y="701"/>
                  </a:cubicBezTo>
                  <a:cubicBezTo>
                    <a:pt x="3587" y="681"/>
                    <a:pt x="3567" y="664"/>
                    <a:pt x="3545" y="649"/>
                  </a:cubicBezTo>
                  <a:cubicBezTo>
                    <a:pt x="3535" y="642"/>
                    <a:pt x="3524" y="634"/>
                    <a:pt x="3514" y="627"/>
                  </a:cubicBezTo>
                  <a:cubicBezTo>
                    <a:pt x="3504" y="619"/>
                    <a:pt x="3494" y="612"/>
                    <a:pt x="3485" y="603"/>
                  </a:cubicBezTo>
                  <a:cubicBezTo>
                    <a:pt x="3481" y="599"/>
                    <a:pt x="3477" y="594"/>
                    <a:pt x="3473" y="589"/>
                  </a:cubicBezTo>
                  <a:cubicBezTo>
                    <a:pt x="3469" y="585"/>
                    <a:pt x="3465" y="580"/>
                    <a:pt x="3462" y="574"/>
                  </a:cubicBezTo>
                  <a:cubicBezTo>
                    <a:pt x="3456" y="564"/>
                    <a:pt x="3451" y="552"/>
                    <a:pt x="3448" y="537"/>
                  </a:cubicBezTo>
                  <a:cubicBezTo>
                    <a:pt x="3456" y="545"/>
                    <a:pt x="3476" y="549"/>
                    <a:pt x="3469" y="542"/>
                  </a:cubicBezTo>
                  <a:cubicBezTo>
                    <a:pt x="3469" y="542"/>
                    <a:pt x="3465" y="539"/>
                    <a:pt x="3459" y="534"/>
                  </a:cubicBezTo>
                  <a:cubicBezTo>
                    <a:pt x="3455" y="532"/>
                    <a:pt x="3452" y="529"/>
                    <a:pt x="3448" y="526"/>
                  </a:cubicBezTo>
                  <a:cubicBezTo>
                    <a:pt x="3444" y="523"/>
                    <a:pt x="3439" y="520"/>
                    <a:pt x="3435" y="517"/>
                  </a:cubicBezTo>
                  <a:cubicBezTo>
                    <a:pt x="3418" y="506"/>
                    <a:pt x="3401" y="494"/>
                    <a:pt x="3401" y="494"/>
                  </a:cubicBezTo>
                  <a:cubicBezTo>
                    <a:pt x="3390" y="515"/>
                    <a:pt x="3399" y="511"/>
                    <a:pt x="3400" y="536"/>
                  </a:cubicBezTo>
                  <a:cubicBezTo>
                    <a:pt x="3383" y="539"/>
                    <a:pt x="3359" y="531"/>
                    <a:pt x="3344" y="518"/>
                  </a:cubicBezTo>
                  <a:cubicBezTo>
                    <a:pt x="3382" y="531"/>
                    <a:pt x="3369" y="491"/>
                    <a:pt x="3365" y="470"/>
                  </a:cubicBezTo>
                  <a:cubicBezTo>
                    <a:pt x="3362" y="477"/>
                    <a:pt x="3353" y="480"/>
                    <a:pt x="3349" y="486"/>
                  </a:cubicBezTo>
                  <a:cubicBezTo>
                    <a:pt x="3348" y="471"/>
                    <a:pt x="3345" y="466"/>
                    <a:pt x="3341" y="465"/>
                  </a:cubicBezTo>
                  <a:cubicBezTo>
                    <a:pt x="3337" y="464"/>
                    <a:pt x="3332" y="468"/>
                    <a:pt x="3326" y="472"/>
                  </a:cubicBezTo>
                  <a:cubicBezTo>
                    <a:pt x="3315" y="479"/>
                    <a:pt x="3301" y="487"/>
                    <a:pt x="3288" y="458"/>
                  </a:cubicBezTo>
                  <a:cubicBezTo>
                    <a:pt x="3298" y="451"/>
                    <a:pt x="3298" y="451"/>
                    <a:pt x="3298" y="451"/>
                  </a:cubicBezTo>
                  <a:cubicBezTo>
                    <a:pt x="3292" y="449"/>
                    <a:pt x="3287" y="447"/>
                    <a:pt x="3281" y="445"/>
                  </a:cubicBezTo>
                  <a:cubicBezTo>
                    <a:pt x="3276" y="444"/>
                    <a:pt x="3270" y="443"/>
                    <a:pt x="3265" y="441"/>
                  </a:cubicBezTo>
                  <a:cubicBezTo>
                    <a:pt x="3254" y="438"/>
                    <a:pt x="3243" y="434"/>
                    <a:pt x="3235" y="425"/>
                  </a:cubicBezTo>
                  <a:cubicBezTo>
                    <a:pt x="3244" y="399"/>
                    <a:pt x="3261" y="430"/>
                    <a:pt x="3275" y="414"/>
                  </a:cubicBezTo>
                  <a:cubicBezTo>
                    <a:pt x="3269" y="409"/>
                    <a:pt x="3260" y="406"/>
                    <a:pt x="3251" y="405"/>
                  </a:cubicBezTo>
                  <a:cubicBezTo>
                    <a:pt x="3247" y="404"/>
                    <a:pt x="3242" y="404"/>
                    <a:pt x="3237" y="403"/>
                  </a:cubicBezTo>
                  <a:cubicBezTo>
                    <a:pt x="3233" y="403"/>
                    <a:pt x="3228" y="402"/>
                    <a:pt x="3223" y="402"/>
                  </a:cubicBezTo>
                  <a:cubicBezTo>
                    <a:pt x="3205" y="400"/>
                    <a:pt x="3190" y="395"/>
                    <a:pt x="3185" y="376"/>
                  </a:cubicBezTo>
                  <a:cubicBezTo>
                    <a:pt x="3201" y="378"/>
                    <a:pt x="3217" y="390"/>
                    <a:pt x="3233" y="392"/>
                  </a:cubicBezTo>
                  <a:cubicBezTo>
                    <a:pt x="3229" y="370"/>
                    <a:pt x="3225" y="360"/>
                    <a:pt x="3220" y="353"/>
                  </a:cubicBezTo>
                  <a:cubicBezTo>
                    <a:pt x="3215" y="347"/>
                    <a:pt x="3208" y="343"/>
                    <a:pt x="3200" y="334"/>
                  </a:cubicBezTo>
                  <a:cubicBezTo>
                    <a:pt x="3201" y="336"/>
                    <a:pt x="3201" y="336"/>
                    <a:pt x="3201" y="336"/>
                  </a:cubicBezTo>
                  <a:cubicBezTo>
                    <a:pt x="3201" y="336"/>
                    <a:pt x="3192" y="325"/>
                    <a:pt x="3182" y="314"/>
                  </a:cubicBezTo>
                  <a:cubicBezTo>
                    <a:pt x="3177" y="309"/>
                    <a:pt x="3172" y="303"/>
                    <a:pt x="3168" y="299"/>
                  </a:cubicBezTo>
                  <a:cubicBezTo>
                    <a:pt x="3165" y="295"/>
                    <a:pt x="3162" y="293"/>
                    <a:pt x="3162" y="293"/>
                  </a:cubicBezTo>
                  <a:cubicBezTo>
                    <a:pt x="3162" y="293"/>
                    <a:pt x="3164" y="296"/>
                    <a:pt x="3166" y="300"/>
                  </a:cubicBezTo>
                  <a:cubicBezTo>
                    <a:pt x="3168" y="304"/>
                    <a:pt x="3170" y="308"/>
                    <a:pt x="3170" y="308"/>
                  </a:cubicBezTo>
                  <a:cubicBezTo>
                    <a:pt x="3151" y="316"/>
                    <a:pt x="3137" y="318"/>
                    <a:pt x="3126" y="317"/>
                  </a:cubicBezTo>
                  <a:cubicBezTo>
                    <a:pt x="3114" y="315"/>
                    <a:pt x="3104" y="310"/>
                    <a:pt x="3095" y="304"/>
                  </a:cubicBezTo>
                  <a:cubicBezTo>
                    <a:pt x="3085" y="298"/>
                    <a:pt x="3075" y="292"/>
                    <a:pt x="3063" y="287"/>
                  </a:cubicBezTo>
                  <a:cubicBezTo>
                    <a:pt x="3057" y="285"/>
                    <a:pt x="3051" y="283"/>
                    <a:pt x="3044" y="283"/>
                  </a:cubicBezTo>
                  <a:cubicBezTo>
                    <a:pt x="3037" y="282"/>
                    <a:pt x="3029" y="282"/>
                    <a:pt x="3020" y="284"/>
                  </a:cubicBezTo>
                  <a:cubicBezTo>
                    <a:pt x="3037" y="281"/>
                    <a:pt x="3047" y="279"/>
                    <a:pt x="3052" y="276"/>
                  </a:cubicBezTo>
                  <a:cubicBezTo>
                    <a:pt x="3058" y="274"/>
                    <a:pt x="3059" y="271"/>
                    <a:pt x="3058" y="268"/>
                  </a:cubicBezTo>
                  <a:cubicBezTo>
                    <a:pt x="3057" y="262"/>
                    <a:pt x="3050" y="254"/>
                    <a:pt x="3059" y="243"/>
                  </a:cubicBezTo>
                  <a:cubicBezTo>
                    <a:pt x="3050" y="228"/>
                    <a:pt x="3036" y="210"/>
                    <a:pt x="3045" y="205"/>
                  </a:cubicBezTo>
                  <a:cubicBezTo>
                    <a:pt x="3027" y="209"/>
                    <a:pt x="3020" y="200"/>
                    <a:pt x="3010" y="191"/>
                  </a:cubicBezTo>
                  <a:cubicBezTo>
                    <a:pt x="3001" y="182"/>
                    <a:pt x="2989" y="174"/>
                    <a:pt x="2964" y="181"/>
                  </a:cubicBezTo>
                  <a:cubicBezTo>
                    <a:pt x="2966" y="176"/>
                    <a:pt x="2959" y="173"/>
                    <a:pt x="2955" y="168"/>
                  </a:cubicBezTo>
                  <a:cubicBezTo>
                    <a:pt x="2950" y="164"/>
                    <a:pt x="2947" y="158"/>
                    <a:pt x="2955" y="148"/>
                  </a:cubicBezTo>
                  <a:cubicBezTo>
                    <a:pt x="2920" y="140"/>
                    <a:pt x="2955" y="167"/>
                    <a:pt x="2947" y="176"/>
                  </a:cubicBezTo>
                  <a:cubicBezTo>
                    <a:pt x="2916" y="180"/>
                    <a:pt x="2892" y="157"/>
                    <a:pt x="2864" y="136"/>
                  </a:cubicBezTo>
                  <a:cubicBezTo>
                    <a:pt x="2857" y="131"/>
                    <a:pt x="2849" y="125"/>
                    <a:pt x="2842" y="120"/>
                  </a:cubicBezTo>
                  <a:cubicBezTo>
                    <a:pt x="2834" y="115"/>
                    <a:pt x="2826" y="111"/>
                    <a:pt x="2817" y="108"/>
                  </a:cubicBezTo>
                  <a:cubicBezTo>
                    <a:pt x="2809" y="104"/>
                    <a:pt x="2800" y="102"/>
                    <a:pt x="2790" y="100"/>
                  </a:cubicBezTo>
                  <a:cubicBezTo>
                    <a:pt x="2780" y="99"/>
                    <a:pt x="2770" y="100"/>
                    <a:pt x="2759" y="102"/>
                  </a:cubicBezTo>
                  <a:cubicBezTo>
                    <a:pt x="2742" y="100"/>
                    <a:pt x="2727" y="101"/>
                    <a:pt x="2715" y="103"/>
                  </a:cubicBezTo>
                  <a:cubicBezTo>
                    <a:pt x="2702" y="105"/>
                    <a:pt x="2691" y="108"/>
                    <a:pt x="2680" y="111"/>
                  </a:cubicBezTo>
                  <a:cubicBezTo>
                    <a:pt x="2669" y="114"/>
                    <a:pt x="2659" y="117"/>
                    <a:pt x="2647" y="119"/>
                  </a:cubicBezTo>
                  <a:cubicBezTo>
                    <a:pt x="2635" y="121"/>
                    <a:pt x="2622" y="123"/>
                    <a:pt x="2607" y="123"/>
                  </a:cubicBezTo>
                  <a:cubicBezTo>
                    <a:pt x="2600" y="112"/>
                    <a:pt x="2606" y="105"/>
                    <a:pt x="2614" y="100"/>
                  </a:cubicBezTo>
                  <a:cubicBezTo>
                    <a:pt x="2623" y="96"/>
                    <a:pt x="2633" y="94"/>
                    <a:pt x="2633" y="94"/>
                  </a:cubicBezTo>
                  <a:cubicBezTo>
                    <a:pt x="2605" y="70"/>
                    <a:pt x="2580" y="67"/>
                    <a:pt x="2547" y="70"/>
                  </a:cubicBezTo>
                  <a:cubicBezTo>
                    <a:pt x="2555" y="63"/>
                    <a:pt x="2551" y="54"/>
                    <a:pt x="2544" y="42"/>
                  </a:cubicBezTo>
                  <a:cubicBezTo>
                    <a:pt x="2519" y="39"/>
                    <a:pt x="2520" y="72"/>
                    <a:pt x="2491" y="51"/>
                  </a:cubicBezTo>
                  <a:cubicBezTo>
                    <a:pt x="2498" y="42"/>
                    <a:pt x="2509" y="27"/>
                    <a:pt x="2524" y="19"/>
                  </a:cubicBezTo>
                  <a:cubicBezTo>
                    <a:pt x="2492" y="21"/>
                    <a:pt x="2460" y="33"/>
                    <a:pt x="2428" y="36"/>
                  </a:cubicBezTo>
                  <a:cubicBezTo>
                    <a:pt x="2423" y="18"/>
                    <a:pt x="2451" y="14"/>
                    <a:pt x="2464" y="6"/>
                  </a:cubicBezTo>
                  <a:cubicBezTo>
                    <a:pt x="2455" y="6"/>
                    <a:pt x="2445" y="6"/>
                    <a:pt x="2434" y="6"/>
                  </a:cubicBezTo>
                  <a:cubicBezTo>
                    <a:pt x="2424" y="6"/>
                    <a:pt x="2413" y="7"/>
                    <a:pt x="2403" y="9"/>
                  </a:cubicBezTo>
                  <a:cubicBezTo>
                    <a:pt x="2382" y="12"/>
                    <a:pt x="2365" y="18"/>
                    <a:pt x="2358" y="30"/>
                  </a:cubicBezTo>
                  <a:cubicBezTo>
                    <a:pt x="2358" y="30"/>
                    <a:pt x="2363" y="33"/>
                    <a:pt x="2368" y="36"/>
                  </a:cubicBezTo>
                  <a:cubicBezTo>
                    <a:pt x="2373" y="40"/>
                    <a:pt x="2378" y="43"/>
                    <a:pt x="2378" y="43"/>
                  </a:cubicBezTo>
                  <a:cubicBezTo>
                    <a:pt x="2366" y="42"/>
                    <a:pt x="2375" y="19"/>
                    <a:pt x="2385" y="16"/>
                  </a:cubicBezTo>
                  <a:cubicBezTo>
                    <a:pt x="2418" y="0"/>
                    <a:pt x="2426" y="32"/>
                    <a:pt x="2426" y="41"/>
                  </a:cubicBezTo>
                  <a:cubicBezTo>
                    <a:pt x="2403" y="44"/>
                    <a:pt x="2403" y="44"/>
                    <a:pt x="2403" y="44"/>
                  </a:cubicBezTo>
                  <a:cubicBezTo>
                    <a:pt x="2407" y="59"/>
                    <a:pt x="2414" y="67"/>
                    <a:pt x="2423" y="70"/>
                  </a:cubicBezTo>
                  <a:cubicBezTo>
                    <a:pt x="2432" y="74"/>
                    <a:pt x="2444" y="73"/>
                    <a:pt x="2456" y="71"/>
                  </a:cubicBezTo>
                  <a:cubicBezTo>
                    <a:pt x="2482" y="66"/>
                    <a:pt x="2512" y="58"/>
                    <a:pt x="2533" y="64"/>
                  </a:cubicBezTo>
                  <a:cubicBezTo>
                    <a:pt x="2533" y="64"/>
                    <a:pt x="2526" y="73"/>
                    <a:pt x="2519" y="82"/>
                  </a:cubicBezTo>
                  <a:cubicBezTo>
                    <a:pt x="2512" y="91"/>
                    <a:pt x="2506" y="100"/>
                    <a:pt x="2506" y="100"/>
                  </a:cubicBezTo>
                  <a:cubicBezTo>
                    <a:pt x="2506" y="100"/>
                    <a:pt x="2518" y="94"/>
                    <a:pt x="2531" y="88"/>
                  </a:cubicBezTo>
                  <a:cubicBezTo>
                    <a:pt x="2537" y="85"/>
                    <a:pt x="2544" y="82"/>
                    <a:pt x="2549" y="80"/>
                  </a:cubicBezTo>
                  <a:cubicBezTo>
                    <a:pt x="2553" y="78"/>
                    <a:pt x="2557" y="77"/>
                    <a:pt x="2557" y="77"/>
                  </a:cubicBezTo>
                  <a:cubicBezTo>
                    <a:pt x="2563" y="90"/>
                    <a:pt x="2564" y="114"/>
                    <a:pt x="2542" y="114"/>
                  </a:cubicBezTo>
                  <a:cubicBezTo>
                    <a:pt x="2554" y="128"/>
                    <a:pt x="2561" y="126"/>
                    <a:pt x="2568" y="124"/>
                  </a:cubicBezTo>
                  <a:cubicBezTo>
                    <a:pt x="2575" y="123"/>
                    <a:pt x="2582" y="121"/>
                    <a:pt x="2591" y="135"/>
                  </a:cubicBezTo>
                  <a:cubicBezTo>
                    <a:pt x="2593" y="140"/>
                    <a:pt x="2591" y="141"/>
                    <a:pt x="2588" y="142"/>
                  </a:cubicBezTo>
                  <a:cubicBezTo>
                    <a:pt x="2620" y="139"/>
                    <a:pt x="2620" y="139"/>
                    <a:pt x="2620" y="139"/>
                  </a:cubicBezTo>
                  <a:cubicBezTo>
                    <a:pt x="2612" y="145"/>
                    <a:pt x="2616" y="168"/>
                    <a:pt x="2601" y="157"/>
                  </a:cubicBezTo>
                  <a:cubicBezTo>
                    <a:pt x="2612" y="166"/>
                    <a:pt x="2623" y="171"/>
                    <a:pt x="2633" y="173"/>
                  </a:cubicBezTo>
                  <a:cubicBezTo>
                    <a:pt x="2644" y="175"/>
                    <a:pt x="2654" y="174"/>
                    <a:pt x="2664" y="174"/>
                  </a:cubicBezTo>
                  <a:cubicBezTo>
                    <a:pt x="2682" y="173"/>
                    <a:pt x="2697" y="171"/>
                    <a:pt x="2701" y="189"/>
                  </a:cubicBezTo>
                  <a:cubicBezTo>
                    <a:pt x="2696" y="190"/>
                    <a:pt x="2696" y="190"/>
                    <a:pt x="2696" y="190"/>
                  </a:cubicBezTo>
                  <a:cubicBezTo>
                    <a:pt x="2732" y="196"/>
                    <a:pt x="2737" y="190"/>
                    <a:pt x="2740" y="180"/>
                  </a:cubicBezTo>
                  <a:cubicBezTo>
                    <a:pt x="2741" y="175"/>
                    <a:pt x="2743" y="169"/>
                    <a:pt x="2747" y="164"/>
                  </a:cubicBezTo>
                  <a:cubicBezTo>
                    <a:pt x="2752" y="159"/>
                    <a:pt x="2761" y="154"/>
                    <a:pt x="2777" y="151"/>
                  </a:cubicBezTo>
                  <a:cubicBezTo>
                    <a:pt x="2777" y="151"/>
                    <a:pt x="2780" y="172"/>
                    <a:pt x="2781" y="192"/>
                  </a:cubicBezTo>
                  <a:cubicBezTo>
                    <a:pt x="2783" y="213"/>
                    <a:pt x="2785" y="234"/>
                    <a:pt x="2785" y="234"/>
                  </a:cubicBezTo>
                  <a:cubicBezTo>
                    <a:pt x="2803" y="208"/>
                    <a:pt x="2803" y="208"/>
                    <a:pt x="2803" y="208"/>
                  </a:cubicBezTo>
                  <a:cubicBezTo>
                    <a:pt x="2809" y="212"/>
                    <a:pt x="2822" y="221"/>
                    <a:pt x="2815" y="231"/>
                  </a:cubicBezTo>
                  <a:cubicBezTo>
                    <a:pt x="2849" y="223"/>
                    <a:pt x="2816" y="217"/>
                    <a:pt x="2839" y="205"/>
                  </a:cubicBezTo>
                  <a:cubicBezTo>
                    <a:pt x="2844" y="215"/>
                    <a:pt x="2853" y="222"/>
                    <a:pt x="2863" y="227"/>
                  </a:cubicBezTo>
                  <a:cubicBezTo>
                    <a:pt x="2873" y="233"/>
                    <a:pt x="2884" y="237"/>
                    <a:pt x="2894" y="242"/>
                  </a:cubicBezTo>
                  <a:cubicBezTo>
                    <a:pt x="2915" y="250"/>
                    <a:pt x="2930" y="261"/>
                    <a:pt x="2923" y="284"/>
                  </a:cubicBezTo>
                  <a:cubicBezTo>
                    <a:pt x="2945" y="269"/>
                    <a:pt x="2899" y="252"/>
                    <a:pt x="2942" y="256"/>
                  </a:cubicBezTo>
                  <a:cubicBezTo>
                    <a:pt x="2935" y="281"/>
                    <a:pt x="2946" y="284"/>
                    <a:pt x="2961" y="286"/>
                  </a:cubicBezTo>
                  <a:cubicBezTo>
                    <a:pt x="2976" y="287"/>
                    <a:pt x="2996" y="288"/>
                    <a:pt x="3004" y="306"/>
                  </a:cubicBezTo>
                  <a:cubicBezTo>
                    <a:pt x="2982" y="324"/>
                    <a:pt x="2962" y="297"/>
                    <a:pt x="2979" y="334"/>
                  </a:cubicBezTo>
                  <a:cubicBezTo>
                    <a:pt x="2989" y="326"/>
                    <a:pt x="2997" y="325"/>
                    <a:pt x="3005" y="328"/>
                  </a:cubicBezTo>
                  <a:cubicBezTo>
                    <a:pt x="3012" y="330"/>
                    <a:pt x="3018" y="337"/>
                    <a:pt x="3023" y="344"/>
                  </a:cubicBezTo>
                  <a:cubicBezTo>
                    <a:pt x="3034" y="359"/>
                    <a:pt x="3044" y="378"/>
                    <a:pt x="3058" y="382"/>
                  </a:cubicBezTo>
                  <a:cubicBezTo>
                    <a:pt x="3068" y="367"/>
                    <a:pt x="3083" y="372"/>
                    <a:pt x="3101" y="382"/>
                  </a:cubicBezTo>
                  <a:cubicBezTo>
                    <a:pt x="3110" y="388"/>
                    <a:pt x="3119" y="395"/>
                    <a:pt x="3130" y="401"/>
                  </a:cubicBezTo>
                  <a:cubicBezTo>
                    <a:pt x="3140" y="408"/>
                    <a:pt x="3151" y="414"/>
                    <a:pt x="3162" y="419"/>
                  </a:cubicBezTo>
                  <a:cubicBezTo>
                    <a:pt x="3158" y="423"/>
                    <a:pt x="3173" y="440"/>
                    <a:pt x="3192" y="460"/>
                  </a:cubicBezTo>
                  <a:cubicBezTo>
                    <a:pt x="3211" y="481"/>
                    <a:pt x="3235" y="506"/>
                    <a:pt x="3247" y="525"/>
                  </a:cubicBezTo>
                  <a:cubicBezTo>
                    <a:pt x="3242" y="528"/>
                    <a:pt x="3242" y="528"/>
                    <a:pt x="3242" y="528"/>
                  </a:cubicBezTo>
                  <a:cubicBezTo>
                    <a:pt x="3257" y="517"/>
                    <a:pt x="3272" y="520"/>
                    <a:pt x="3287" y="528"/>
                  </a:cubicBezTo>
                  <a:cubicBezTo>
                    <a:pt x="3302" y="536"/>
                    <a:pt x="3317" y="548"/>
                    <a:pt x="3332" y="556"/>
                  </a:cubicBezTo>
                  <a:cubicBezTo>
                    <a:pt x="3316" y="572"/>
                    <a:pt x="3306" y="574"/>
                    <a:pt x="3287" y="570"/>
                  </a:cubicBezTo>
                  <a:cubicBezTo>
                    <a:pt x="3309" y="590"/>
                    <a:pt x="3309" y="590"/>
                    <a:pt x="3309" y="590"/>
                  </a:cubicBezTo>
                  <a:cubicBezTo>
                    <a:pt x="3322" y="586"/>
                    <a:pt x="3334" y="588"/>
                    <a:pt x="3351" y="599"/>
                  </a:cubicBezTo>
                  <a:cubicBezTo>
                    <a:pt x="3327" y="613"/>
                    <a:pt x="3327" y="613"/>
                    <a:pt x="3327" y="613"/>
                  </a:cubicBezTo>
                  <a:cubicBezTo>
                    <a:pt x="3334" y="620"/>
                    <a:pt x="3343" y="625"/>
                    <a:pt x="3353" y="630"/>
                  </a:cubicBezTo>
                  <a:cubicBezTo>
                    <a:pt x="3362" y="635"/>
                    <a:pt x="3372" y="640"/>
                    <a:pt x="3382" y="646"/>
                  </a:cubicBezTo>
                  <a:cubicBezTo>
                    <a:pt x="3401" y="657"/>
                    <a:pt x="3419" y="673"/>
                    <a:pt x="3431" y="698"/>
                  </a:cubicBezTo>
                  <a:cubicBezTo>
                    <a:pt x="3441" y="690"/>
                    <a:pt x="3447" y="671"/>
                    <a:pt x="3456" y="657"/>
                  </a:cubicBezTo>
                  <a:cubicBezTo>
                    <a:pt x="3465" y="643"/>
                    <a:pt x="3479" y="634"/>
                    <a:pt x="3504" y="649"/>
                  </a:cubicBezTo>
                  <a:cubicBezTo>
                    <a:pt x="3496" y="660"/>
                    <a:pt x="3480" y="677"/>
                    <a:pt x="3466" y="670"/>
                  </a:cubicBezTo>
                  <a:cubicBezTo>
                    <a:pt x="3470" y="672"/>
                    <a:pt x="3486" y="675"/>
                    <a:pt x="3488" y="687"/>
                  </a:cubicBezTo>
                  <a:cubicBezTo>
                    <a:pt x="3456" y="685"/>
                    <a:pt x="3456" y="685"/>
                    <a:pt x="3456" y="685"/>
                  </a:cubicBezTo>
                  <a:cubicBezTo>
                    <a:pt x="3464" y="710"/>
                    <a:pt x="3479" y="682"/>
                    <a:pt x="3490" y="698"/>
                  </a:cubicBezTo>
                  <a:cubicBezTo>
                    <a:pt x="3475" y="710"/>
                    <a:pt x="3489" y="718"/>
                    <a:pt x="3475" y="726"/>
                  </a:cubicBezTo>
                  <a:cubicBezTo>
                    <a:pt x="3471" y="723"/>
                    <a:pt x="3470" y="708"/>
                    <a:pt x="3460" y="707"/>
                  </a:cubicBezTo>
                  <a:cubicBezTo>
                    <a:pt x="3466" y="717"/>
                    <a:pt x="3471" y="728"/>
                    <a:pt x="3474" y="739"/>
                  </a:cubicBezTo>
                  <a:cubicBezTo>
                    <a:pt x="3476" y="750"/>
                    <a:pt x="3477" y="761"/>
                    <a:pt x="3474" y="769"/>
                  </a:cubicBezTo>
                  <a:cubicBezTo>
                    <a:pt x="3481" y="761"/>
                    <a:pt x="3494" y="752"/>
                    <a:pt x="3506" y="763"/>
                  </a:cubicBezTo>
                  <a:cubicBezTo>
                    <a:pt x="3519" y="778"/>
                    <a:pt x="3517" y="784"/>
                    <a:pt x="3512" y="790"/>
                  </a:cubicBezTo>
                  <a:cubicBezTo>
                    <a:pt x="3507" y="796"/>
                    <a:pt x="3500" y="801"/>
                    <a:pt x="3503" y="813"/>
                  </a:cubicBezTo>
                  <a:cubicBezTo>
                    <a:pt x="3520" y="812"/>
                    <a:pt x="3525" y="841"/>
                    <a:pt x="3548" y="824"/>
                  </a:cubicBezTo>
                  <a:cubicBezTo>
                    <a:pt x="3555" y="834"/>
                    <a:pt x="3546" y="844"/>
                    <a:pt x="3542" y="852"/>
                  </a:cubicBezTo>
                  <a:cubicBezTo>
                    <a:pt x="3548" y="854"/>
                    <a:pt x="3554" y="860"/>
                    <a:pt x="3561" y="867"/>
                  </a:cubicBezTo>
                  <a:cubicBezTo>
                    <a:pt x="3568" y="874"/>
                    <a:pt x="3575" y="883"/>
                    <a:pt x="3582" y="890"/>
                  </a:cubicBezTo>
                  <a:cubicBezTo>
                    <a:pt x="3595" y="903"/>
                    <a:pt x="3607" y="911"/>
                    <a:pt x="3613" y="893"/>
                  </a:cubicBezTo>
                  <a:cubicBezTo>
                    <a:pt x="3612" y="887"/>
                    <a:pt x="3612" y="887"/>
                    <a:pt x="3612" y="887"/>
                  </a:cubicBezTo>
                  <a:cubicBezTo>
                    <a:pt x="3613" y="888"/>
                    <a:pt x="3613" y="889"/>
                    <a:pt x="3615" y="889"/>
                  </a:cubicBezTo>
                  <a:cubicBezTo>
                    <a:pt x="3615" y="889"/>
                    <a:pt x="3615" y="889"/>
                    <a:pt x="3615" y="889"/>
                  </a:cubicBezTo>
                  <a:cubicBezTo>
                    <a:pt x="3615" y="889"/>
                    <a:pt x="3615" y="889"/>
                    <a:pt x="3615" y="889"/>
                  </a:cubicBezTo>
                  <a:cubicBezTo>
                    <a:pt x="3623" y="895"/>
                    <a:pt x="3630" y="901"/>
                    <a:pt x="3636" y="907"/>
                  </a:cubicBezTo>
                  <a:cubicBezTo>
                    <a:pt x="3642" y="914"/>
                    <a:pt x="3647" y="921"/>
                    <a:pt x="3652" y="929"/>
                  </a:cubicBezTo>
                  <a:cubicBezTo>
                    <a:pt x="3657" y="936"/>
                    <a:pt x="3661" y="944"/>
                    <a:pt x="3665" y="953"/>
                  </a:cubicBezTo>
                  <a:cubicBezTo>
                    <a:pt x="3669" y="961"/>
                    <a:pt x="3672" y="969"/>
                    <a:pt x="3675" y="978"/>
                  </a:cubicBezTo>
                  <a:cubicBezTo>
                    <a:pt x="3682" y="995"/>
                    <a:pt x="3688" y="1012"/>
                    <a:pt x="3694" y="1029"/>
                  </a:cubicBezTo>
                  <a:cubicBezTo>
                    <a:pt x="3697" y="1038"/>
                    <a:pt x="3701" y="1046"/>
                    <a:pt x="3705" y="1053"/>
                  </a:cubicBezTo>
                  <a:cubicBezTo>
                    <a:pt x="3707" y="1057"/>
                    <a:pt x="3709" y="1061"/>
                    <a:pt x="3712" y="1065"/>
                  </a:cubicBezTo>
                  <a:cubicBezTo>
                    <a:pt x="3714" y="1068"/>
                    <a:pt x="3716" y="1072"/>
                    <a:pt x="3719" y="1076"/>
                  </a:cubicBezTo>
                  <a:cubicBezTo>
                    <a:pt x="3710" y="1080"/>
                    <a:pt x="3710" y="1080"/>
                    <a:pt x="3710" y="1080"/>
                  </a:cubicBezTo>
                  <a:cubicBezTo>
                    <a:pt x="3724" y="1096"/>
                    <a:pt x="3736" y="1115"/>
                    <a:pt x="3747" y="1134"/>
                  </a:cubicBezTo>
                  <a:cubicBezTo>
                    <a:pt x="3753" y="1143"/>
                    <a:pt x="3759" y="1152"/>
                    <a:pt x="3765" y="1160"/>
                  </a:cubicBezTo>
                  <a:cubicBezTo>
                    <a:pt x="3772" y="1167"/>
                    <a:pt x="3778" y="1174"/>
                    <a:pt x="3786" y="1179"/>
                  </a:cubicBezTo>
                  <a:cubicBezTo>
                    <a:pt x="3791" y="1190"/>
                    <a:pt x="3780" y="1212"/>
                    <a:pt x="3768" y="1212"/>
                  </a:cubicBezTo>
                  <a:cubicBezTo>
                    <a:pt x="3777" y="1225"/>
                    <a:pt x="3784" y="1231"/>
                    <a:pt x="3789" y="1241"/>
                  </a:cubicBezTo>
                  <a:cubicBezTo>
                    <a:pt x="3792" y="1245"/>
                    <a:pt x="3794" y="1250"/>
                    <a:pt x="3796" y="1258"/>
                  </a:cubicBezTo>
                  <a:cubicBezTo>
                    <a:pt x="3797" y="1265"/>
                    <a:pt x="3798" y="1274"/>
                    <a:pt x="3798" y="1286"/>
                  </a:cubicBezTo>
                  <a:cubicBezTo>
                    <a:pt x="3791" y="1280"/>
                    <a:pt x="3787" y="1278"/>
                    <a:pt x="3785" y="1277"/>
                  </a:cubicBezTo>
                  <a:cubicBezTo>
                    <a:pt x="3782" y="1277"/>
                    <a:pt x="3782" y="1278"/>
                    <a:pt x="3781" y="1279"/>
                  </a:cubicBezTo>
                  <a:cubicBezTo>
                    <a:pt x="3780" y="1281"/>
                    <a:pt x="3781" y="1280"/>
                    <a:pt x="3775" y="1260"/>
                  </a:cubicBezTo>
                  <a:cubicBezTo>
                    <a:pt x="3777" y="1270"/>
                    <a:pt x="3777" y="1278"/>
                    <a:pt x="3777" y="1286"/>
                  </a:cubicBezTo>
                  <a:cubicBezTo>
                    <a:pt x="3778" y="1293"/>
                    <a:pt x="3778" y="1300"/>
                    <a:pt x="3779" y="1306"/>
                  </a:cubicBezTo>
                  <a:cubicBezTo>
                    <a:pt x="3780" y="1313"/>
                    <a:pt x="3783" y="1319"/>
                    <a:pt x="3787" y="1325"/>
                  </a:cubicBezTo>
                  <a:cubicBezTo>
                    <a:pt x="3792" y="1332"/>
                    <a:pt x="3798" y="1339"/>
                    <a:pt x="3808" y="1347"/>
                  </a:cubicBezTo>
                  <a:cubicBezTo>
                    <a:pt x="3793" y="1344"/>
                    <a:pt x="3788" y="1353"/>
                    <a:pt x="3788" y="1366"/>
                  </a:cubicBezTo>
                  <a:cubicBezTo>
                    <a:pt x="3788" y="1378"/>
                    <a:pt x="3793" y="1393"/>
                    <a:pt x="3799" y="1401"/>
                  </a:cubicBezTo>
                  <a:cubicBezTo>
                    <a:pt x="3799" y="1401"/>
                    <a:pt x="3801" y="1393"/>
                    <a:pt x="3803" y="1385"/>
                  </a:cubicBezTo>
                  <a:cubicBezTo>
                    <a:pt x="3806" y="1377"/>
                    <a:pt x="3808" y="1369"/>
                    <a:pt x="3808" y="1369"/>
                  </a:cubicBezTo>
                  <a:cubicBezTo>
                    <a:pt x="3818" y="1389"/>
                    <a:pt x="3820" y="1408"/>
                    <a:pt x="3823" y="1427"/>
                  </a:cubicBezTo>
                  <a:cubicBezTo>
                    <a:pt x="3789" y="1425"/>
                    <a:pt x="3789" y="1425"/>
                    <a:pt x="3789" y="1425"/>
                  </a:cubicBezTo>
                  <a:cubicBezTo>
                    <a:pt x="3787" y="1436"/>
                    <a:pt x="3786" y="1446"/>
                    <a:pt x="3788" y="1456"/>
                  </a:cubicBezTo>
                  <a:cubicBezTo>
                    <a:pt x="3789" y="1466"/>
                    <a:pt x="3792" y="1475"/>
                    <a:pt x="3796" y="1483"/>
                  </a:cubicBezTo>
                  <a:cubicBezTo>
                    <a:pt x="3799" y="1492"/>
                    <a:pt x="3804" y="1500"/>
                    <a:pt x="3809" y="1508"/>
                  </a:cubicBezTo>
                  <a:cubicBezTo>
                    <a:pt x="3814" y="1516"/>
                    <a:pt x="3819" y="1524"/>
                    <a:pt x="3824" y="1531"/>
                  </a:cubicBezTo>
                  <a:cubicBezTo>
                    <a:pt x="3829" y="1539"/>
                    <a:pt x="3834" y="1547"/>
                    <a:pt x="3838" y="1555"/>
                  </a:cubicBezTo>
                  <a:cubicBezTo>
                    <a:pt x="3842" y="1562"/>
                    <a:pt x="3845" y="1570"/>
                    <a:pt x="3846" y="1578"/>
                  </a:cubicBezTo>
                  <a:cubicBezTo>
                    <a:pt x="3848" y="1586"/>
                    <a:pt x="3848" y="1595"/>
                    <a:pt x="3845" y="1603"/>
                  </a:cubicBezTo>
                  <a:cubicBezTo>
                    <a:pt x="3844" y="1607"/>
                    <a:pt x="3843" y="1611"/>
                    <a:pt x="3840" y="1616"/>
                  </a:cubicBezTo>
                  <a:cubicBezTo>
                    <a:pt x="3838" y="1620"/>
                    <a:pt x="3835" y="1624"/>
                    <a:pt x="3832" y="1629"/>
                  </a:cubicBezTo>
                  <a:cubicBezTo>
                    <a:pt x="3844" y="1638"/>
                    <a:pt x="3847" y="1626"/>
                    <a:pt x="3850" y="1614"/>
                  </a:cubicBezTo>
                  <a:cubicBezTo>
                    <a:pt x="3852" y="1602"/>
                    <a:pt x="3855" y="1590"/>
                    <a:pt x="3870" y="1597"/>
                  </a:cubicBezTo>
                  <a:cubicBezTo>
                    <a:pt x="3871" y="1602"/>
                    <a:pt x="3870" y="1607"/>
                    <a:pt x="3869" y="1612"/>
                  </a:cubicBezTo>
                  <a:cubicBezTo>
                    <a:pt x="3868" y="1617"/>
                    <a:pt x="3867" y="1622"/>
                    <a:pt x="3865" y="1627"/>
                  </a:cubicBezTo>
                  <a:cubicBezTo>
                    <a:pt x="3861" y="1637"/>
                    <a:pt x="3856" y="1647"/>
                    <a:pt x="3851" y="1655"/>
                  </a:cubicBezTo>
                  <a:cubicBezTo>
                    <a:pt x="3841" y="1673"/>
                    <a:pt x="3830" y="1686"/>
                    <a:pt x="3831" y="1692"/>
                  </a:cubicBezTo>
                  <a:cubicBezTo>
                    <a:pt x="3824" y="1719"/>
                    <a:pt x="3838" y="1729"/>
                    <a:pt x="3851" y="1740"/>
                  </a:cubicBezTo>
                  <a:cubicBezTo>
                    <a:pt x="3858" y="1746"/>
                    <a:pt x="3865" y="1752"/>
                    <a:pt x="3870" y="1760"/>
                  </a:cubicBezTo>
                  <a:cubicBezTo>
                    <a:pt x="3872" y="1763"/>
                    <a:pt x="3874" y="1768"/>
                    <a:pt x="3875" y="1773"/>
                  </a:cubicBezTo>
                  <a:cubicBezTo>
                    <a:pt x="3876" y="1778"/>
                    <a:pt x="3876" y="1784"/>
                    <a:pt x="3874" y="1791"/>
                  </a:cubicBezTo>
                  <a:cubicBezTo>
                    <a:pt x="3886" y="1784"/>
                    <a:pt x="3917" y="1775"/>
                    <a:pt x="3929" y="1816"/>
                  </a:cubicBezTo>
                  <a:cubicBezTo>
                    <a:pt x="3929" y="1826"/>
                    <a:pt x="3926" y="1834"/>
                    <a:pt x="3921" y="1840"/>
                  </a:cubicBezTo>
                  <a:cubicBezTo>
                    <a:pt x="3916" y="1846"/>
                    <a:pt x="3910" y="1850"/>
                    <a:pt x="3903" y="1852"/>
                  </a:cubicBezTo>
                  <a:cubicBezTo>
                    <a:pt x="3890" y="1856"/>
                    <a:pt x="3877" y="1853"/>
                    <a:pt x="3872" y="1841"/>
                  </a:cubicBezTo>
                  <a:cubicBezTo>
                    <a:pt x="3871" y="1832"/>
                    <a:pt x="3874" y="1827"/>
                    <a:pt x="3878" y="1828"/>
                  </a:cubicBezTo>
                  <a:cubicBezTo>
                    <a:pt x="3873" y="1815"/>
                    <a:pt x="3868" y="1800"/>
                    <a:pt x="3856" y="1815"/>
                  </a:cubicBezTo>
                  <a:cubicBezTo>
                    <a:pt x="3867" y="1820"/>
                    <a:pt x="3867" y="1820"/>
                    <a:pt x="3867" y="1820"/>
                  </a:cubicBezTo>
                  <a:cubicBezTo>
                    <a:pt x="3865" y="1824"/>
                    <a:pt x="3863" y="1831"/>
                    <a:pt x="3861" y="1838"/>
                  </a:cubicBezTo>
                  <a:cubicBezTo>
                    <a:pt x="3859" y="1846"/>
                    <a:pt x="3858" y="1854"/>
                    <a:pt x="3856" y="1861"/>
                  </a:cubicBezTo>
                  <a:cubicBezTo>
                    <a:pt x="3853" y="1874"/>
                    <a:pt x="3848" y="1884"/>
                    <a:pt x="3839" y="1878"/>
                  </a:cubicBezTo>
                  <a:cubicBezTo>
                    <a:pt x="3850" y="1906"/>
                    <a:pt x="3858" y="1890"/>
                    <a:pt x="3864" y="1869"/>
                  </a:cubicBezTo>
                  <a:cubicBezTo>
                    <a:pt x="3856" y="1893"/>
                    <a:pt x="3855" y="1912"/>
                    <a:pt x="3856" y="1931"/>
                  </a:cubicBezTo>
                  <a:cubicBezTo>
                    <a:pt x="3856" y="1950"/>
                    <a:pt x="3856" y="1969"/>
                    <a:pt x="3849" y="1994"/>
                  </a:cubicBezTo>
                  <a:cubicBezTo>
                    <a:pt x="3856" y="1986"/>
                    <a:pt x="3870" y="1980"/>
                    <a:pt x="3870" y="1988"/>
                  </a:cubicBezTo>
                  <a:cubicBezTo>
                    <a:pt x="3867" y="1997"/>
                    <a:pt x="3866" y="2004"/>
                    <a:pt x="3865" y="2010"/>
                  </a:cubicBezTo>
                  <a:cubicBezTo>
                    <a:pt x="3864" y="2016"/>
                    <a:pt x="3864" y="2020"/>
                    <a:pt x="3865" y="2024"/>
                  </a:cubicBezTo>
                  <a:cubicBezTo>
                    <a:pt x="3865" y="2031"/>
                    <a:pt x="3869" y="2035"/>
                    <a:pt x="3872" y="2038"/>
                  </a:cubicBezTo>
                  <a:cubicBezTo>
                    <a:pt x="3880" y="2044"/>
                    <a:pt x="3890" y="2047"/>
                    <a:pt x="3891" y="2072"/>
                  </a:cubicBezTo>
                  <a:cubicBezTo>
                    <a:pt x="3870" y="2099"/>
                    <a:pt x="3849" y="2058"/>
                    <a:pt x="3859" y="2109"/>
                  </a:cubicBezTo>
                  <a:cubicBezTo>
                    <a:pt x="3843" y="2138"/>
                    <a:pt x="3827" y="2111"/>
                    <a:pt x="3819" y="2099"/>
                  </a:cubicBezTo>
                  <a:cubicBezTo>
                    <a:pt x="3821" y="2104"/>
                    <a:pt x="3822" y="2110"/>
                    <a:pt x="3823" y="2116"/>
                  </a:cubicBezTo>
                  <a:cubicBezTo>
                    <a:pt x="3823" y="2121"/>
                    <a:pt x="3823" y="2126"/>
                    <a:pt x="3822" y="2131"/>
                  </a:cubicBezTo>
                  <a:cubicBezTo>
                    <a:pt x="3820" y="2142"/>
                    <a:pt x="3816" y="2151"/>
                    <a:pt x="3811" y="2160"/>
                  </a:cubicBezTo>
                  <a:cubicBezTo>
                    <a:pt x="3806" y="2168"/>
                    <a:pt x="3801" y="2176"/>
                    <a:pt x="3796" y="2183"/>
                  </a:cubicBezTo>
                  <a:cubicBezTo>
                    <a:pt x="3790" y="2190"/>
                    <a:pt x="3786" y="2197"/>
                    <a:pt x="3784" y="2203"/>
                  </a:cubicBezTo>
                  <a:cubicBezTo>
                    <a:pt x="3779" y="2178"/>
                    <a:pt x="3779" y="2178"/>
                    <a:pt x="3779" y="2178"/>
                  </a:cubicBezTo>
                  <a:cubicBezTo>
                    <a:pt x="3782" y="2193"/>
                    <a:pt x="3780" y="2204"/>
                    <a:pt x="3778" y="2215"/>
                  </a:cubicBezTo>
                  <a:cubicBezTo>
                    <a:pt x="3803" y="2206"/>
                    <a:pt x="3803" y="2206"/>
                    <a:pt x="3803" y="2206"/>
                  </a:cubicBezTo>
                  <a:cubicBezTo>
                    <a:pt x="3800" y="2213"/>
                    <a:pt x="3798" y="2219"/>
                    <a:pt x="3795" y="2223"/>
                  </a:cubicBezTo>
                  <a:cubicBezTo>
                    <a:pt x="3793" y="2227"/>
                    <a:pt x="3790" y="2229"/>
                    <a:pt x="3785" y="2228"/>
                  </a:cubicBezTo>
                  <a:cubicBezTo>
                    <a:pt x="3791" y="2237"/>
                    <a:pt x="3801" y="2236"/>
                    <a:pt x="3811" y="2237"/>
                  </a:cubicBezTo>
                  <a:cubicBezTo>
                    <a:pt x="3822" y="2238"/>
                    <a:pt x="3833" y="2241"/>
                    <a:pt x="3840" y="2257"/>
                  </a:cubicBezTo>
                  <a:cubicBezTo>
                    <a:pt x="3832" y="2265"/>
                    <a:pt x="3833" y="2280"/>
                    <a:pt x="3830" y="2293"/>
                  </a:cubicBezTo>
                  <a:cubicBezTo>
                    <a:pt x="3828" y="2305"/>
                    <a:pt x="3824" y="2316"/>
                    <a:pt x="3808" y="2315"/>
                  </a:cubicBezTo>
                  <a:cubicBezTo>
                    <a:pt x="3820" y="2288"/>
                    <a:pt x="3812" y="2288"/>
                    <a:pt x="3802" y="2288"/>
                  </a:cubicBezTo>
                  <a:cubicBezTo>
                    <a:pt x="3797" y="2289"/>
                    <a:pt x="3791" y="2289"/>
                    <a:pt x="3787" y="2286"/>
                  </a:cubicBezTo>
                  <a:cubicBezTo>
                    <a:pt x="3784" y="2283"/>
                    <a:pt x="3781" y="2278"/>
                    <a:pt x="3783" y="2266"/>
                  </a:cubicBezTo>
                  <a:cubicBezTo>
                    <a:pt x="3784" y="2276"/>
                    <a:pt x="3781" y="2287"/>
                    <a:pt x="3774" y="2299"/>
                  </a:cubicBezTo>
                  <a:cubicBezTo>
                    <a:pt x="3770" y="2300"/>
                    <a:pt x="3768" y="2296"/>
                    <a:pt x="3768" y="2292"/>
                  </a:cubicBezTo>
                  <a:cubicBezTo>
                    <a:pt x="3728" y="2338"/>
                    <a:pt x="3796" y="2325"/>
                    <a:pt x="3780" y="2380"/>
                  </a:cubicBezTo>
                  <a:cubicBezTo>
                    <a:pt x="3765" y="2368"/>
                    <a:pt x="3745" y="2384"/>
                    <a:pt x="3745" y="2394"/>
                  </a:cubicBezTo>
                  <a:cubicBezTo>
                    <a:pt x="3753" y="2372"/>
                    <a:pt x="3777" y="2391"/>
                    <a:pt x="3783" y="2416"/>
                  </a:cubicBezTo>
                  <a:cubicBezTo>
                    <a:pt x="3771" y="2431"/>
                    <a:pt x="3771" y="2442"/>
                    <a:pt x="3772" y="2451"/>
                  </a:cubicBezTo>
                  <a:cubicBezTo>
                    <a:pt x="3773" y="2459"/>
                    <a:pt x="3777" y="2467"/>
                    <a:pt x="3773" y="2476"/>
                  </a:cubicBezTo>
                  <a:cubicBezTo>
                    <a:pt x="3786" y="2456"/>
                    <a:pt x="3786" y="2456"/>
                    <a:pt x="3786" y="2456"/>
                  </a:cubicBezTo>
                  <a:cubicBezTo>
                    <a:pt x="3800" y="2469"/>
                    <a:pt x="3792" y="2486"/>
                    <a:pt x="3788" y="2513"/>
                  </a:cubicBezTo>
                  <a:cubicBezTo>
                    <a:pt x="3775" y="2511"/>
                    <a:pt x="3787" y="2487"/>
                    <a:pt x="3779" y="2494"/>
                  </a:cubicBezTo>
                  <a:cubicBezTo>
                    <a:pt x="3781" y="2499"/>
                    <a:pt x="3782" y="2503"/>
                    <a:pt x="3782" y="2508"/>
                  </a:cubicBezTo>
                  <a:cubicBezTo>
                    <a:pt x="3782" y="2512"/>
                    <a:pt x="3781" y="2515"/>
                    <a:pt x="3779" y="2519"/>
                  </a:cubicBezTo>
                  <a:cubicBezTo>
                    <a:pt x="3774" y="2526"/>
                    <a:pt x="3767" y="2533"/>
                    <a:pt x="3760" y="2540"/>
                  </a:cubicBezTo>
                  <a:cubicBezTo>
                    <a:pt x="3745" y="2553"/>
                    <a:pt x="3728" y="2566"/>
                    <a:pt x="3730" y="2589"/>
                  </a:cubicBezTo>
                  <a:cubicBezTo>
                    <a:pt x="3711" y="2602"/>
                    <a:pt x="3699" y="2578"/>
                    <a:pt x="3685" y="2589"/>
                  </a:cubicBezTo>
                  <a:cubicBezTo>
                    <a:pt x="3686" y="2614"/>
                    <a:pt x="3676" y="2623"/>
                    <a:pt x="3665" y="2631"/>
                  </a:cubicBezTo>
                  <a:cubicBezTo>
                    <a:pt x="3662" y="2633"/>
                    <a:pt x="3659" y="2635"/>
                    <a:pt x="3656" y="2637"/>
                  </a:cubicBezTo>
                  <a:cubicBezTo>
                    <a:pt x="3654" y="2640"/>
                    <a:pt x="3651" y="2642"/>
                    <a:pt x="3649" y="2645"/>
                  </a:cubicBezTo>
                  <a:cubicBezTo>
                    <a:pt x="3644" y="2651"/>
                    <a:pt x="3641" y="2660"/>
                    <a:pt x="3640" y="2672"/>
                  </a:cubicBezTo>
                  <a:cubicBezTo>
                    <a:pt x="3667" y="2671"/>
                    <a:pt x="3663" y="2666"/>
                    <a:pt x="3668" y="2706"/>
                  </a:cubicBezTo>
                  <a:cubicBezTo>
                    <a:pt x="3668" y="2706"/>
                    <a:pt x="3669" y="2705"/>
                    <a:pt x="3669" y="2703"/>
                  </a:cubicBezTo>
                  <a:cubicBezTo>
                    <a:pt x="3670" y="2701"/>
                    <a:pt x="3670" y="2698"/>
                    <a:pt x="3671" y="2694"/>
                  </a:cubicBezTo>
                  <a:cubicBezTo>
                    <a:pt x="3673" y="2687"/>
                    <a:pt x="3676" y="2677"/>
                    <a:pt x="3678" y="2668"/>
                  </a:cubicBezTo>
                  <a:cubicBezTo>
                    <a:pt x="3681" y="2658"/>
                    <a:pt x="3683" y="2648"/>
                    <a:pt x="3685" y="2641"/>
                  </a:cubicBezTo>
                  <a:cubicBezTo>
                    <a:pt x="3686" y="2634"/>
                    <a:pt x="3688" y="2629"/>
                    <a:pt x="3688" y="2629"/>
                  </a:cubicBezTo>
                  <a:cubicBezTo>
                    <a:pt x="3688" y="2629"/>
                    <a:pt x="3688" y="2633"/>
                    <a:pt x="3689" y="2638"/>
                  </a:cubicBezTo>
                  <a:cubicBezTo>
                    <a:pt x="3690" y="2644"/>
                    <a:pt x="3692" y="2652"/>
                    <a:pt x="3692" y="2659"/>
                  </a:cubicBezTo>
                  <a:cubicBezTo>
                    <a:pt x="3694" y="2674"/>
                    <a:pt x="3697" y="2689"/>
                    <a:pt x="3697" y="2689"/>
                  </a:cubicBezTo>
                  <a:cubicBezTo>
                    <a:pt x="3702" y="2678"/>
                    <a:pt x="3705" y="2666"/>
                    <a:pt x="3706" y="2654"/>
                  </a:cubicBezTo>
                  <a:cubicBezTo>
                    <a:pt x="3708" y="2642"/>
                    <a:pt x="3710" y="2632"/>
                    <a:pt x="3715" y="2627"/>
                  </a:cubicBezTo>
                  <a:cubicBezTo>
                    <a:pt x="3722" y="2656"/>
                    <a:pt x="3718" y="2652"/>
                    <a:pt x="3740" y="2650"/>
                  </a:cubicBezTo>
                  <a:cubicBezTo>
                    <a:pt x="3729" y="2653"/>
                    <a:pt x="3722" y="2659"/>
                    <a:pt x="3719" y="2667"/>
                  </a:cubicBezTo>
                  <a:cubicBezTo>
                    <a:pt x="3715" y="2674"/>
                    <a:pt x="3714" y="2683"/>
                    <a:pt x="3713" y="2692"/>
                  </a:cubicBezTo>
                  <a:cubicBezTo>
                    <a:pt x="3712" y="2701"/>
                    <a:pt x="3712" y="2710"/>
                    <a:pt x="3709" y="2719"/>
                  </a:cubicBezTo>
                  <a:cubicBezTo>
                    <a:pt x="3706" y="2727"/>
                    <a:pt x="3701" y="2735"/>
                    <a:pt x="3691" y="2740"/>
                  </a:cubicBezTo>
                  <a:cubicBezTo>
                    <a:pt x="3640" y="2712"/>
                    <a:pt x="3640" y="2712"/>
                    <a:pt x="3640" y="2712"/>
                  </a:cubicBezTo>
                  <a:cubicBezTo>
                    <a:pt x="3628" y="2721"/>
                    <a:pt x="3621" y="2731"/>
                    <a:pt x="3615" y="2743"/>
                  </a:cubicBezTo>
                  <a:cubicBezTo>
                    <a:pt x="3610" y="2755"/>
                    <a:pt x="3607" y="2768"/>
                    <a:pt x="3604" y="2782"/>
                  </a:cubicBezTo>
                  <a:cubicBezTo>
                    <a:pt x="3601" y="2795"/>
                    <a:pt x="3598" y="2810"/>
                    <a:pt x="3592" y="2824"/>
                  </a:cubicBezTo>
                  <a:cubicBezTo>
                    <a:pt x="3586" y="2838"/>
                    <a:pt x="3578" y="2852"/>
                    <a:pt x="3565" y="2865"/>
                  </a:cubicBezTo>
                  <a:cubicBezTo>
                    <a:pt x="3565" y="2865"/>
                    <a:pt x="3570" y="2862"/>
                    <a:pt x="3576" y="2858"/>
                  </a:cubicBezTo>
                  <a:cubicBezTo>
                    <a:pt x="3581" y="2855"/>
                    <a:pt x="3586" y="2851"/>
                    <a:pt x="3586" y="2851"/>
                  </a:cubicBezTo>
                  <a:cubicBezTo>
                    <a:pt x="3593" y="2862"/>
                    <a:pt x="3588" y="2872"/>
                    <a:pt x="3579" y="2882"/>
                  </a:cubicBezTo>
                  <a:cubicBezTo>
                    <a:pt x="3571" y="2892"/>
                    <a:pt x="3561" y="2902"/>
                    <a:pt x="3557" y="2915"/>
                  </a:cubicBezTo>
                  <a:cubicBezTo>
                    <a:pt x="3543" y="2901"/>
                    <a:pt x="3529" y="2909"/>
                    <a:pt x="3513" y="2909"/>
                  </a:cubicBezTo>
                  <a:cubicBezTo>
                    <a:pt x="3519" y="2913"/>
                    <a:pt x="3511" y="2923"/>
                    <a:pt x="3504" y="2936"/>
                  </a:cubicBezTo>
                  <a:cubicBezTo>
                    <a:pt x="3498" y="2948"/>
                    <a:pt x="3493" y="2964"/>
                    <a:pt x="3506" y="2979"/>
                  </a:cubicBezTo>
                  <a:cubicBezTo>
                    <a:pt x="3506" y="2979"/>
                    <a:pt x="3496" y="2981"/>
                    <a:pt x="3486" y="2983"/>
                  </a:cubicBezTo>
                  <a:cubicBezTo>
                    <a:pt x="3476" y="2985"/>
                    <a:pt x="3465" y="2986"/>
                    <a:pt x="3465" y="2986"/>
                  </a:cubicBezTo>
                  <a:cubicBezTo>
                    <a:pt x="3463" y="2989"/>
                    <a:pt x="3460" y="2991"/>
                    <a:pt x="3458" y="2993"/>
                  </a:cubicBezTo>
                  <a:cubicBezTo>
                    <a:pt x="3456" y="2996"/>
                    <a:pt x="3454" y="2998"/>
                    <a:pt x="3452" y="3001"/>
                  </a:cubicBezTo>
                  <a:cubicBezTo>
                    <a:pt x="3449" y="3005"/>
                    <a:pt x="3447" y="3010"/>
                    <a:pt x="3445" y="3015"/>
                  </a:cubicBezTo>
                  <a:cubicBezTo>
                    <a:pt x="3442" y="3026"/>
                    <a:pt x="3441" y="3037"/>
                    <a:pt x="3441" y="3047"/>
                  </a:cubicBezTo>
                  <a:cubicBezTo>
                    <a:pt x="3440" y="3069"/>
                    <a:pt x="3439" y="3091"/>
                    <a:pt x="3416" y="3108"/>
                  </a:cubicBezTo>
                  <a:cubicBezTo>
                    <a:pt x="3415" y="3095"/>
                    <a:pt x="3407" y="3090"/>
                    <a:pt x="3402" y="3084"/>
                  </a:cubicBezTo>
                  <a:cubicBezTo>
                    <a:pt x="3397" y="3078"/>
                    <a:pt x="3394" y="3070"/>
                    <a:pt x="3402" y="3052"/>
                  </a:cubicBezTo>
                  <a:cubicBezTo>
                    <a:pt x="3389" y="3065"/>
                    <a:pt x="3374" y="3073"/>
                    <a:pt x="3383" y="3083"/>
                  </a:cubicBezTo>
                  <a:cubicBezTo>
                    <a:pt x="3379" y="3083"/>
                    <a:pt x="3376" y="3086"/>
                    <a:pt x="3373" y="3091"/>
                  </a:cubicBezTo>
                  <a:cubicBezTo>
                    <a:pt x="3370" y="3096"/>
                    <a:pt x="3367" y="3103"/>
                    <a:pt x="3364" y="3109"/>
                  </a:cubicBezTo>
                  <a:cubicBezTo>
                    <a:pt x="3360" y="3116"/>
                    <a:pt x="3357" y="3122"/>
                    <a:pt x="3353" y="3127"/>
                  </a:cubicBezTo>
                  <a:cubicBezTo>
                    <a:pt x="3348" y="3132"/>
                    <a:pt x="3343" y="3135"/>
                    <a:pt x="3337" y="3134"/>
                  </a:cubicBezTo>
                  <a:cubicBezTo>
                    <a:pt x="3336" y="3145"/>
                    <a:pt x="3347" y="3163"/>
                    <a:pt x="3329" y="3175"/>
                  </a:cubicBezTo>
                  <a:cubicBezTo>
                    <a:pt x="3325" y="3173"/>
                    <a:pt x="3323" y="3167"/>
                    <a:pt x="3323" y="3167"/>
                  </a:cubicBezTo>
                  <a:cubicBezTo>
                    <a:pt x="3329" y="3175"/>
                    <a:pt x="3305" y="3197"/>
                    <a:pt x="3332" y="3203"/>
                  </a:cubicBezTo>
                  <a:cubicBezTo>
                    <a:pt x="3322" y="3202"/>
                    <a:pt x="3312" y="3202"/>
                    <a:pt x="3303" y="3204"/>
                  </a:cubicBezTo>
                  <a:cubicBezTo>
                    <a:pt x="3293" y="3205"/>
                    <a:pt x="3284" y="3208"/>
                    <a:pt x="3276" y="3212"/>
                  </a:cubicBezTo>
                  <a:cubicBezTo>
                    <a:pt x="3259" y="3220"/>
                    <a:pt x="3242" y="3230"/>
                    <a:pt x="3226" y="3241"/>
                  </a:cubicBezTo>
                  <a:cubicBezTo>
                    <a:pt x="3217" y="3247"/>
                    <a:pt x="3209" y="3252"/>
                    <a:pt x="3201" y="3257"/>
                  </a:cubicBezTo>
                  <a:cubicBezTo>
                    <a:pt x="3193" y="3261"/>
                    <a:pt x="3184" y="3266"/>
                    <a:pt x="3176" y="3269"/>
                  </a:cubicBezTo>
                  <a:cubicBezTo>
                    <a:pt x="3167" y="3271"/>
                    <a:pt x="3159" y="3273"/>
                    <a:pt x="3151" y="3274"/>
                  </a:cubicBezTo>
                  <a:cubicBezTo>
                    <a:pt x="3147" y="3274"/>
                    <a:pt x="3142" y="3274"/>
                    <a:pt x="3138" y="3273"/>
                  </a:cubicBezTo>
                  <a:cubicBezTo>
                    <a:pt x="3134" y="3272"/>
                    <a:pt x="3130" y="3271"/>
                    <a:pt x="3126" y="3269"/>
                  </a:cubicBezTo>
                  <a:cubicBezTo>
                    <a:pt x="3117" y="3274"/>
                    <a:pt x="3108" y="3280"/>
                    <a:pt x="3099" y="3286"/>
                  </a:cubicBezTo>
                  <a:cubicBezTo>
                    <a:pt x="3094" y="3289"/>
                    <a:pt x="3089" y="3291"/>
                    <a:pt x="3084" y="3294"/>
                  </a:cubicBezTo>
                  <a:cubicBezTo>
                    <a:pt x="3079" y="3296"/>
                    <a:pt x="3074" y="3299"/>
                    <a:pt x="3070" y="3301"/>
                  </a:cubicBezTo>
                  <a:cubicBezTo>
                    <a:pt x="3050" y="3312"/>
                    <a:pt x="3030" y="3319"/>
                    <a:pt x="3012" y="3326"/>
                  </a:cubicBezTo>
                  <a:cubicBezTo>
                    <a:pt x="3013" y="3320"/>
                    <a:pt x="3010" y="3317"/>
                    <a:pt x="3017" y="3316"/>
                  </a:cubicBezTo>
                  <a:cubicBezTo>
                    <a:pt x="3004" y="3316"/>
                    <a:pt x="2996" y="3319"/>
                    <a:pt x="2991" y="3325"/>
                  </a:cubicBezTo>
                  <a:cubicBezTo>
                    <a:pt x="2986" y="3330"/>
                    <a:pt x="2984" y="3338"/>
                    <a:pt x="2981" y="3346"/>
                  </a:cubicBezTo>
                  <a:cubicBezTo>
                    <a:pt x="2979" y="3354"/>
                    <a:pt x="2976" y="3362"/>
                    <a:pt x="2970" y="3367"/>
                  </a:cubicBezTo>
                  <a:cubicBezTo>
                    <a:pt x="2964" y="3373"/>
                    <a:pt x="2954" y="3376"/>
                    <a:pt x="2938" y="3374"/>
                  </a:cubicBezTo>
                  <a:cubicBezTo>
                    <a:pt x="2902" y="3351"/>
                    <a:pt x="2965" y="3351"/>
                    <a:pt x="2944" y="3343"/>
                  </a:cubicBezTo>
                  <a:cubicBezTo>
                    <a:pt x="2938" y="3328"/>
                    <a:pt x="2931" y="3322"/>
                    <a:pt x="2923" y="3321"/>
                  </a:cubicBezTo>
                  <a:cubicBezTo>
                    <a:pt x="2919" y="3321"/>
                    <a:pt x="2915" y="3321"/>
                    <a:pt x="2911" y="3323"/>
                  </a:cubicBezTo>
                  <a:cubicBezTo>
                    <a:pt x="2906" y="3324"/>
                    <a:pt x="2902" y="3326"/>
                    <a:pt x="2897" y="3329"/>
                  </a:cubicBezTo>
                  <a:cubicBezTo>
                    <a:pt x="2887" y="3334"/>
                    <a:pt x="2876" y="3339"/>
                    <a:pt x="2865" y="3342"/>
                  </a:cubicBezTo>
                  <a:cubicBezTo>
                    <a:pt x="2854" y="3344"/>
                    <a:pt x="2842" y="3344"/>
                    <a:pt x="2831" y="3336"/>
                  </a:cubicBezTo>
                  <a:cubicBezTo>
                    <a:pt x="2840" y="3331"/>
                    <a:pt x="2840" y="3331"/>
                    <a:pt x="2840" y="3331"/>
                  </a:cubicBezTo>
                  <a:cubicBezTo>
                    <a:pt x="2831" y="3327"/>
                    <a:pt x="2823" y="3327"/>
                    <a:pt x="2814" y="3329"/>
                  </a:cubicBezTo>
                  <a:cubicBezTo>
                    <a:pt x="2806" y="3332"/>
                    <a:pt x="2797" y="3337"/>
                    <a:pt x="2787" y="3342"/>
                  </a:cubicBezTo>
                  <a:cubicBezTo>
                    <a:pt x="2782" y="3345"/>
                    <a:pt x="2777" y="3348"/>
                    <a:pt x="2772" y="3350"/>
                  </a:cubicBezTo>
                  <a:cubicBezTo>
                    <a:pt x="2767" y="3353"/>
                    <a:pt x="2761" y="3356"/>
                    <a:pt x="2756" y="3358"/>
                  </a:cubicBezTo>
                  <a:cubicBezTo>
                    <a:pt x="2745" y="3362"/>
                    <a:pt x="2733" y="3366"/>
                    <a:pt x="2720" y="3366"/>
                  </a:cubicBezTo>
                  <a:cubicBezTo>
                    <a:pt x="2720" y="3366"/>
                    <a:pt x="2722" y="3360"/>
                    <a:pt x="2720" y="3356"/>
                  </a:cubicBezTo>
                  <a:cubicBezTo>
                    <a:pt x="2704" y="3373"/>
                    <a:pt x="2680" y="3387"/>
                    <a:pt x="2654" y="3396"/>
                  </a:cubicBezTo>
                  <a:cubicBezTo>
                    <a:pt x="2628" y="3405"/>
                    <a:pt x="2599" y="3411"/>
                    <a:pt x="2575" y="3417"/>
                  </a:cubicBezTo>
                  <a:cubicBezTo>
                    <a:pt x="2589" y="3391"/>
                    <a:pt x="2596" y="3403"/>
                    <a:pt x="2586" y="3377"/>
                  </a:cubicBezTo>
                  <a:cubicBezTo>
                    <a:pt x="2565" y="3382"/>
                    <a:pt x="2594" y="3418"/>
                    <a:pt x="2550" y="3426"/>
                  </a:cubicBezTo>
                  <a:cubicBezTo>
                    <a:pt x="2536" y="3413"/>
                    <a:pt x="2504" y="3401"/>
                    <a:pt x="2500" y="3374"/>
                  </a:cubicBezTo>
                  <a:cubicBezTo>
                    <a:pt x="2500" y="3374"/>
                    <a:pt x="2510" y="3373"/>
                    <a:pt x="2520" y="3373"/>
                  </a:cubicBezTo>
                  <a:cubicBezTo>
                    <a:pt x="2525" y="3373"/>
                    <a:pt x="2530" y="3373"/>
                    <a:pt x="2534" y="3372"/>
                  </a:cubicBezTo>
                  <a:cubicBezTo>
                    <a:pt x="2538" y="3372"/>
                    <a:pt x="2541" y="3372"/>
                    <a:pt x="2541" y="3372"/>
                  </a:cubicBezTo>
                  <a:cubicBezTo>
                    <a:pt x="2530" y="3355"/>
                    <a:pt x="2517" y="3355"/>
                    <a:pt x="2504" y="3359"/>
                  </a:cubicBezTo>
                  <a:cubicBezTo>
                    <a:pt x="2490" y="3363"/>
                    <a:pt x="2477" y="3371"/>
                    <a:pt x="2466" y="3367"/>
                  </a:cubicBezTo>
                  <a:cubicBezTo>
                    <a:pt x="2469" y="3352"/>
                    <a:pt x="2469" y="3352"/>
                    <a:pt x="2469" y="3352"/>
                  </a:cubicBezTo>
                  <a:cubicBezTo>
                    <a:pt x="2453" y="3353"/>
                    <a:pt x="2441" y="3356"/>
                    <a:pt x="2431" y="3360"/>
                  </a:cubicBezTo>
                  <a:cubicBezTo>
                    <a:pt x="2421" y="3365"/>
                    <a:pt x="2413" y="3370"/>
                    <a:pt x="2404" y="3374"/>
                  </a:cubicBezTo>
                  <a:cubicBezTo>
                    <a:pt x="2388" y="3384"/>
                    <a:pt x="2370" y="3393"/>
                    <a:pt x="2336" y="3390"/>
                  </a:cubicBezTo>
                  <a:cubicBezTo>
                    <a:pt x="2343" y="3402"/>
                    <a:pt x="2343" y="3402"/>
                    <a:pt x="2343" y="3402"/>
                  </a:cubicBezTo>
                  <a:cubicBezTo>
                    <a:pt x="2304" y="3439"/>
                    <a:pt x="2312" y="3379"/>
                    <a:pt x="2274" y="3406"/>
                  </a:cubicBezTo>
                  <a:cubicBezTo>
                    <a:pt x="2264" y="3366"/>
                    <a:pt x="2264" y="3366"/>
                    <a:pt x="2264" y="3366"/>
                  </a:cubicBezTo>
                  <a:cubicBezTo>
                    <a:pt x="2252" y="3370"/>
                    <a:pt x="2230" y="3378"/>
                    <a:pt x="2205" y="3386"/>
                  </a:cubicBezTo>
                  <a:cubicBezTo>
                    <a:pt x="2181" y="3393"/>
                    <a:pt x="2154" y="3400"/>
                    <a:pt x="2131" y="3402"/>
                  </a:cubicBezTo>
                  <a:cubicBezTo>
                    <a:pt x="2159" y="3375"/>
                    <a:pt x="2211" y="3364"/>
                    <a:pt x="2244" y="3349"/>
                  </a:cubicBezTo>
                  <a:cubicBezTo>
                    <a:pt x="2232" y="3348"/>
                    <a:pt x="2211" y="3348"/>
                    <a:pt x="2192" y="3349"/>
                  </a:cubicBezTo>
                  <a:cubicBezTo>
                    <a:pt x="2173" y="3351"/>
                    <a:pt x="2155" y="3355"/>
                    <a:pt x="2148" y="3364"/>
                  </a:cubicBezTo>
                  <a:cubicBezTo>
                    <a:pt x="2158" y="3361"/>
                    <a:pt x="2171" y="3353"/>
                    <a:pt x="2180" y="3360"/>
                  </a:cubicBezTo>
                  <a:cubicBezTo>
                    <a:pt x="2164" y="3374"/>
                    <a:pt x="2146" y="3384"/>
                    <a:pt x="2125" y="3389"/>
                  </a:cubicBezTo>
                  <a:cubicBezTo>
                    <a:pt x="2105" y="3395"/>
                    <a:pt x="2083" y="3397"/>
                    <a:pt x="2058" y="3394"/>
                  </a:cubicBezTo>
                  <a:cubicBezTo>
                    <a:pt x="2067" y="3356"/>
                    <a:pt x="2036" y="3349"/>
                    <a:pt x="2000" y="3341"/>
                  </a:cubicBezTo>
                  <a:cubicBezTo>
                    <a:pt x="1981" y="3338"/>
                    <a:pt x="1962" y="3334"/>
                    <a:pt x="1945" y="3328"/>
                  </a:cubicBezTo>
                  <a:cubicBezTo>
                    <a:pt x="1929" y="3322"/>
                    <a:pt x="1915" y="3312"/>
                    <a:pt x="1909" y="3296"/>
                  </a:cubicBezTo>
                  <a:cubicBezTo>
                    <a:pt x="1898" y="3298"/>
                    <a:pt x="1887" y="3299"/>
                    <a:pt x="1876" y="3299"/>
                  </a:cubicBezTo>
                  <a:cubicBezTo>
                    <a:pt x="1866" y="3299"/>
                    <a:pt x="1855" y="3297"/>
                    <a:pt x="1845" y="3296"/>
                  </a:cubicBezTo>
                  <a:cubicBezTo>
                    <a:pt x="1834" y="3294"/>
                    <a:pt x="1824" y="3292"/>
                    <a:pt x="1813" y="3289"/>
                  </a:cubicBezTo>
                  <a:cubicBezTo>
                    <a:pt x="1803" y="3286"/>
                    <a:pt x="1793" y="3283"/>
                    <a:pt x="1782" y="3280"/>
                  </a:cubicBezTo>
                  <a:cubicBezTo>
                    <a:pt x="1761" y="3273"/>
                    <a:pt x="1741" y="3264"/>
                    <a:pt x="1719" y="3257"/>
                  </a:cubicBezTo>
                  <a:cubicBezTo>
                    <a:pt x="1708" y="3254"/>
                    <a:pt x="1697" y="3250"/>
                    <a:pt x="1686" y="3247"/>
                  </a:cubicBezTo>
                  <a:cubicBezTo>
                    <a:pt x="1674" y="3243"/>
                    <a:pt x="1663" y="3241"/>
                    <a:pt x="1651" y="3238"/>
                  </a:cubicBezTo>
                  <a:cubicBezTo>
                    <a:pt x="1656" y="3255"/>
                    <a:pt x="1656" y="3263"/>
                    <a:pt x="1655" y="3266"/>
                  </a:cubicBezTo>
                  <a:cubicBezTo>
                    <a:pt x="1653" y="3270"/>
                    <a:pt x="1648" y="3269"/>
                    <a:pt x="1643" y="3268"/>
                  </a:cubicBezTo>
                  <a:cubicBezTo>
                    <a:pt x="1632" y="3266"/>
                    <a:pt x="1618" y="3263"/>
                    <a:pt x="1614" y="3293"/>
                  </a:cubicBezTo>
                  <a:cubicBezTo>
                    <a:pt x="1590" y="3291"/>
                    <a:pt x="1582" y="3288"/>
                    <a:pt x="1581" y="3284"/>
                  </a:cubicBezTo>
                  <a:cubicBezTo>
                    <a:pt x="1581" y="3284"/>
                    <a:pt x="1566" y="3271"/>
                    <a:pt x="1552" y="3257"/>
                  </a:cubicBezTo>
                  <a:cubicBezTo>
                    <a:pt x="1545" y="3251"/>
                    <a:pt x="1537" y="3244"/>
                    <a:pt x="1532" y="3239"/>
                  </a:cubicBezTo>
                  <a:cubicBezTo>
                    <a:pt x="1527" y="3234"/>
                    <a:pt x="1523" y="3231"/>
                    <a:pt x="1523" y="3231"/>
                  </a:cubicBezTo>
                  <a:cubicBezTo>
                    <a:pt x="1512" y="3209"/>
                    <a:pt x="1548" y="3224"/>
                    <a:pt x="1549" y="3210"/>
                  </a:cubicBezTo>
                  <a:cubicBezTo>
                    <a:pt x="1503" y="3192"/>
                    <a:pt x="1536" y="3180"/>
                    <a:pt x="1510" y="3156"/>
                  </a:cubicBezTo>
                  <a:cubicBezTo>
                    <a:pt x="1510" y="3178"/>
                    <a:pt x="1485" y="3180"/>
                    <a:pt x="1460" y="3164"/>
                  </a:cubicBezTo>
                  <a:cubicBezTo>
                    <a:pt x="1490" y="3202"/>
                    <a:pt x="1490" y="3202"/>
                    <a:pt x="1490" y="3202"/>
                  </a:cubicBezTo>
                  <a:cubicBezTo>
                    <a:pt x="1452" y="3207"/>
                    <a:pt x="1441" y="3191"/>
                    <a:pt x="1431" y="3174"/>
                  </a:cubicBezTo>
                  <a:cubicBezTo>
                    <a:pt x="1421" y="3157"/>
                    <a:pt x="1411" y="3140"/>
                    <a:pt x="1373" y="3143"/>
                  </a:cubicBezTo>
                  <a:cubicBezTo>
                    <a:pt x="1400" y="3133"/>
                    <a:pt x="1400" y="3133"/>
                    <a:pt x="1400" y="3133"/>
                  </a:cubicBezTo>
                  <a:cubicBezTo>
                    <a:pt x="1382" y="3132"/>
                    <a:pt x="1351" y="3121"/>
                    <a:pt x="1319" y="3114"/>
                  </a:cubicBezTo>
                  <a:cubicBezTo>
                    <a:pt x="1311" y="3112"/>
                    <a:pt x="1303" y="3110"/>
                    <a:pt x="1295" y="3109"/>
                  </a:cubicBezTo>
                  <a:cubicBezTo>
                    <a:pt x="1287" y="3108"/>
                    <a:pt x="1279" y="3107"/>
                    <a:pt x="1271" y="3107"/>
                  </a:cubicBezTo>
                  <a:cubicBezTo>
                    <a:pt x="1256" y="3107"/>
                    <a:pt x="1241" y="3110"/>
                    <a:pt x="1228" y="3117"/>
                  </a:cubicBezTo>
                  <a:cubicBezTo>
                    <a:pt x="1225" y="3108"/>
                    <a:pt x="1224" y="3090"/>
                    <a:pt x="1240" y="3092"/>
                  </a:cubicBezTo>
                  <a:cubicBezTo>
                    <a:pt x="1222" y="3082"/>
                    <a:pt x="1200" y="3075"/>
                    <a:pt x="1178" y="3069"/>
                  </a:cubicBezTo>
                  <a:cubicBezTo>
                    <a:pt x="1167" y="3066"/>
                    <a:pt x="1156" y="3063"/>
                    <a:pt x="1144" y="3061"/>
                  </a:cubicBezTo>
                  <a:cubicBezTo>
                    <a:pt x="1133" y="3058"/>
                    <a:pt x="1122" y="3055"/>
                    <a:pt x="1111" y="3052"/>
                  </a:cubicBezTo>
                  <a:cubicBezTo>
                    <a:pt x="1088" y="3047"/>
                    <a:pt x="1067" y="3040"/>
                    <a:pt x="1048" y="3032"/>
                  </a:cubicBezTo>
                  <a:cubicBezTo>
                    <a:pt x="1030" y="3023"/>
                    <a:pt x="1014" y="3011"/>
                    <a:pt x="1004" y="2997"/>
                  </a:cubicBezTo>
                  <a:cubicBezTo>
                    <a:pt x="1017" y="2987"/>
                    <a:pt x="1017" y="2987"/>
                    <a:pt x="1017" y="2987"/>
                  </a:cubicBezTo>
                  <a:cubicBezTo>
                    <a:pt x="1001" y="2983"/>
                    <a:pt x="979" y="2997"/>
                    <a:pt x="970" y="2974"/>
                  </a:cubicBezTo>
                  <a:cubicBezTo>
                    <a:pt x="974" y="2969"/>
                    <a:pt x="983" y="2965"/>
                    <a:pt x="977" y="2960"/>
                  </a:cubicBezTo>
                  <a:cubicBezTo>
                    <a:pt x="972" y="2960"/>
                    <a:pt x="960" y="2961"/>
                    <a:pt x="947" y="2958"/>
                  </a:cubicBezTo>
                  <a:cubicBezTo>
                    <a:pt x="935" y="2955"/>
                    <a:pt x="921" y="2950"/>
                    <a:pt x="915" y="2941"/>
                  </a:cubicBezTo>
                  <a:cubicBezTo>
                    <a:pt x="939" y="2937"/>
                    <a:pt x="939" y="2937"/>
                    <a:pt x="939" y="2937"/>
                  </a:cubicBezTo>
                  <a:cubicBezTo>
                    <a:pt x="932" y="2929"/>
                    <a:pt x="924" y="2923"/>
                    <a:pt x="917" y="2918"/>
                  </a:cubicBezTo>
                  <a:cubicBezTo>
                    <a:pt x="910" y="2913"/>
                    <a:pt x="902" y="2908"/>
                    <a:pt x="894" y="2905"/>
                  </a:cubicBezTo>
                  <a:cubicBezTo>
                    <a:pt x="887" y="2901"/>
                    <a:pt x="879" y="2899"/>
                    <a:pt x="871" y="2896"/>
                  </a:cubicBezTo>
                  <a:cubicBezTo>
                    <a:pt x="863" y="2894"/>
                    <a:pt x="855" y="2892"/>
                    <a:pt x="847" y="2891"/>
                  </a:cubicBezTo>
                  <a:cubicBezTo>
                    <a:pt x="814" y="2884"/>
                    <a:pt x="781" y="2880"/>
                    <a:pt x="751" y="2862"/>
                  </a:cubicBezTo>
                  <a:cubicBezTo>
                    <a:pt x="764" y="2845"/>
                    <a:pt x="761" y="2824"/>
                    <a:pt x="752" y="2804"/>
                  </a:cubicBezTo>
                  <a:cubicBezTo>
                    <a:pt x="748" y="2794"/>
                    <a:pt x="742" y="2784"/>
                    <a:pt x="737" y="2775"/>
                  </a:cubicBezTo>
                  <a:cubicBezTo>
                    <a:pt x="731" y="2765"/>
                    <a:pt x="725" y="2757"/>
                    <a:pt x="721" y="2751"/>
                  </a:cubicBezTo>
                  <a:cubicBezTo>
                    <a:pt x="726" y="2747"/>
                    <a:pt x="726" y="2747"/>
                    <a:pt x="726" y="2747"/>
                  </a:cubicBezTo>
                  <a:cubicBezTo>
                    <a:pt x="718" y="2739"/>
                    <a:pt x="710" y="2731"/>
                    <a:pt x="701" y="2724"/>
                  </a:cubicBezTo>
                  <a:cubicBezTo>
                    <a:pt x="697" y="2720"/>
                    <a:pt x="693" y="2717"/>
                    <a:pt x="689" y="2714"/>
                  </a:cubicBezTo>
                  <a:cubicBezTo>
                    <a:pt x="687" y="2712"/>
                    <a:pt x="685" y="2710"/>
                    <a:pt x="683" y="2709"/>
                  </a:cubicBezTo>
                  <a:cubicBezTo>
                    <a:pt x="681" y="2707"/>
                    <a:pt x="679" y="2706"/>
                    <a:pt x="676" y="2704"/>
                  </a:cubicBezTo>
                  <a:cubicBezTo>
                    <a:pt x="668" y="2698"/>
                    <a:pt x="660" y="2692"/>
                    <a:pt x="651" y="2687"/>
                  </a:cubicBezTo>
                  <a:cubicBezTo>
                    <a:pt x="647" y="2684"/>
                    <a:pt x="642" y="2681"/>
                    <a:pt x="638" y="2679"/>
                  </a:cubicBezTo>
                  <a:cubicBezTo>
                    <a:pt x="634" y="2676"/>
                    <a:pt x="629" y="2673"/>
                    <a:pt x="625" y="2671"/>
                  </a:cubicBezTo>
                  <a:cubicBezTo>
                    <a:pt x="608" y="2660"/>
                    <a:pt x="589" y="2650"/>
                    <a:pt x="572" y="2639"/>
                  </a:cubicBezTo>
                  <a:cubicBezTo>
                    <a:pt x="563" y="2633"/>
                    <a:pt x="554" y="2627"/>
                    <a:pt x="546" y="2621"/>
                  </a:cubicBezTo>
                  <a:cubicBezTo>
                    <a:pt x="537" y="2614"/>
                    <a:pt x="528" y="2607"/>
                    <a:pt x="520" y="2600"/>
                  </a:cubicBezTo>
                  <a:cubicBezTo>
                    <a:pt x="520" y="2591"/>
                    <a:pt x="519" y="2582"/>
                    <a:pt x="516" y="2572"/>
                  </a:cubicBezTo>
                  <a:cubicBezTo>
                    <a:pt x="514" y="2563"/>
                    <a:pt x="511" y="2553"/>
                    <a:pt x="506" y="2543"/>
                  </a:cubicBezTo>
                  <a:cubicBezTo>
                    <a:pt x="504" y="2538"/>
                    <a:pt x="502" y="2533"/>
                    <a:pt x="499" y="2528"/>
                  </a:cubicBezTo>
                  <a:cubicBezTo>
                    <a:pt x="496" y="2523"/>
                    <a:pt x="494" y="2518"/>
                    <a:pt x="491" y="2513"/>
                  </a:cubicBezTo>
                  <a:cubicBezTo>
                    <a:pt x="485" y="2502"/>
                    <a:pt x="479" y="2492"/>
                    <a:pt x="472" y="2481"/>
                  </a:cubicBezTo>
                  <a:cubicBezTo>
                    <a:pt x="447" y="2438"/>
                    <a:pt x="419" y="2392"/>
                    <a:pt x="411" y="2347"/>
                  </a:cubicBezTo>
                  <a:cubicBezTo>
                    <a:pt x="410" y="2362"/>
                    <a:pt x="380" y="2361"/>
                    <a:pt x="369" y="2349"/>
                  </a:cubicBezTo>
                  <a:cubicBezTo>
                    <a:pt x="368" y="2338"/>
                    <a:pt x="355" y="2328"/>
                    <a:pt x="347" y="2320"/>
                  </a:cubicBezTo>
                  <a:cubicBezTo>
                    <a:pt x="339" y="2311"/>
                    <a:pt x="335" y="2304"/>
                    <a:pt x="354" y="2297"/>
                  </a:cubicBezTo>
                  <a:cubicBezTo>
                    <a:pt x="356" y="2303"/>
                    <a:pt x="356" y="2303"/>
                    <a:pt x="356" y="2303"/>
                  </a:cubicBezTo>
                  <a:cubicBezTo>
                    <a:pt x="363" y="2296"/>
                    <a:pt x="367" y="2288"/>
                    <a:pt x="368" y="2280"/>
                  </a:cubicBezTo>
                  <a:cubicBezTo>
                    <a:pt x="370" y="2272"/>
                    <a:pt x="369" y="2264"/>
                    <a:pt x="367" y="2256"/>
                  </a:cubicBezTo>
                  <a:cubicBezTo>
                    <a:pt x="365" y="2248"/>
                    <a:pt x="361" y="2240"/>
                    <a:pt x="357" y="2233"/>
                  </a:cubicBezTo>
                  <a:cubicBezTo>
                    <a:pt x="354" y="2225"/>
                    <a:pt x="350" y="2217"/>
                    <a:pt x="347" y="2209"/>
                  </a:cubicBezTo>
                  <a:cubicBezTo>
                    <a:pt x="297" y="2224"/>
                    <a:pt x="297" y="2224"/>
                    <a:pt x="297" y="2224"/>
                  </a:cubicBezTo>
                  <a:cubicBezTo>
                    <a:pt x="306" y="2196"/>
                    <a:pt x="305" y="2170"/>
                    <a:pt x="298" y="2146"/>
                  </a:cubicBezTo>
                  <a:cubicBezTo>
                    <a:pt x="295" y="2133"/>
                    <a:pt x="291" y="2121"/>
                    <a:pt x="286" y="2109"/>
                  </a:cubicBezTo>
                  <a:cubicBezTo>
                    <a:pt x="283" y="2102"/>
                    <a:pt x="280" y="2096"/>
                    <a:pt x="278" y="2090"/>
                  </a:cubicBezTo>
                  <a:cubicBezTo>
                    <a:pt x="275" y="2084"/>
                    <a:pt x="273" y="2078"/>
                    <a:pt x="270" y="2073"/>
                  </a:cubicBezTo>
                  <a:cubicBezTo>
                    <a:pt x="265" y="2061"/>
                    <a:pt x="259" y="2049"/>
                    <a:pt x="255" y="2038"/>
                  </a:cubicBezTo>
                  <a:cubicBezTo>
                    <a:pt x="251" y="2027"/>
                    <a:pt x="247" y="2016"/>
                    <a:pt x="245" y="2005"/>
                  </a:cubicBezTo>
                  <a:cubicBezTo>
                    <a:pt x="244" y="2000"/>
                    <a:pt x="244" y="1995"/>
                    <a:pt x="244" y="1990"/>
                  </a:cubicBezTo>
                  <a:cubicBezTo>
                    <a:pt x="244" y="1985"/>
                    <a:pt x="244" y="1981"/>
                    <a:pt x="245" y="1976"/>
                  </a:cubicBezTo>
                  <a:cubicBezTo>
                    <a:pt x="247" y="1967"/>
                    <a:pt x="252" y="1959"/>
                    <a:pt x="259" y="1952"/>
                  </a:cubicBezTo>
                  <a:cubicBezTo>
                    <a:pt x="255" y="1947"/>
                    <a:pt x="251" y="1943"/>
                    <a:pt x="248" y="1937"/>
                  </a:cubicBezTo>
                  <a:cubicBezTo>
                    <a:pt x="246" y="1932"/>
                    <a:pt x="243" y="1927"/>
                    <a:pt x="241" y="1921"/>
                  </a:cubicBezTo>
                  <a:cubicBezTo>
                    <a:pt x="236" y="1911"/>
                    <a:pt x="231" y="1900"/>
                    <a:pt x="223" y="1891"/>
                  </a:cubicBezTo>
                  <a:cubicBezTo>
                    <a:pt x="251" y="1888"/>
                    <a:pt x="251" y="1888"/>
                    <a:pt x="251" y="1888"/>
                  </a:cubicBezTo>
                  <a:cubicBezTo>
                    <a:pt x="251" y="1874"/>
                    <a:pt x="251" y="1861"/>
                    <a:pt x="251" y="1850"/>
                  </a:cubicBezTo>
                  <a:cubicBezTo>
                    <a:pt x="251" y="1844"/>
                    <a:pt x="251" y="1838"/>
                    <a:pt x="251" y="1833"/>
                  </a:cubicBezTo>
                  <a:cubicBezTo>
                    <a:pt x="251" y="1827"/>
                    <a:pt x="251" y="1822"/>
                    <a:pt x="251" y="1816"/>
                  </a:cubicBezTo>
                  <a:cubicBezTo>
                    <a:pt x="250" y="1805"/>
                    <a:pt x="249" y="1793"/>
                    <a:pt x="248" y="1780"/>
                  </a:cubicBezTo>
                  <a:cubicBezTo>
                    <a:pt x="247" y="1767"/>
                    <a:pt x="246" y="1753"/>
                    <a:pt x="244" y="1736"/>
                  </a:cubicBezTo>
                  <a:cubicBezTo>
                    <a:pt x="264" y="1749"/>
                    <a:pt x="264" y="1749"/>
                    <a:pt x="264" y="1749"/>
                  </a:cubicBezTo>
                  <a:cubicBezTo>
                    <a:pt x="264" y="1745"/>
                    <a:pt x="263" y="1740"/>
                    <a:pt x="261" y="1736"/>
                  </a:cubicBezTo>
                  <a:cubicBezTo>
                    <a:pt x="259" y="1732"/>
                    <a:pt x="256" y="1729"/>
                    <a:pt x="252" y="1725"/>
                  </a:cubicBezTo>
                  <a:cubicBezTo>
                    <a:pt x="245" y="1718"/>
                    <a:pt x="235" y="1712"/>
                    <a:pt x="225" y="1706"/>
                  </a:cubicBezTo>
                  <a:cubicBezTo>
                    <a:pt x="214" y="1700"/>
                    <a:pt x="204" y="1693"/>
                    <a:pt x="196" y="1686"/>
                  </a:cubicBezTo>
                  <a:cubicBezTo>
                    <a:pt x="188" y="1679"/>
                    <a:pt x="184" y="1671"/>
                    <a:pt x="184" y="1662"/>
                  </a:cubicBezTo>
                  <a:cubicBezTo>
                    <a:pt x="184" y="1662"/>
                    <a:pt x="195" y="1660"/>
                    <a:pt x="205" y="1657"/>
                  </a:cubicBezTo>
                  <a:cubicBezTo>
                    <a:pt x="216" y="1655"/>
                    <a:pt x="226" y="1653"/>
                    <a:pt x="226" y="1653"/>
                  </a:cubicBezTo>
                  <a:cubicBezTo>
                    <a:pt x="227" y="1645"/>
                    <a:pt x="228" y="1636"/>
                    <a:pt x="229" y="1628"/>
                  </a:cubicBezTo>
                  <a:cubicBezTo>
                    <a:pt x="231" y="1619"/>
                    <a:pt x="233" y="1611"/>
                    <a:pt x="236" y="1603"/>
                  </a:cubicBezTo>
                  <a:cubicBezTo>
                    <a:pt x="239" y="1590"/>
                    <a:pt x="239" y="1590"/>
                    <a:pt x="239" y="1590"/>
                  </a:cubicBezTo>
                  <a:cubicBezTo>
                    <a:pt x="240" y="1586"/>
                    <a:pt x="242" y="1582"/>
                    <a:pt x="243" y="1578"/>
                  </a:cubicBezTo>
                  <a:cubicBezTo>
                    <a:pt x="246" y="1570"/>
                    <a:pt x="249" y="1562"/>
                    <a:pt x="251" y="1554"/>
                  </a:cubicBezTo>
                  <a:cubicBezTo>
                    <a:pt x="252" y="1550"/>
                    <a:pt x="253" y="1545"/>
                    <a:pt x="254" y="1541"/>
                  </a:cubicBezTo>
                  <a:cubicBezTo>
                    <a:pt x="256" y="1535"/>
                    <a:pt x="256" y="1535"/>
                    <a:pt x="256" y="1535"/>
                  </a:cubicBezTo>
                  <a:cubicBezTo>
                    <a:pt x="257" y="1529"/>
                    <a:pt x="257" y="1529"/>
                    <a:pt x="257" y="1529"/>
                  </a:cubicBezTo>
                  <a:cubicBezTo>
                    <a:pt x="259" y="1521"/>
                    <a:pt x="261" y="1513"/>
                    <a:pt x="262" y="1504"/>
                  </a:cubicBezTo>
                  <a:cubicBezTo>
                    <a:pt x="262" y="1500"/>
                    <a:pt x="262" y="1496"/>
                    <a:pt x="262" y="1492"/>
                  </a:cubicBezTo>
                  <a:cubicBezTo>
                    <a:pt x="262" y="1490"/>
                    <a:pt x="262" y="1487"/>
                    <a:pt x="262" y="1485"/>
                  </a:cubicBezTo>
                  <a:cubicBezTo>
                    <a:pt x="262" y="1483"/>
                    <a:pt x="262" y="1481"/>
                    <a:pt x="262" y="1479"/>
                  </a:cubicBezTo>
                  <a:cubicBezTo>
                    <a:pt x="262" y="1470"/>
                    <a:pt x="260" y="1461"/>
                    <a:pt x="258" y="1452"/>
                  </a:cubicBezTo>
                  <a:cubicBezTo>
                    <a:pt x="263" y="1454"/>
                    <a:pt x="275" y="1459"/>
                    <a:pt x="274" y="1470"/>
                  </a:cubicBezTo>
                  <a:cubicBezTo>
                    <a:pt x="276" y="1463"/>
                    <a:pt x="281" y="1452"/>
                    <a:pt x="285" y="1440"/>
                  </a:cubicBezTo>
                  <a:cubicBezTo>
                    <a:pt x="291" y="1429"/>
                    <a:pt x="297" y="1416"/>
                    <a:pt x="300" y="1405"/>
                  </a:cubicBezTo>
                  <a:cubicBezTo>
                    <a:pt x="304" y="1393"/>
                    <a:pt x="306" y="1382"/>
                    <a:pt x="304" y="1373"/>
                  </a:cubicBezTo>
                  <a:cubicBezTo>
                    <a:pt x="301" y="1364"/>
                    <a:pt x="294" y="1358"/>
                    <a:pt x="279" y="1355"/>
                  </a:cubicBezTo>
                  <a:cubicBezTo>
                    <a:pt x="288" y="1359"/>
                    <a:pt x="294" y="1356"/>
                    <a:pt x="298" y="1350"/>
                  </a:cubicBezTo>
                  <a:cubicBezTo>
                    <a:pt x="301" y="1347"/>
                    <a:pt x="302" y="1343"/>
                    <a:pt x="303" y="1339"/>
                  </a:cubicBezTo>
                  <a:cubicBezTo>
                    <a:pt x="305" y="1334"/>
                    <a:pt x="306" y="1329"/>
                    <a:pt x="307" y="1323"/>
                  </a:cubicBezTo>
                  <a:cubicBezTo>
                    <a:pt x="308" y="1318"/>
                    <a:pt x="308" y="1312"/>
                    <a:pt x="308" y="1305"/>
                  </a:cubicBezTo>
                  <a:cubicBezTo>
                    <a:pt x="309" y="1299"/>
                    <a:pt x="309" y="1293"/>
                    <a:pt x="310" y="1286"/>
                  </a:cubicBezTo>
                  <a:cubicBezTo>
                    <a:pt x="310" y="1274"/>
                    <a:pt x="310" y="1261"/>
                    <a:pt x="311" y="1251"/>
                  </a:cubicBezTo>
                  <a:cubicBezTo>
                    <a:pt x="333" y="1268"/>
                    <a:pt x="333" y="1268"/>
                    <a:pt x="333" y="1268"/>
                  </a:cubicBezTo>
                  <a:cubicBezTo>
                    <a:pt x="324" y="1247"/>
                    <a:pt x="318" y="1234"/>
                    <a:pt x="315" y="1222"/>
                  </a:cubicBezTo>
                  <a:cubicBezTo>
                    <a:pt x="313" y="1209"/>
                    <a:pt x="314" y="1197"/>
                    <a:pt x="322" y="1174"/>
                  </a:cubicBezTo>
                  <a:cubicBezTo>
                    <a:pt x="330" y="1167"/>
                    <a:pt x="345" y="1178"/>
                    <a:pt x="332" y="1186"/>
                  </a:cubicBezTo>
                  <a:cubicBezTo>
                    <a:pt x="347" y="1175"/>
                    <a:pt x="345" y="1165"/>
                    <a:pt x="344" y="1155"/>
                  </a:cubicBezTo>
                  <a:cubicBezTo>
                    <a:pt x="342" y="1145"/>
                    <a:pt x="342" y="1134"/>
                    <a:pt x="360" y="1120"/>
                  </a:cubicBezTo>
                  <a:cubicBezTo>
                    <a:pt x="366" y="1143"/>
                    <a:pt x="366" y="1143"/>
                    <a:pt x="366" y="1143"/>
                  </a:cubicBezTo>
                  <a:cubicBezTo>
                    <a:pt x="371" y="1136"/>
                    <a:pt x="374" y="1130"/>
                    <a:pt x="377" y="1125"/>
                  </a:cubicBezTo>
                  <a:cubicBezTo>
                    <a:pt x="379" y="1120"/>
                    <a:pt x="380" y="1116"/>
                    <a:pt x="379" y="1112"/>
                  </a:cubicBezTo>
                  <a:cubicBezTo>
                    <a:pt x="379" y="1105"/>
                    <a:pt x="376" y="1097"/>
                    <a:pt x="373" y="1082"/>
                  </a:cubicBezTo>
                  <a:cubicBezTo>
                    <a:pt x="375" y="1070"/>
                    <a:pt x="387" y="1056"/>
                    <a:pt x="402" y="1048"/>
                  </a:cubicBezTo>
                  <a:cubicBezTo>
                    <a:pt x="416" y="1039"/>
                    <a:pt x="433" y="1036"/>
                    <a:pt x="444" y="1042"/>
                  </a:cubicBezTo>
                  <a:cubicBezTo>
                    <a:pt x="439" y="1035"/>
                    <a:pt x="437" y="1025"/>
                    <a:pt x="437" y="1014"/>
                  </a:cubicBezTo>
                  <a:cubicBezTo>
                    <a:pt x="438" y="1004"/>
                    <a:pt x="442" y="993"/>
                    <a:pt x="452" y="988"/>
                  </a:cubicBezTo>
                  <a:cubicBezTo>
                    <a:pt x="461" y="992"/>
                    <a:pt x="460" y="1001"/>
                    <a:pt x="460" y="1006"/>
                  </a:cubicBezTo>
                  <a:cubicBezTo>
                    <a:pt x="474" y="998"/>
                    <a:pt x="483" y="988"/>
                    <a:pt x="490" y="978"/>
                  </a:cubicBezTo>
                  <a:cubicBezTo>
                    <a:pt x="497" y="968"/>
                    <a:pt x="501" y="957"/>
                    <a:pt x="506" y="947"/>
                  </a:cubicBezTo>
                  <a:cubicBezTo>
                    <a:pt x="510" y="937"/>
                    <a:pt x="515" y="928"/>
                    <a:pt x="521" y="921"/>
                  </a:cubicBezTo>
                  <a:cubicBezTo>
                    <a:pt x="525" y="917"/>
                    <a:pt x="528" y="914"/>
                    <a:pt x="533" y="911"/>
                  </a:cubicBezTo>
                  <a:cubicBezTo>
                    <a:pt x="537" y="909"/>
                    <a:pt x="543" y="907"/>
                    <a:pt x="549" y="905"/>
                  </a:cubicBezTo>
                  <a:cubicBezTo>
                    <a:pt x="556" y="911"/>
                    <a:pt x="561" y="913"/>
                    <a:pt x="565" y="912"/>
                  </a:cubicBezTo>
                  <a:cubicBezTo>
                    <a:pt x="547" y="929"/>
                    <a:pt x="532" y="944"/>
                    <a:pt x="520" y="955"/>
                  </a:cubicBezTo>
                  <a:cubicBezTo>
                    <a:pt x="509" y="965"/>
                    <a:pt x="502" y="971"/>
                    <a:pt x="503" y="969"/>
                  </a:cubicBezTo>
                  <a:cubicBezTo>
                    <a:pt x="512" y="978"/>
                    <a:pt x="524" y="976"/>
                    <a:pt x="535" y="978"/>
                  </a:cubicBezTo>
                  <a:cubicBezTo>
                    <a:pt x="545" y="979"/>
                    <a:pt x="553" y="985"/>
                    <a:pt x="556" y="1008"/>
                  </a:cubicBezTo>
                  <a:cubicBezTo>
                    <a:pt x="557" y="999"/>
                    <a:pt x="559" y="988"/>
                    <a:pt x="561" y="977"/>
                  </a:cubicBezTo>
                  <a:cubicBezTo>
                    <a:pt x="564" y="966"/>
                    <a:pt x="566" y="953"/>
                    <a:pt x="570" y="942"/>
                  </a:cubicBezTo>
                  <a:cubicBezTo>
                    <a:pt x="574" y="930"/>
                    <a:pt x="579" y="919"/>
                    <a:pt x="585" y="910"/>
                  </a:cubicBezTo>
                  <a:cubicBezTo>
                    <a:pt x="592" y="901"/>
                    <a:pt x="599" y="893"/>
                    <a:pt x="608" y="889"/>
                  </a:cubicBezTo>
                  <a:cubicBezTo>
                    <a:pt x="611" y="890"/>
                    <a:pt x="614" y="890"/>
                    <a:pt x="618" y="892"/>
                  </a:cubicBezTo>
                  <a:cubicBezTo>
                    <a:pt x="617" y="897"/>
                    <a:pt x="617" y="897"/>
                    <a:pt x="617" y="897"/>
                  </a:cubicBezTo>
                  <a:cubicBezTo>
                    <a:pt x="625" y="893"/>
                    <a:pt x="629" y="886"/>
                    <a:pt x="632" y="878"/>
                  </a:cubicBezTo>
                  <a:cubicBezTo>
                    <a:pt x="644" y="874"/>
                    <a:pt x="652" y="871"/>
                    <a:pt x="661" y="864"/>
                  </a:cubicBezTo>
                  <a:cubicBezTo>
                    <a:pt x="670" y="871"/>
                    <a:pt x="680" y="866"/>
                    <a:pt x="690" y="858"/>
                  </a:cubicBezTo>
                  <a:cubicBezTo>
                    <a:pt x="701" y="851"/>
                    <a:pt x="711" y="840"/>
                    <a:pt x="719" y="834"/>
                  </a:cubicBezTo>
                  <a:cubicBezTo>
                    <a:pt x="701" y="813"/>
                    <a:pt x="724" y="802"/>
                    <a:pt x="691" y="797"/>
                  </a:cubicBezTo>
                  <a:cubicBezTo>
                    <a:pt x="695" y="797"/>
                    <a:pt x="690" y="802"/>
                    <a:pt x="680" y="811"/>
                  </a:cubicBezTo>
                  <a:cubicBezTo>
                    <a:pt x="679" y="814"/>
                    <a:pt x="676" y="816"/>
                    <a:pt x="676" y="819"/>
                  </a:cubicBezTo>
                  <a:cubicBezTo>
                    <a:pt x="675" y="818"/>
                    <a:pt x="675" y="817"/>
                    <a:pt x="675" y="816"/>
                  </a:cubicBezTo>
                  <a:cubicBezTo>
                    <a:pt x="665" y="824"/>
                    <a:pt x="652" y="835"/>
                    <a:pt x="638" y="848"/>
                  </a:cubicBezTo>
                  <a:cubicBezTo>
                    <a:pt x="641" y="827"/>
                    <a:pt x="646" y="807"/>
                    <a:pt x="673" y="806"/>
                  </a:cubicBezTo>
                  <a:cubicBezTo>
                    <a:pt x="671" y="786"/>
                    <a:pt x="669" y="764"/>
                    <a:pt x="669" y="754"/>
                  </a:cubicBezTo>
                  <a:cubicBezTo>
                    <a:pt x="714" y="768"/>
                    <a:pt x="769" y="756"/>
                    <a:pt x="788" y="772"/>
                  </a:cubicBezTo>
                  <a:cubicBezTo>
                    <a:pt x="808" y="749"/>
                    <a:pt x="837" y="728"/>
                    <a:pt x="862" y="705"/>
                  </a:cubicBezTo>
                  <a:cubicBezTo>
                    <a:pt x="874" y="694"/>
                    <a:pt x="885" y="682"/>
                    <a:pt x="894" y="669"/>
                  </a:cubicBezTo>
                  <a:cubicBezTo>
                    <a:pt x="903" y="657"/>
                    <a:pt x="910" y="642"/>
                    <a:pt x="912" y="626"/>
                  </a:cubicBezTo>
                  <a:cubicBezTo>
                    <a:pt x="925" y="612"/>
                    <a:pt x="937" y="630"/>
                    <a:pt x="946" y="635"/>
                  </a:cubicBezTo>
                  <a:cubicBezTo>
                    <a:pt x="940" y="644"/>
                    <a:pt x="929" y="649"/>
                    <a:pt x="928" y="658"/>
                  </a:cubicBezTo>
                  <a:cubicBezTo>
                    <a:pt x="934" y="651"/>
                    <a:pt x="942" y="644"/>
                    <a:pt x="952" y="637"/>
                  </a:cubicBezTo>
                  <a:cubicBezTo>
                    <a:pt x="961" y="631"/>
                    <a:pt x="971" y="625"/>
                    <a:pt x="981" y="618"/>
                  </a:cubicBezTo>
                  <a:cubicBezTo>
                    <a:pt x="999" y="604"/>
                    <a:pt x="1014" y="590"/>
                    <a:pt x="1010" y="572"/>
                  </a:cubicBezTo>
                  <a:cubicBezTo>
                    <a:pt x="1034" y="570"/>
                    <a:pt x="1031" y="580"/>
                    <a:pt x="1030" y="587"/>
                  </a:cubicBezTo>
                  <a:cubicBezTo>
                    <a:pt x="1028" y="594"/>
                    <a:pt x="1027" y="597"/>
                    <a:pt x="1054" y="582"/>
                  </a:cubicBezTo>
                  <a:cubicBezTo>
                    <a:pt x="1051" y="596"/>
                    <a:pt x="1051" y="596"/>
                    <a:pt x="1051" y="596"/>
                  </a:cubicBezTo>
                  <a:cubicBezTo>
                    <a:pt x="1067" y="597"/>
                    <a:pt x="1082" y="595"/>
                    <a:pt x="1095" y="591"/>
                  </a:cubicBezTo>
                  <a:cubicBezTo>
                    <a:pt x="1108" y="588"/>
                    <a:pt x="1119" y="582"/>
                    <a:pt x="1130" y="576"/>
                  </a:cubicBezTo>
                  <a:cubicBezTo>
                    <a:pt x="1141" y="569"/>
                    <a:pt x="1152" y="561"/>
                    <a:pt x="1162" y="552"/>
                  </a:cubicBezTo>
                  <a:cubicBezTo>
                    <a:pt x="1172" y="543"/>
                    <a:pt x="1182" y="534"/>
                    <a:pt x="1192" y="525"/>
                  </a:cubicBezTo>
                  <a:cubicBezTo>
                    <a:pt x="1202" y="516"/>
                    <a:pt x="1212" y="508"/>
                    <a:pt x="1224" y="499"/>
                  </a:cubicBezTo>
                  <a:cubicBezTo>
                    <a:pt x="1229" y="495"/>
                    <a:pt x="1235" y="491"/>
                    <a:pt x="1241" y="488"/>
                  </a:cubicBezTo>
                  <a:cubicBezTo>
                    <a:pt x="1247" y="485"/>
                    <a:pt x="1253" y="482"/>
                    <a:pt x="1259" y="479"/>
                  </a:cubicBezTo>
                  <a:cubicBezTo>
                    <a:pt x="1285" y="469"/>
                    <a:pt x="1315" y="464"/>
                    <a:pt x="1352" y="474"/>
                  </a:cubicBezTo>
                  <a:cubicBezTo>
                    <a:pt x="1342" y="472"/>
                    <a:pt x="1337" y="471"/>
                    <a:pt x="1334" y="466"/>
                  </a:cubicBezTo>
                  <a:cubicBezTo>
                    <a:pt x="1353" y="465"/>
                    <a:pt x="1372" y="463"/>
                    <a:pt x="1391" y="459"/>
                  </a:cubicBezTo>
                  <a:cubicBezTo>
                    <a:pt x="1410" y="456"/>
                    <a:pt x="1429" y="452"/>
                    <a:pt x="1448" y="448"/>
                  </a:cubicBezTo>
                  <a:cubicBezTo>
                    <a:pt x="1458" y="445"/>
                    <a:pt x="1467" y="443"/>
                    <a:pt x="1477" y="440"/>
                  </a:cubicBezTo>
                  <a:cubicBezTo>
                    <a:pt x="1486" y="438"/>
                    <a:pt x="1496" y="436"/>
                    <a:pt x="1505" y="433"/>
                  </a:cubicBezTo>
                  <a:cubicBezTo>
                    <a:pt x="1533" y="425"/>
                    <a:pt x="1533" y="425"/>
                    <a:pt x="1533" y="425"/>
                  </a:cubicBezTo>
                  <a:cubicBezTo>
                    <a:pt x="1548" y="421"/>
                    <a:pt x="1548" y="421"/>
                    <a:pt x="1548" y="421"/>
                  </a:cubicBezTo>
                  <a:cubicBezTo>
                    <a:pt x="1562" y="418"/>
                    <a:pt x="1562" y="418"/>
                    <a:pt x="1562" y="418"/>
                  </a:cubicBezTo>
                  <a:cubicBezTo>
                    <a:pt x="1581" y="413"/>
                    <a:pt x="1600" y="408"/>
                    <a:pt x="1619" y="404"/>
                  </a:cubicBezTo>
                  <a:cubicBezTo>
                    <a:pt x="1638" y="401"/>
                    <a:pt x="1658" y="398"/>
                    <a:pt x="1677" y="396"/>
                  </a:cubicBezTo>
                  <a:cubicBezTo>
                    <a:pt x="1687" y="395"/>
                    <a:pt x="1697" y="394"/>
                    <a:pt x="1706" y="394"/>
                  </a:cubicBezTo>
                  <a:cubicBezTo>
                    <a:pt x="1716" y="393"/>
                    <a:pt x="1726" y="393"/>
                    <a:pt x="1735" y="394"/>
                  </a:cubicBezTo>
                  <a:cubicBezTo>
                    <a:pt x="1755" y="394"/>
                    <a:pt x="1774" y="396"/>
                    <a:pt x="1794" y="401"/>
                  </a:cubicBezTo>
                  <a:cubicBezTo>
                    <a:pt x="1838" y="406"/>
                    <a:pt x="1840" y="383"/>
                    <a:pt x="1864" y="362"/>
                  </a:cubicBezTo>
                  <a:cubicBezTo>
                    <a:pt x="1876" y="391"/>
                    <a:pt x="1876" y="391"/>
                    <a:pt x="1876" y="391"/>
                  </a:cubicBezTo>
                  <a:cubicBezTo>
                    <a:pt x="1918" y="352"/>
                    <a:pt x="1918" y="352"/>
                    <a:pt x="1918" y="352"/>
                  </a:cubicBezTo>
                  <a:cubicBezTo>
                    <a:pt x="1949" y="337"/>
                    <a:pt x="1978" y="353"/>
                    <a:pt x="2009" y="366"/>
                  </a:cubicBezTo>
                  <a:cubicBezTo>
                    <a:pt x="2040" y="379"/>
                    <a:pt x="2072" y="389"/>
                    <a:pt x="2111" y="363"/>
                  </a:cubicBezTo>
                  <a:cubicBezTo>
                    <a:pt x="2099" y="343"/>
                    <a:pt x="2099" y="343"/>
                    <a:pt x="2099" y="343"/>
                  </a:cubicBezTo>
                  <a:cubicBezTo>
                    <a:pt x="2129" y="345"/>
                    <a:pt x="2191" y="326"/>
                    <a:pt x="2187" y="349"/>
                  </a:cubicBezTo>
                  <a:cubicBezTo>
                    <a:pt x="2190" y="345"/>
                    <a:pt x="2196" y="328"/>
                    <a:pt x="2208" y="338"/>
                  </a:cubicBezTo>
                  <a:cubicBezTo>
                    <a:pt x="2209" y="353"/>
                    <a:pt x="2209" y="353"/>
                    <a:pt x="2209" y="353"/>
                  </a:cubicBezTo>
                  <a:cubicBezTo>
                    <a:pt x="2280" y="323"/>
                    <a:pt x="2280" y="323"/>
                    <a:pt x="2280" y="323"/>
                  </a:cubicBezTo>
                  <a:cubicBezTo>
                    <a:pt x="2336" y="331"/>
                    <a:pt x="2274" y="385"/>
                    <a:pt x="2355" y="384"/>
                  </a:cubicBezTo>
                  <a:cubicBezTo>
                    <a:pt x="2385" y="377"/>
                    <a:pt x="2439" y="335"/>
                    <a:pt x="2427" y="325"/>
                  </a:cubicBezTo>
                  <a:cubicBezTo>
                    <a:pt x="2415" y="325"/>
                    <a:pt x="2396" y="317"/>
                    <a:pt x="2394" y="301"/>
                  </a:cubicBezTo>
                  <a:cubicBezTo>
                    <a:pt x="2421" y="292"/>
                    <a:pt x="2421" y="292"/>
                    <a:pt x="2421" y="292"/>
                  </a:cubicBezTo>
                  <a:cubicBezTo>
                    <a:pt x="2424" y="246"/>
                    <a:pt x="2444" y="198"/>
                    <a:pt x="2374" y="169"/>
                  </a:cubicBezTo>
                  <a:cubicBezTo>
                    <a:pt x="2328" y="199"/>
                    <a:pt x="2328" y="199"/>
                    <a:pt x="2328" y="199"/>
                  </a:cubicBezTo>
                  <a:cubicBezTo>
                    <a:pt x="2312" y="177"/>
                    <a:pt x="2312" y="177"/>
                    <a:pt x="2312" y="177"/>
                  </a:cubicBezTo>
                  <a:cubicBezTo>
                    <a:pt x="2352" y="174"/>
                    <a:pt x="2352" y="174"/>
                    <a:pt x="2352" y="174"/>
                  </a:cubicBezTo>
                  <a:cubicBezTo>
                    <a:pt x="2328" y="154"/>
                    <a:pt x="2314" y="173"/>
                    <a:pt x="2299" y="187"/>
                  </a:cubicBezTo>
                  <a:cubicBezTo>
                    <a:pt x="2294" y="175"/>
                    <a:pt x="2287" y="167"/>
                    <a:pt x="2278" y="163"/>
                  </a:cubicBezTo>
                  <a:cubicBezTo>
                    <a:pt x="2233" y="210"/>
                    <a:pt x="2233" y="210"/>
                    <a:pt x="2233" y="210"/>
                  </a:cubicBezTo>
                  <a:cubicBezTo>
                    <a:pt x="2226" y="192"/>
                    <a:pt x="2252" y="173"/>
                    <a:pt x="2220" y="165"/>
                  </a:cubicBezTo>
                  <a:cubicBezTo>
                    <a:pt x="2199" y="186"/>
                    <a:pt x="2243" y="204"/>
                    <a:pt x="2208" y="219"/>
                  </a:cubicBezTo>
                  <a:cubicBezTo>
                    <a:pt x="2184" y="199"/>
                    <a:pt x="2190" y="182"/>
                    <a:pt x="2164" y="201"/>
                  </a:cubicBezTo>
                  <a:cubicBezTo>
                    <a:pt x="2159" y="190"/>
                    <a:pt x="2165" y="182"/>
                    <a:pt x="2175" y="176"/>
                  </a:cubicBezTo>
                  <a:cubicBezTo>
                    <a:pt x="2152" y="192"/>
                    <a:pt x="2112" y="186"/>
                    <a:pt x="2101" y="211"/>
                  </a:cubicBezTo>
                  <a:cubicBezTo>
                    <a:pt x="2076" y="187"/>
                    <a:pt x="2021" y="224"/>
                    <a:pt x="2020" y="180"/>
                  </a:cubicBezTo>
                  <a:cubicBezTo>
                    <a:pt x="2013" y="191"/>
                    <a:pt x="1981" y="217"/>
                    <a:pt x="1959" y="221"/>
                  </a:cubicBezTo>
                  <a:cubicBezTo>
                    <a:pt x="1977" y="193"/>
                    <a:pt x="1956" y="194"/>
                    <a:pt x="1931" y="195"/>
                  </a:cubicBezTo>
                  <a:cubicBezTo>
                    <a:pt x="1907" y="196"/>
                    <a:pt x="1879" y="197"/>
                    <a:pt x="1881" y="169"/>
                  </a:cubicBezTo>
                  <a:cubicBezTo>
                    <a:pt x="1869" y="194"/>
                    <a:pt x="1842" y="201"/>
                    <a:pt x="1812" y="208"/>
                  </a:cubicBezTo>
                  <a:cubicBezTo>
                    <a:pt x="1798" y="211"/>
                    <a:pt x="1782" y="213"/>
                    <a:pt x="1767" y="217"/>
                  </a:cubicBezTo>
                  <a:cubicBezTo>
                    <a:pt x="1752" y="221"/>
                    <a:pt x="1738" y="226"/>
                    <a:pt x="1725" y="234"/>
                  </a:cubicBezTo>
                  <a:cubicBezTo>
                    <a:pt x="1728" y="230"/>
                    <a:pt x="1732" y="222"/>
                    <a:pt x="1737" y="223"/>
                  </a:cubicBezTo>
                  <a:cubicBezTo>
                    <a:pt x="1707" y="224"/>
                    <a:pt x="1697" y="211"/>
                    <a:pt x="1676" y="205"/>
                  </a:cubicBezTo>
                  <a:cubicBezTo>
                    <a:pt x="1678" y="243"/>
                    <a:pt x="1633" y="259"/>
                    <a:pt x="1612" y="287"/>
                  </a:cubicBezTo>
                  <a:cubicBezTo>
                    <a:pt x="1591" y="271"/>
                    <a:pt x="1594" y="259"/>
                    <a:pt x="1601" y="247"/>
                  </a:cubicBezTo>
                  <a:cubicBezTo>
                    <a:pt x="1608" y="234"/>
                    <a:pt x="1618" y="222"/>
                    <a:pt x="1609" y="205"/>
                  </a:cubicBezTo>
                  <a:cubicBezTo>
                    <a:pt x="1613" y="220"/>
                    <a:pt x="1598" y="230"/>
                    <a:pt x="1585" y="240"/>
                  </a:cubicBezTo>
                  <a:cubicBezTo>
                    <a:pt x="1571" y="249"/>
                    <a:pt x="1559" y="258"/>
                    <a:pt x="1568" y="270"/>
                  </a:cubicBezTo>
                  <a:cubicBezTo>
                    <a:pt x="1536" y="252"/>
                    <a:pt x="1542" y="263"/>
                    <a:pt x="1521" y="234"/>
                  </a:cubicBezTo>
                  <a:cubicBezTo>
                    <a:pt x="1525" y="282"/>
                    <a:pt x="1497" y="247"/>
                    <a:pt x="1480" y="281"/>
                  </a:cubicBezTo>
                  <a:cubicBezTo>
                    <a:pt x="1457" y="274"/>
                    <a:pt x="1452" y="263"/>
                    <a:pt x="1448" y="257"/>
                  </a:cubicBezTo>
                  <a:cubicBezTo>
                    <a:pt x="1445" y="254"/>
                    <a:pt x="1443" y="253"/>
                    <a:pt x="1439" y="253"/>
                  </a:cubicBezTo>
                  <a:cubicBezTo>
                    <a:pt x="1435" y="254"/>
                    <a:pt x="1429" y="256"/>
                    <a:pt x="1418" y="263"/>
                  </a:cubicBezTo>
                  <a:cubicBezTo>
                    <a:pt x="1406" y="258"/>
                    <a:pt x="1409" y="249"/>
                    <a:pt x="1415" y="241"/>
                  </a:cubicBezTo>
                  <a:cubicBezTo>
                    <a:pt x="1418" y="238"/>
                    <a:pt x="1422" y="234"/>
                    <a:pt x="1425" y="231"/>
                  </a:cubicBezTo>
                  <a:cubicBezTo>
                    <a:pt x="1428" y="229"/>
                    <a:pt x="1430" y="227"/>
                    <a:pt x="1430" y="227"/>
                  </a:cubicBezTo>
                  <a:close/>
                  <a:moveTo>
                    <a:pt x="487" y="769"/>
                  </a:moveTo>
                  <a:cubicBezTo>
                    <a:pt x="487" y="769"/>
                    <a:pt x="487" y="769"/>
                    <a:pt x="487" y="769"/>
                  </a:cubicBezTo>
                  <a:cubicBezTo>
                    <a:pt x="493" y="762"/>
                    <a:pt x="499" y="756"/>
                    <a:pt x="502" y="753"/>
                  </a:cubicBezTo>
                  <a:cubicBezTo>
                    <a:pt x="499" y="756"/>
                    <a:pt x="495" y="761"/>
                    <a:pt x="487" y="769"/>
                  </a:cubicBezTo>
                  <a:close/>
                  <a:moveTo>
                    <a:pt x="421" y="833"/>
                  </a:moveTo>
                  <a:cubicBezTo>
                    <a:pt x="429" y="825"/>
                    <a:pt x="439" y="816"/>
                    <a:pt x="450" y="805"/>
                  </a:cubicBezTo>
                  <a:cubicBezTo>
                    <a:pt x="459" y="810"/>
                    <a:pt x="463" y="820"/>
                    <a:pt x="456" y="826"/>
                  </a:cubicBezTo>
                  <a:cubicBezTo>
                    <a:pt x="456" y="822"/>
                    <a:pt x="451" y="822"/>
                    <a:pt x="444" y="824"/>
                  </a:cubicBezTo>
                  <a:cubicBezTo>
                    <a:pt x="437" y="827"/>
                    <a:pt x="429" y="831"/>
                    <a:pt x="421" y="833"/>
                  </a:cubicBezTo>
                  <a:close/>
                  <a:moveTo>
                    <a:pt x="684" y="854"/>
                  </a:moveTo>
                  <a:cubicBezTo>
                    <a:pt x="677" y="865"/>
                    <a:pt x="670" y="864"/>
                    <a:pt x="665" y="861"/>
                  </a:cubicBezTo>
                  <a:cubicBezTo>
                    <a:pt x="670" y="856"/>
                    <a:pt x="674" y="851"/>
                    <a:pt x="681" y="844"/>
                  </a:cubicBezTo>
                  <a:cubicBezTo>
                    <a:pt x="680" y="843"/>
                    <a:pt x="680" y="841"/>
                    <a:pt x="680" y="840"/>
                  </a:cubicBezTo>
                  <a:cubicBezTo>
                    <a:pt x="682" y="845"/>
                    <a:pt x="684" y="850"/>
                    <a:pt x="684" y="854"/>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 name="ïšľíḋè"/>
            <p:cNvSpPr/>
            <p:nvPr/>
          </p:nvSpPr>
          <p:spPr bwMode="auto">
            <a:xfrm>
              <a:off x="2626884" y="3138377"/>
              <a:ext cx="3628" cy="3628"/>
            </a:xfrm>
            <a:custGeom>
              <a:avLst/>
              <a:gdLst>
                <a:gd name="T0" fmla="*/ 7 w 10"/>
                <a:gd name="T1" fmla="*/ 5 h 10"/>
                <a:gd name="T2" fmla="*/ 10 w 10"/>
                <a:gd name="T3" fmla="*/ 0 h 10"/>
                <a:gd name="T4" fmla="*/ 0 w 10"/>
                <a:gd name="T5" fmla="*/ 0 h 10"/>
                <a:gd name="T6" fmla="*/ 2 w 10"/>
                <a:gd name="T7" fmla="*/ 10 h 10"/>
                <a:gd name="T8" fmla="*/ 7 w 10"/>
                <a:gd name="T9" fmla="*/ 5 h 10"/>
              </a:gdLst>
              <a:ahLst/>
              <a:cxnLst>
                <a:cxn ang="0">
                  <a:pos x="T0" y="T1"/>
                </a:cxn>
                <a:cxn ang="0">
                  <a:pos x="T2" y="T3"/>
                </a:cxn>
                <a:cxn ang="0">
                  <a:pos x="T4" y="T5"/>
                </a:cxn>
                <a:cxn ang="0">
                  <a:pos x="T6" y="T7"/>
                </a:cxn>
                <a:cxn ang="0">
                  <a:pos x="T8" y="T9"/>
                </a:cxn>
              </a:cxnLst>
              <a:rect l="0" t="0" r="r" b="b"/>
              <a:pathLst>
                <a:path w="10" h="10">
                  <a:moveTo>
                    <a:pt x="7" y="5"/>
                  </a:moveTo>
                  <a:cubicBezTo>
                    <a:pt x="9" y="4"/>
                    <a:pt x="9" y="2"/>
                    <a:pt x="10" y="0"/>
                  </a:cubicBezTo>
                  <a:cubicBezTo>
                    <a:pt x="7" y="0"/>
                    <a:pt x="4" y="0"/>
                    <a:pt x="0" y="0"/>
                  </a:cubicBezTo>
                  <a:cubicBezTo>
                    <a:pt x="1" y="4"/>
                    <a:pt x="1" y="7"/>
                    <a:pt x="2" y="10"/>
                  </a:cubicBezTo>
                  <a:cubicBezTo>
                    <a:pt x="4" y="8"/>
                    <a:pt x="6" y="7"/>
                    <a:pt x="7" y="5"/>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 name="îṡļiḋê"/>
            <p:cNvSpPr/>
            <p:nvPr/>
          </p:nvSpPr>
          <p:spPr bwMode="auto">
            <a:xfrm>
              <a:off x="3564096" y="3164982"/>
              <a:ext cx="0" cy="2419"/>
            </a:xfrm>
            <a:custGeom>
              <a:avLst/>
              <a:gdLst>
                <a:gd name="T0" fmla="*/ 0 w 2"/>
                <a:gd name="T1" fmla="*/ 4 h 6"/>
                <a:gd name="T2" fmla="*/ 1 w 2"/>
                <a:gd name="T3" fmla="*/ 6 h 6"/>
                <a:gd name="T4" fmla="*/ 2 w 2"/>
                <a:gd name="T5" fmla="*/ 0 h 6"/>
                <a:gd name="T6" fmla="*/ 0 w 2"/>
                <a:gd name="T7" fmla="*/ 4 h 6"/>
              </a:gdLst>
              <a:ahLst/>
              <a:cxnLst>
                <a:cxn ang="0">
                  <a:pos x="T0" y="T1"/>
                </a:cxn>
                <a:cxn ang="0">
                  <a:pos x="T2" y="T3"/>
                </a:cxn>
                <a:cxn ang="0">
                  <a:pos x="T4" y="T5"/>
                </a:cxn>
                <a:cxn ang="0">
                  <a:pos x="T6" y="T7"/>
                </a:cxn>
              </a:cxnLst>
              <a:rect l="0" t="0" r="r" b="b"/>
              <a:pathLst>
                <a:path w="2" h="6">
                  <a:moveTo>
                    <a:pt x="0" y="4"/>
                  </a:moveTo>
                  <a:cubicBezTo>
                    <a:pt x="1" y="6"/>
                    <a:pt x="1" y="6"/>
                    <a:pt x="1" y="6"/>
                  </a:cubicBezTo>
                  <a:cubicBezTo>
                    <a:pt x="1" y="4"/>
                    <a:pt x="1" y="2"/>
                    <a:pt x="2" y="0"/>
                  </a:cubicBezTo>
                  <a:cubicBezTo>
                    <a:pt x="1" y="2"/>
                    <a:pt x="1" y="3"/>
                    <a:pt x="0" y="4"/>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 name="ïş1ïḑe"/>
            <p:cNvSpPr/>
            <p:nvPr/>
          </p:nvSpPr>
          <p:spPr bwMode="auto">
            <a:xfrm>
              <a:off x="2417675" y="3520518"/>
              <a:ext cx="3628" cy="2419"/>
            </a:xfrm>
            <a:custGeom>
              <a:avLst/>
              <a:gdLst>
                <a:gd name="T0" fmla="*/ 1 w 3"/>
                <a:gd name="T1" fmla="*/ 2 h 2"/>
                <a:gd name="T2" fmla="*/ 3 w 3"/>
                <a:gd name="T3" fmla="*/ 2 h 2"/>
                <a:gd name="T4" fmla="*/ 0 w 3"/>
                <a:gd name="T5" fmla="*/ 0 h 2"/>
                <a:gd name="T6" fmla="*/ 1 w 3"/>
                <a:gd name="T7" fmla="*/ 2 h 2"/>
              </a:gdLst>
              <a:ahLst/>
              <a:cxnLst>
                <a:cxn ang="0">
                  <a:pos x="T0" y="T1"/>
                </a:cxn>
                <a:cxn ang="0">
                  <a:pos x="T2" y="T3"/>
                </a:cxn>
                <a:cxn ang="0">
                  <a:pos x="T4" y="T5"/>
                </a:cxn>
                <a:cxn ang="0">
                  <a:pos x="T6" y="T7"/>
                </a:cxn>
              </a:cxnLst>
              <a:rect l="0" t="0" r="r" b="b"/>
              <a:pathLst>
                <a:path w="3" h="2">
                  <a:moveTo>
                    <a:pt x="1" y="2"/>
                  </a:moveTo>
                  <a:lnTo>
                    <a:pt x="3" y="2"/>
                  </a:lnTo>
                  <a:lnTo>
                    <a:pt x="0" y="0"/>
                  </a:lnTo>
                  <a:lnTo>
                    <a:pt x="1" y="2"/>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 name="îṥlíḍé"/>
            <p:cNvSpPr/>
            <p:nvPr/>
          </p:nvSpPr>
          <p:spPr bwMode="auto">
            <a:xfrm>
              <a:off x="3484282" y="3028330"/>
              <a:ext cx="1210" cy="3628"/>
            </a:xfrm>
            <a:custGeom>
              <a:avLst/>
              <a:gdLst>
                <a:gd name="T0" fmla="*/ 2 w 3"/>
                <a:gd name="T1" fmla="*/ 9 h 9"/>
                <a:gd name="T2" fmla="*/ 1 w 3"/>
                <a:gd name="T3" fmla="*/ 0 h 9"/>
                <a:gd name="T4" fmla="*/ 2 w 3"/>
                <a:gd name="T5" fmla="*/ 9 h 9"/>
              </a:gdLst>
              <a:ahLst/>
              <a:cxnLst>
                <a:cxn ang="0">
                  <a:pos x="T0" y="T1"/>
                </a:cxn>
                <a:cxn ang="0">
                  <a:pos x="T2" y="T3"/>
                </a:cxn>
                <a:cxn ang="0">
                  <a:pos x="T4" y="T5"/>
                </a:cxn>
              </a:cxnLst>
              <a:rect l="0" t="0" r="r" b="b"/>
              <a:pathLst>
                <a:path w="3" h="9">
                  <a:moveTo>
                    <a:pt x="2" y="9"/>
                  </a:moveTo>
                  <a:cubicBezTo>
                    <a:pt x="3" y="7"/>
                    <a:pt x="3" y="4"/>
                    <a:pt x="1" y="0"/>
                  </a:cubicBezTo>
                  <a:cubicBezTo>
                    <a:pt x="0" y="1"/>
                    <a:pt x="1" y="5"/>
                    <a:pt x="2" y="9"/>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 name="íṩ1íḓé"/>
            <p:cNvSpPr/>
            <p:nvPr/>
          </p:nvSpPr>
          <p:spPr bwMode="auto">
            <a:xfrm>
              <a:off x="3426236" y="2981168"/>
              <a:ext cx="6047" cy="7256"/>
            </a:xfrm>
            <a:custGeom>
              <a:avLst/>
              <a:gdLst>
                <a:gd name="T0" fmla="*/ 20 w 20"/>
                <a:gd name="T1" fmla="*/ 25 h 25"/>
                <a:gd name="T2" fmla="*/ 0 w 20"/>
                <a:gd name="T3" fmla="*/ 0 h 25"/>
                <a:gd name="T4" fmla="*/ 20 w 20"/>
                <a:gd name="T5" fmla="*/ 25 h 25"/>
              </a:gdLst>
              <a:ahLst/>
              <a:cxnLst>
                <a:cxn ang="0">
                  <a:pos x="T0" y="T1"/>
                </a:cxn>
                <a:cxn ang="0">
                  <a:pos x="T2" y="T3"/>
                </a:cxn>
                <a:cxn ang="0">
                  <a:pos x="T4" y="T5"/>
                </a:cxn>
              </a:cxnLst>
              <a:rect l="0" t="0" r="r" b="b"/>
              <a:pathLst>
                <a:path w="20" h="25">
                  <a:moveTo>
                    <a:pt x="20" y="25"/>
                  </a:moveTo>
                  <a:cubicBezTo>
                    <a:pt x="0" y="0"/>
                    <a:pt x="0" y="0"/>
                    <a:pt x="0" y="0"/>
                  </a:cubicBezTo>
                  <a:cubicBezTo>
                    <a:pt x="8" y="12"/>
                    <a:pt x="14" y="19"/>
                    <a:pt x="20" y="25"/>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 name="íṧlíďé"/>
            <p:cNvSpPr/>
            <p:nvPr/>
          </p:nvSpPr>
          <p:spPr bwMode="auto">
            <a:xfrm>
              <a:off x="3387538" y="2956981"/>
              <a:ext cx="2419" cy="2419"/>
            </a:xfrm>
            <a:custGeom>
              <a:avLst/>
              <a:gdLst>
                <a:gd name="T0" fmla="*/ 8 w 8"/>
                <a:gd name="T1" fmla="*/ 0 h 9"/>
                <a:gd name="T2" fmla="*/ 0 w 8"/>
                <a:gd name="T3" fmla="*/ 9 h 9"/>
                <a:gd name="T4" fmla="*/ 0 w 8"/>
                <a:gd name="T5" fmla="*/ 9 h 9"/>
                <a:gd name="T6" fmla="*/ 8 w 8"/>
                <a:gd name="T7" fmla="*/ 0 h 9"/>
              </a:gdLst>
              <a:ahLst/>
              <a:cxnLst>
                <a:cxn ang="0">
                  <a:pos x="T0" y="T1"/>
                </a:cxn>
                <a:cxn ang="0">
                  <a:pos x="T2" y="T3"/>
                </a:cxn>
                <a:cxn ang="0">
                  <a:pos x="T4" y="T5"/>
                </a:cxn>
                <a:cxn ang="0">
                  <a:pos x="T6" y="T7"/>
                </a:cxn>
              </a:cxnLst>
              <a:rect l="0" t="0" r="r" b="b"/>
              <a:pathLst>
                <a:path w="8" h="9">
                  <a:moveTo>
                    <a:pt x="8" y="0"/>
                  </a:moveTo>
                  <a:cubicBezTo>
                    <a:pt x="4" y="3"/>
                    <a:pt x="2" y="6"/>
                    <a:pt x="0" y="9"/>
                  </a:cubicBezTo>
                  <a:cubicBezTo>
                    <a:pt x="0" y="9"/>
                    <a:pt x="0" y="9"/>
                    <a:pt x="0" y="9"/>
                  </a:cubicBezTo>
                  <a:lnTo>
                    <a:pt x="8" y="0"/>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2" name="í$ḻíḍé"/>
            <p:cNvSpPr/>
            <p:nvPr/>
          </p:nvSpPr>
          <p:spPr bwMode="auto">
            <a:xfrm>
              <a:off x="3671724" y="3684983"/>
              <a:ext cx="0" cy="7256"/>
            </a:xfrm>
            <a:custGeom>
              <a:avLst/>
              <a:gdLst>
                <a:gd name="T0" fmla="*/ 1 w 1"/>
                <a:gd name="T1" fmla="*/ 0 h 23"/>
                <a:gd name="T2" fmla="*/ 0 w 1"/>
                <a:gd name="T3" fmla="*/ 7 h 23"/>
                <a:gd name="T4" fmla="*/ 1 w 1"/>
                <a:gd name="T5" fmla="*/ 0 h 23"/>
              </a:gdLst>
              <a:ahLst/>
              <a:cxnLst>
                <a:cxn ang="0">
                  <a:pos x="T0" y="T1"/>
                </a:cxn>
                <a:cxn ang="0">
                  <a:pos x="T2" y="T3"/>
                </a:cxn>
                <a:cxn ang="0">
                  <a:pos x="T4" y="T5"/>
                </a:cxn>
              </a:cxnLst>
              <a:rect l="0" t="0" r="r" b="b"/>
              <a:pathLst>
                <a:path w="1" h="23">
                  <a:moveTo>
                    <a:pt x="1" y="0"/>
                  </a:moveTo>
                  <a:cubicBezTo>
                    <a:pt x="0" y="2"/>
                    <a:pt x="0" y="5"/>
                    <a:pt x="0" y="7"/>
                  </a:cubicBezTo>
                  <a:cubicBezTo>
                    <a:pt x="0" y="23"/>
                    <a:pt x="1" y="12"/>
                    <a:pt x="1"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3" name="ïsľïde"/>
            <p:cNvSpPr/>
            <p:nvPr/>
          </p:nvSpPr>
          <p:spPr bwMode="auto">
            <a:xfrm>
              <a:off x="3682608" y="3435866"/>
              <a:ext cx="4837" cy="8466"/>
            </a:xfrm>
            <a:custGeom>
              <a:avLst/>
              <a:gdLst>
                <a:gd name="T0" fmla="*/ 0 w 16"/>
                <a:gd name="T1" fmla="*/ 1 h 25"/>
                <a:gd name="T2" fmla="*/ 15 w 16"/>
                <a:gd name="T3" fmla="*/ 25 h 25"/>
                <a:gd name="T4" fmla="*/ 0 w 16"/>
                <a:gd name="T5" fmla="*/ 1 h 25"/>
              </a:gdLst>
              <a:ahLst/>
              <a:cxnLst>
                <a:cxn ang="0">
                  <a:pos x="T0" y="T1"/>
                </a:cxn>
                <a:cxn ang="0">
                  <a:pos x="T2" y="T3"/>
                </a:cxn>
                <a:cxn ang="0">
                  <a:pos x="T4" y="T5"/>
                </a:cxn>
              </a:cxnLst>
              <a:rect l="0" t="0" r="r" b="b"/>
              <a:pathLst>
                <a:path w="16" h="25">
                  <a:moveTo>
                    <a:pt x="0" y="1"/>
                  </a:moveTo>
                  <a:cubicBezTo>
                    <a:pt x="6" y="9"/>
                    <a:pt x="11" y="17"/>
                    <a:pt x="15" y="25"/>
                  </a:cubicBezTo>
                  <a:cubicBezTo>
                    <a:pt x="16" y="11"/>
                    <a:pt x="16" y="0"/>
                    <a:pt x="0" y="1"/>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4" name="iṩlîḓe"/>
            <p:cNvSpPr/>
            <p:nvPr/>
          </p:nvSpPr>
          <p:spPr bwMode="auto">
            <a:xfrm>
              <a:off x="3520561" y="3930472"/>
              <a:ext cx="1210" cy="1210"/>
            </a:xfrm>
            <a:custGeom>
              <a:avLst/>
              <a:gdLst>
                <a:gd name="T0" fmla="*/ 5 w 5"/>
                <a:gd name="T1" fmla="*/ 0 h 3"/>
                <a:gd name="T2" fmla="*/ 5 w 5"/>
                <a:gd name="T3" fmla="*/ 0 h 3"/>
                <a:gd name="T4" fmla="*/ 0 w 5"/>
                <a:gd name="T5" fmla="*/ 3 h 3"/>
                <a:gd name="T6" fmla="*/ 5 w 5"/>
                <a:gd name="T7" fmla="*/ 0 h 3"/>
              </a:gdLst>
              <a:ahLst/>
              <a:cxnLst>
                <a:cxn ang="0">
                  <a:pos x="T0" y="T1"/>
                </a:cxn>
                <a:cxn ang="0">
                  <a:pos x="T2" y="T3"/>
                </a:cxn>
                <a:cxn ang="0">
                  <a:pos x="T4" y="T5"/>
                </a:cxn>
                <a:cxn ang="0">
                  <a:pos x="T6" y="T7"/>
                </a:cxn>
              </a:cxnLst>
              <a:rect l="0" t="0" r="r" b="b"/>
              <a:pathLst>
                <a:path w="5" h="3">
                  <a:moveTo>
                    <a:pt x="5" y="0"/>
                  </a:moveTo>
                  <a:cubicBezTo>
                    <a:pt x="5" y="0"/>
                    <a:pt x="5" y="0"/>
                    <a:pt x="5" y="0"/>
                  </a:cubicBezTo>
                  <a:cubicBezTo>
                    <a:pt x="3" y="1"/>
                    <a:pt x="2" y="2"/>
                    <a:pt x="0" y="3"/>
                  </a:cubicBezTo>
                  <a:lnTo>
                    <a:pt x="5" y="0"/>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5" name="îṣľïdê"/>
            <p:cNvSpPr/>
            <p:nvPr/>
          </p:nvSpPr>
          <p:spPr bwMode="auto">
            <a:xfrm>
              <a:off x="3686236" y="3444331"/>
              <a:ext cx="2419" cy="10884"/>
            </a:xfrm>
            <a:custGeom>
              <a:avLst/>
              <a:gdLst>
                <a:gd name="T0" fmla="*/ 5 w 10"/>
                <a:gd name="T1" fmla="*/ 36 h 36"/>
                <a:gd name="T2" fmla="*/ 4 w 10"/>
                <a:gd name="T3" fmla="*/ 0 h 36"/>
                <a:gd name="T4" fmla="*/ 5 w 10"/>
                <a:gd name="T5" fmla="*/ 36 h 36"/>
              </a:gdLst>
              <a:ahLst/>
              <a:cxnLst>
                <a:cxn ang="0">
                  <a:pos x="T0" y="T1"/>
                </a:cxn>
                <a:cxn ang="0">
                  <a:pos x="T2" y="T3"/>
                </a:cxn>
                <a:cxn ang="0">
                  <a:pos x="T4" y="T5"/>
                </a:cxn>
              </a:cxnLst>
              <a:rect l="0" t="0" r="r" b="b"/>
              <a:pathLst>
                <a:path w="10" h="36">
                  <a:moveTo>
                    <a:pt x="5" y="36"/>
                  </a:moveTo>
                  <a:cubicBezTo>
                    <a:pt x="10" y="22"/>
                    <a:pt x="9" y="10"/>
                    <a:pt x="4" y="0"/>
                  </a:cubicBezTo>
                  <a:cubicBezTo>
                    <a:pt x="3" y="11"/>
                    <a:pt x="0" y="25"/>
                    <a:pt x="5" y="36"/>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6" name="íṡļiḓè"/>
            <p:cNvSpPr/>
            <p:nvPr/>
          </p:nvSpPr>
          <p:spPr bwMode="auto">
            <a:xfrm>
              <a:off x="3172282" y="2875958"/>
              <a:ext cx="3628" cy="1210"/>
            </a:xfrm>
            <a:custGeom>
              <a:avLst/>
              <a:gdLst>
                <a:gd name="T0" fmla="*/ 9 w 9"/>
                <a:gd name="T1" fmla="*/ 2 h 4"/>
                <a:gd name="T2" fmla="*/ 2 w 9"/>
                <a:gd name="T3" fmla="*/ 0 h 4"/>
                <a:gd name="T4" fmla="*/ 0 w 9"/>
                <a:gd name="T5" fmla="*/ 4 h 4"/>
                <a:gd name="T6" fmla="*/ 9 w 9"/>
                <a:gd name="T7" fmla="*/ 2 h 4"/>
              </a:gdLst>
              <a:ahLst/>
              <a:cxnLst>
                <a:cxn ang="0">
                  <a:pos x="T0" y="T1"/>
                </a:cxn>
                <a:cxn ang="0">
                  <a:pos x="T2" y="T3"/>
                </a:cxn>
                <a:cxn ang="0">
                  <a:pos x="T4" y="T5"/>
                </a:cxn>
                <a:cxn ang="0">
                  <a:pos x="T6" y="T7"/>
                </a:cxn>
              </a:cxnLst>
              <a:rect l="0" t="0" r="r" b="b"/>
              <a:pathLst>
                <a:path w="9" h="4">
                  <a:moveTo>
                    <a:pt x="9" y="2"/>
                  </a:moveTo>
                  <a:cubicBezTo>
                    <a:pt x="2" y="0"/>
                    <a:pt x="2" y="0"/>
                    <a:pt x="2" y="0"/>
                  </a:cubicBezTo>
                  <a:cubicBezTo>
                    <a:pt x="2" y="2"/>
                    <a:pt x="1" y="3"/>
                    <a:pt x="0" y="4"/>
                  </a:cubicBezTo>
                  <a:lnTo>
                    <a:pt x="9" y="2"/>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7" name="îṥ1íḑè"/>
            <p:cNvSpPr/>
            <p:nvPr/>
          </p:nvSpPr>
          <p:spPr bwMode="auto">
            <a:xfrm>
              <a:off x="3169863" y="2877167"/>
              <a:ext cx="2419" cy="1210"/>
            </a:xfrm>
            <a:custGeom>
              <a:avLst/>
              <a:gdLst>
                <a:gd name="T0" fmla="*/ 9 w 9"/>
                <a:gd name="T1" fmla="*/ 0 h 3"/>
                <a:gd name="T2" fmla="*/ 0 w 9"/>
                <a:gd name="T3" fmla="*/ 2 h 3"/>
                <a:gd name="T4" fmla="*/ 9 w 9"/>
                <a:gd name="T5" fmla="*/ 0 h 3"/>
              </a:gdLst>
              <a:ahLst/>
              <a:cxnLst>
                <a:cxn ang="0">
                  <a:pos x="T0" y="T1"/>
                </a:cxn>
                <a:cxn ang="0">
                  <a:pos x="T2" y="T3"/>
                </a:cxn>
                <a:cxn ang="0">
                  <a:pos x="T4" y="T5"/>
                </a:cxn>
              </a:cxnLst>
              <a:rect l="0" t="0" r="r" b="b"/>
              <a:pathLst>
                <a:path w="9" h="3">
                  <a:moveTo>
                    <a:pt x="9" y="0"/>
                  </a:moveTo>
                  <a:cubicBezTo>
                    <a:pt x="0" y="2"/>
                    <a:pt x="0" y="2"/>
                    <a:pt x="0" y="2"/>
                  </a:cubicBezTo>
                  <a:cubicBezTo>
                    <a:pt x="4" y="3"/>
                    <a:pt x="7" y="3"/>
                    <a:pt x="9"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8" name="íṡ1îḑè"/>
            <p:cNvSpPr/>
            <p:nvPr/>
          </p:nvSpPr>
          <p:spPr bwMode="auto">
            <a:xfrm>
              <a:off x="3163816" y="2877167"/>
              <a:ext cx="6047" cy="2419"/>
            </a:xfrm>
            <a:custGeom>
              <a:avLst/>
              <a:gdLst>
                <a:gd name="T0" fmla="*/ 0 w 20"/>
                <a:gd name="T1" fmla="*/ 7 h 7"/>
                <a:gd name="T2" fmla="*/ 10 w 20"/>
                <a:gd name="T3" fmla="*/ 5 h 7"/>
                <a:gd name="T4" fmla="*/ 17 w 20"/>
                <a:gd name="T5" fmla="*/ 4 h 7"/>
                <a:gd name="T6" fmla="*/ 20 w 20"/>
                <a:gd name="T7" fmla="*/ 3 h 7"/>
                <a:gd name="T8" fmla="*/ 0 w 20"/>
                <a:gd name="T9" fmla="*/ 7 h 7"/>
              </a:gdLst>
              <a:ahLst/>
              <a:cxnLst>
                <a:cxn ang="0">
                  <a:pos x="T0" y="T1"/>
                </a:cxn>
                <a:cxn ang="0">
                  <a:pos x="T2" y="T3"/>
                </a:cxn>
                <a:cxn ang="0">
                  <a:pos x="T4" y="T5"/>
                </a:cxn>
                <a:cxn ang="0">
                  <a:pos x="T6" y="T7"/>
                </a:cxn>
                <a:cxn ang="0">
                  <a:pos x="T8" y="T9"/>
                </a:cxn>
              </a:cxnLst>
              <a:rect l="0" t="0" r="r" b="b"/>
              <a:pathLst>
                <a:path w="20" h="7">
                  <a:moveTo>
                    <a:pt x="0" y="7"/>
                  </a:moveTo>
                  <a:cubicBezTo>
                    <a:pt x="0" y="7"/>
                    <a:pt x="5" y="6"/>
                    <a:pt x="10" y="5"/>
                  </a:cubicBezTo>
                  <a:cubicBezTo>
                    <a:pt x="12" y="5"/>
                    <a:pt x="15" y="4"/>
                    <a:pt x="17" y="4"/>
                  </a:cubicBezTo>
                  <a:cubicBezTo>
                    <a:pt x="19" y="3"/>
                    <a:pt x="20" y="3"/>
                    <a:pt x="20" y="3"/>
                  </a:cubicBezTo>
                  <a:cubicBezTo>
                    <a:pt x="13" y="2"/>
                    <a:pt x="5" y="0"/>
                    <a:pt x="0" y="7"/>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9" name="iṩľiḋè"/>
            <p:cNvSpPr/>
            <p:nvPr/>
          </p:nvSpPr>
          <p:spPr bwMode="auto">
            <a:xfrm>
              <a:off x="3243630" y="2892888"/>
              <a:ext cx="1210" cy="2419"/>
            </a:xfrm>
            <a:custGeom>
              <a:avLst/>
              <a:gdLst>
                <a:gd name="T0" fmla="*/ 0 w 5"/>
                <a:gd name="T1" fmla="*/ 10 h 10"/>
                <a:gd name="T2" fmla="*/ 5 w 5"/>
                <a:gd name="T3" fmla="*/ 0 h 10"/>
                <a:gd name="T4" fmla="*/ 0 w 5"/>
                <a:gd name="T5" fmla="*/ 10 h 10"/>
              </a:gdLst>
              <a:ahLst/>
              <a:cxnLst>
                <a:cxn ang="0">
                  <a:pos x="T0" y="T1"/>
                </a:cxn>
                <a:cxn ang="0">
                  <a:pos x="T2" y="T3"/>
                </a:cxn>
                <a:cxn ang="0">
                  <a:pos x="T4" y="T5"/>
                </a:cxn>
              </a:cxnLst>
              <a:rect l="0" t="0" r="r" b="b"/>
              <a:pathLst>
                <a:path w="5" h="10">
                  <a:moveTo>
                    <a:pt x="0" y="10"/>
                  </a:moveTo>
                  <a:cubicBezTo>
                    <a:pt x="5" y="0"/>
                    <a:pt x="5" y="0"/>
                    <a:pt x="5" y="0"/>
                  </a:cubicBezTo>
                  <a:cubicBezTo>
                    <a:pt x="3" y="2"/>
                    <a:pt x="1" y="5"/>
                    <a:pt x="0"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0" name="íš1iḓe"/>
            <p:cNvSpPr/>
            <p:nvPr/>
          </p:nvSpPr>
          <p:spPr bwMode="auto">
            <a:xfrm>
              <a:off x="3244840" y="2890469"/>
              <a:ext cx="19349" cy="12093"/>
            </a:xfrm>
            <a:custGeom>
              <a:avLst/>
              <a:gdLst>
                <a:gd name="T0" fmla="*/ 60 w 60"/>
                <a:gd name="T1" fmla="*/ 33 h 38"/>
                <a:gd name="T2" fmla="*/ 4 w 60"/>
                <a:gd name="T3" fmla="*/ 0 h 38"/>
                <a:gd name="T4" fmla="*/ 0 w 60"/>
                <a:gd name="T5" fmla="*/ 7 h 38"/>
                <a:gd name="T6" fmla="*/ 28 w 60"/>
                <a:gd name="T7" fmla="*/ 20 h 38"/>
                <a:gd name="T8" fmla="*/ 60 w 60"/>
                <a:gd name="T9" fmla="*/ 33 h 38"/>
              </a:gdLst>
              <a:ahLst/>
              <a:cxnLst>
                <a:cxn ang="0">
                  <a:pos x="T0" y="T1"/>
                </a:cxn>
                <a:cxn ang="0">
                  <a:pos x="T2" y="T3"/>
                </a:cxn>
                <a:cxn ang="0">
                  <a:pos x="T4" y="T5"/>
                </a:cxn>
                <a:cxn ang="0">
                  <a:pos x="T6" y="T7"/>
                </a:cxn>
                <a:cxn ang="0">
                  <a:pos x="T8" y="T9"/>
                </a:cxn>
              </a:cxnLst>
              <a:rect l="0" t="0" r="r" b="b"/>
              <a:pathLst>
                <a:path w="60" h="38">
                  <a:moveTo>
                    <a:pt x="60" y="33"/>
                  </a:moveTo>
                  <a:cubicBezTo>
                    <a:pt x="45" y="26"/>
                    <a:pt x="27" y="1"/>
                    <a:pt x="4" y="0"/>
                  </a:cubicBezTo>
                  <a:cubicBezTo>
                    <a:pt x="0" y="7"/>
                    <a:pt x="0" y="7"/>
                    <a:pt x="0" y="7"/>
                  </a:cubicBezTo>
                  <a:cubicBezTo>
                    <a:pt x="7" y="2"/>
                    <a:pt x="17" y="11"/>
                    <a:pt x="28" y="20"/>
                  </a:cubicBezTo>
                  <a:cubicBezTo>
                    <a:pt x="39" y="29"/>
                    <a:pt x="50" y="38"/>
                    <a:pt x="60" y="33"/>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1" name="iṥ1ide"/>
            <p:cNvSpPr/>
            <p:nvPr/>
          </p:nvSpPr>
          <p:spPr bwMode="auto">
            <a:xfrm>
              <a:off x="3311351" y="2959400"/>
              <a:ext cx="18140" cy="14512"/>
            </a:xfrm>
            <a:custGeom>
              <a:avLst/>
              <a:gdLst>
                <a:gd name="T0" fmla="*/ 58 w 58"/>
                <a:gd name="T1" fmla="*/ 29 h 44"/>
                <a:gd name="T2" fmla="*/ 36 w 58"/>
                <a:gd name="T3" fmla="*/ 14 h 44"/>
                <a:gd name="T4" fmla="*/ 20 w 58"/>
                <a:gd name="T5" fmla="*/ 4 h 44"/>
                <a:gd name="T6" fmla="*/ 13 w 58"/>
                <a:gd name="T7" fmla="*/ 0 h 44"/>
                <a:gd name="T8" fmla="*/ 0 w 58"/>
                <a:gd name="T9" fmla="*/ 24 h 44"/>
                <a:gd name="T10" fmla="*/ 20 w 58"/>
                <a:gd name="T11" fmla="*/ 44 h 44"/>
                <a:gd name="T12" fmla="*/ 23 w 58"/>
                <a:gd name="T13" fmla="*/ 35 h 44"/>
                <a:gd name="T14" fmla="*/ 58 w 58"/>
                <a:gd name="T15" fmla="*/ 29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4">
                  <a:moveTo>
                    <a:pt x="58" y="29"/>
                  </a:moveTo>
                  <a:cubicBezTo>
                    <a:pt x="58" y="29"/>
                    <a:pt x="47" y="22"/>
                    <a:pt x="36" y="14"/>
                  </a:cubicBezTo>
                  <a:cubicBezTo>
                    <a:pt x="30" y="10"/>
                    <a:pt x="24" y="7"/>
                    <a:pt x="20" y="4"/>
                  </a:cubicBezTo>
                  <a:cubicBezTo>
                    <a:pt x="16" y="1"/>
                    <a:pt x="13" y="0"/>
                    <a:pt x="13" y="0"/>
                  </a:cubicBezTo>
                  <a:cubicBezTo>
                    <a:pt x="17" y="13"/>
                    <a:pt x="22" y="31"/>
                    <a:pt x="0" y="24"/>
                  </a:cubicBezTo>
                  <a:cubicBezTo>
                    <a:pt x="11" y="38"/>
                    <a:pt x="17" y="43"/>
                    <a:pt x="20" y="44"/>
                  </a:cubicBezTo>
                  <a:cubicBezTo>
                    <a:pt x="23" y="44"/>
                    <a:pt x="23" y="40"/>
                    <a:pt x="23" y="35"/>
                  </a:cubicBezTo>
                  <a:cubicBezTo>
                    <a:pt x="25" y="25"/>
                    <a:pt x="27" y="12"/>
                    <a:pt x="58" y="29"/>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2" name="iṧľiḋé"/>
            <p:cNvSpPr/>
            <p:nvPr/>
          </p:nvSpPr>
          <p:spPr bwMode="auto">
            <a:xfrm>
              <a:off x="3364561" y="2994470"/>
              <a:ext cx="13303" cy="8466"/>
            </a:xfrm>
            <a:custGeom>
              <a:avLst/>
              <a:gdLst>
                <a:gd name="T0" fmla="*/ 26 w 40"/>
                <a:gd name="T1" fmla="*/ 10 h 29"/>
                <a:gd name="T2" fmla="*/ 14 w 40"/>
                <a:gd name="T3" fmla="*/ 28 h 29"/>
                <a:gd name="T4" fmla="*/ 26 w 40"/>
                <a:gd name="T5" fmla="*/ 10 h 29"/>
              </a:gdLst>
              <a:ahLst/>
              <a:cxnLst>
                <a:cxn ang="0">
                  <a:pos x="T0" y="T1"/>
                </a:cxn>
                <a:cxn ang="0">
                  <a:pos x="T2" y="T3"/>
                </a:cxn>
                <a:cxn ang="0">
                  <a:pos x="T4" y="T5"/>
                </a:cxn>
              </a:cxnLst>
              <a:rect l="0" t="0" r="r" b="b"/>
              <a:pathLst>
                <a:path w="40" h="29">
                  <a:moveTo>
                    <a:pt x="26" y="10"/>
                  </a:moveTo>
                  <a:cubicBezTo>
                    <a:pt x="0" y="0"/>
                    <a:pt x="19" y="23"/>
                    <a:pt x="14" y="28"/>
                  </a:cubicBezTo>
                  <a:cubicBezTo>
                    <a:pt x="34" y="28"/>
                    <a:pt x="40" y="29"/>
                    <a:pt x="26"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3" name="ïŝḻïḋè"/>
            <p:cNvSpPr/>
            <p:nvPr/>
          </p:nvSpPr>
          <p:spPr bwMode="auto">
            <a:xfrm>
              <a:off x="3604003" y="3272610"/>
              <a:ext cx="7256" cy="7256"/>
            </a:xfrm>
            <a:custGeom>
              <a:avLst/>
              <a:gdLst>
                <a:gd name="T0" fmla="*/ 25 w 25"/>
                <a:gd name="T1" fmla="*/ 0 h 25"/>
                <a:gd name="T2" fmla="*/ 0 w 25"/>
                <a:gd name="T3" fmla="*/ 7 h 25"/>
                <a:gd name="T4" fmla="*/ 25 w 25"/>
                <a:gd name="T5" fmla="*/ 0 h 25"/>
              </a:gdLst>
              <a:ahLst/>
              <a:cxnLst>
                <a:cxn ang="0">
                  <a:pos x="T0" y="T1"/>
                </a:cxn>
                <a:cxn ang="0">
                  <a:pos x="T2" y="T3"/>
                </a:cxn>
                <a:cxn ang="0">
                  <a:pos x="T4" y="T5"/>
                </a:cxn>
              </a:cxnLst>
              <a:rect l="0" t="0" r="r" b="b"/>
              <a:pathLst>
                <a:path w="25" h="25">
                  <a:moveTo>
                    <a:pt x="25" y="0"/>
                  </a:moveTo>
                  <a:cubicBezTo>
                    <a:pt x="0" y="7"/>
                    <a:pt x="0" y="7"/>
                    <a:pt x="0" y="7"/>
                  </a:cubicBezTo>
                  <a:cubicBezTo>
                    <a:pt x="12" y="25"/>
                    <a:pt x="10" y="3"/>
                    <a:pt x="25"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4" name="is1iḓé"/>
            <p:cNvSpPr/>
            <p:nvPr/>
          </p:nvSpPr>
          <p:spPr bwMode="auto">
            <a:xfrm>
              <a:off x="3668097" y="3319773"/>
              <a:ext cx="8466" cy="9674"/>
            </a:xfrm>
            <a:custGeom>
              <a:avLst/>
              <a:gdLst>
                <a:gd name="T0" fmla="*/ 4 w 7"/>
                <a:gd name="T1" fmla="*/ 8 h 8"/>
                <a:gd name="T2" fmla="*/ 7 w 7"/>
                <a:gd name="T3" fmla="*/ 1 h 8"/>
                <a:gd name="T4" fmla="*/ 0 w 7"/>
                <a:gd name="T5" fmla="*/ 0 h 8"/>
                <a:gd name="T6" fmla="*/ 4 w 7"/>
                <a:gd name="T7" fmla="*/ 8 h 8"/>
              </a:gdLst>
              <a:ahLst/>
              <a:cxnLst>
                <a:cxn ang="0">
                  <a:pos x="T0" y="T1"/>
                </a:cxn>
                <a:cxn ang="0">
                  <a:pos x="T2" y="T3"/>
                </a:cxn>
                <a:cxn ang="0">
                  <a:pos x="T4" y="T5"/>
                </a:cxn>
                <a:cxn ang="0">
                  <a:pos x="T6" y="T7"/>
                </a:cxn>
              </a:cxnLst>
              <a:rect l="0" t="0" r="r" b="b"/>
              <a:pathLst>
                <a:path w="7" h="8">
                  <a:moveTo>
                    <a:pt x="4" y="8"/>
                  </a:moveTo>
                  <a:lnTo>
                    <a:pt x="7" y="1"/>
                  </a:lnTo>
                  <a:lnTo>
                    <a:pt x="0" y="0"/>
                  </a:lnTo>
                  <a:lnTo>
                    <a:pt x="4" y="8"/>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5" name="íś1íḓê"/>
            <p:cNvSpPr/>
            <p:nvPr/>
          </p:nvSpPr>
          <p:spPr bwMode="auto">
            <a:xfrm>
              <a:off x="3624562" y="3380238"/>
              <a:ext cx="4837" cy="10884"/>
            </a:xfrm>
            <a:custGeom>
              <a:avLst/>
              <a:gdLst>
                <a:gd name="T0" fmla="*/ 1 w 4"/>
                <a:gd name="T1" fmla="*/ 2 h 9"/>
                <a:gd name="T2" fmla="*/ 0 w 4"/>
                <a:gd name="T3" fmla="*/ 0 h 9"/>
                <a:gd name="T4" fmla="*/ 4 w 4"/>
                <a:gd name="T5" fmla="*/ 9 h 9"/>
                <a:gd name="T6" fmla="*/ 1 w 4"/>
                <a:gd name="T7" fmla="*/ 2 h 9"/>
              </a:gdLst>
              <a:ahLst/>
              <a:cxnLst>
                <a:cxn ang="0">
                  <a:pos x="T0" y="T1"/>
                </a:cxn>
                <a:cxn ang="0">
                  <a:pos x="T2" y="T3"/>
                </a:cxn>
                <a:cxn ang="0">
                  <a:pos x="T4" y="T5"/>
                </a:cxn>
                <a:cxn ang="0">
                  <a:pos x="T6" y="T7"/>
                </a:cxn>
              </a:cxnLst>
              <a:rect l="0" t="0" r="r" b="b"/>
              <a:pathLst>
                <a:path w="4" h="9">
                  <a:moveTo>
                    <a:pt x="1" y="2"/>
                  </a:moveTo>
                  <a:lnTo>
                    <a:pt x="0" y="0"/>
                  </a:lnTo>
                  <a:lnTo>
                    <a:pt x="4" y="9"/>
                  </a:lnTo>
                  <a:lnTo>
                    <a:pt x="1" y="2"/>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6" name="íṣḷïḋe"/>
            <p:cNvSpPr/>
            <p:nvPr/>
          </p:nvSpPr>
          <p:spPr bwMode="auto">
            <a:xfrm>
              <a:off x="3416561" y="3905077"/>
              <a:ext cx="8466" cy="10884"/>
            </a:xfrm>
            <a:custGeom>
              <a:avLst/>
              <a:gdLst>
                <a:gd name="T0" fmla="*/ 0 w 24"/>
                <a:gd name="T1" fmla="*/ 6 h 31"/>
                <a:gd name="T2" fmla="*/ 19 w 24"/>
                <a:gd name="T3" fmla="*/ 31 h 31"/>
                <a:gd name="T4" fmla="*/ 19 w 24"/>
                <a:gd name="T5" fmla="*/ 7 h 31"/>
                <a:gd name="T6" fmla="*/ 11 w 24"/>
                <a:gd name="T7" fmla="*/ 0 h 31"/>
                <a:gd name="T8" fmla="*/ 0 w 24"/>
                <a:gd name="T9" fmla="*/ 6 h 31"/>
              </a:gdLst>
              <a:ahLst/>
              <a:cxnLst>
                <a:cxn ang="0">
                  <a:pos x="T0" y="T1"/>
                </a:cxn>
                <a:cxn ang="0">
                  <a:pos x="T2" y="T3"/>
                </a:cxn>
                <a:cxn ang="0">
                  <a:pos x="T4" y="T5"/>
                </a:cxn>
                <a:cxn ang="0">
                  <a:pos x="T6" y="T7"/>
                </a:cxn>
                <a:cxn ang="0">
                  <a:pos x="T8" y="T9"/>
                </a:cxn>
              </a:cxnLst>
              <a:rect l="0" t="0" r="r" b="b"/>
              <a:pathLst>
                <a:path w="24" h="31">
                  <a:moveTo>
                    <a:pt x="0" y="6"/>
                  </a:moveTo>
                  <a:cubicBezTo>
                    <a:pt x="19" y="31"/>
                    <a:pt x="19" y="31"/>
                    <a:pt x="19" y="31"/>
                  </a:cubicBezTo>
                  <a:cubicBezTo>
                    <a:pt x="24" y="25"/>
                    <a:pt x="23" y="14"/>
                    <a:pt x="19" y="7"/>
                  </a:cubicBezTo>
                  <a:cubicBezTo>
                    <a:pt x="17" y="3"/>
                    <a:pt x="14" y="1"/>
                    <a:pt x="11" y="0"/>
                  </a:cubicBezTo>
                  <a:cubicBezTo>
                    <a:pt x="7" y="0"/>
                    <a:pt x="4" y="1"/>
                    <a:pt x="0" y="6"/>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7" name="ísliḍê"/>
            <p:cNvSpPr/>
            <p:nvPr/>
          </p:nvSpPr>
          <p:spPr bwMode="auto">
            <a:xfrm>
              <a:off x="3144467" y="3946193"/>
              <a:ext cx="14512" cy="9674"/>
            </a:xfrm>
            <a:custGeom>
              <a:avLst/>
              <a:gdLst>
                <a:gd name="T0" fmla="*/ 48 w 48"/>
                <a:gd name="T1" fmla="*/ 27 h 30"/>
                <a:gd name="T2" fmla="*/ 0 w 48"/>
                <a:gd name="T3" fmla="*/ 14 h 30"/>
                <a:gd name="T4" fmla="*/ 48 w 48"/>
                <a:gd name="T5" fmla="*/ 27 h 30"/>
              </a:gdLst>
              <a:ahLst/>
              <a:cxnLst>
                <a:cxn ang="0">
                  <a:pos x="T0" y="T1"/>
                </a:cxn>
                <a:cxn ang="0">
                  <a:pos x="T2" y="T3"/>
                </a:cxn>
                <a:cxn ang="0">
                  <a:pos x="T4" y="T5"/>
                </a:cxn>
              </a:cxnLst>
              <a:rect l="0" t="0" r="r" b="b"/>
              <a:pathLst>
                <a:path w="48" h="30">
                  <a:moveTo>
                    <a:pt x="48" y="27"/>
                  </a:moveTo>
                  <a:cubicBezTo>
                    <a:pt x="39" y="11"/>
                    <a:pt x="16" y="0"/>
                    <a:pt x="0" y="14"/>
                  </a:cubicBezTo>
                  <a:cubicBezTo>
                    <a:pt x="19" y="18"/>
                    <a:pt x="38" y="30"/>
                    <a:pt x="48" y="27"/>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8" name="ïSlïḋé"/>
            <p:cNvSpPr/>
            <p:nvPr/>
          </p:nvSpPr>
          <p:spPr bwMode="auto">
            <a:xfrm>
              <a:off x="2513210" y="3567680"/>
              <a:ext cx="6047" cy="8466"/>
            </a:xfrm>
            <a:custGeom>
              <a:avLst/>
              <a:gdLst>
                <a:gd name="T0" fmla="*/ 1 w 5"/>
                <a:gd name="T1" fmla="*/ 4 h 7"/>
                <a:gd name="T2" fmla="*/ 5 w 5"/>
                <a:gd name="T3" fmla="*/ 7 h 7"/>
                <a:gd name="T4" fmla="*/ 0 w 5"/>
                <a:gd name="T5" fmla="*/ 0 h 7"/>
                <a:gd name="T6" fmla="*/ 1 w 5"/>
                <a:gd name="T7" fmla="*/ 4 h 7"/>
              </a:gdLst>
              <a:ahLst/>
              <a:cxnLst>
                <a:cxn ang="0">
                  <a:pos x="T0" y="T1"/>
                </a:cxn>
                <a:cxn ang="0">
                  <a:pos x="T2" y="T3"/>
                </a:cxn>
                <a:cxn ang="0">
                  <a:pos x="T4" y="T5"/>
                </a:cxn>
                <a:cxn ang="0">
                  <a:pos x="T6" y="T7"/>
                </a:cxn>
              </a:cxnLst>
              <a:rect l="0" t="0" r="r" b="b"/>
              <a:pathLst>
                <a:path w="5" h="7">
                  <a:moveTo>
                    <a:pt x="1" y="4"/>
                  </a:moveTo>
                  <a:lnTo>
                    <a:pt x="5" y="7"/>
                  </a:lnTo>
                  <a:lnTo>
                    <a:pt x="0" y="0"/>
                  </a:lnTo>
                  <a:lnTo>
                    <a:pt x="1" y="4"/>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íṩļîďé"/>
            <p:cNvSpPr/>
            <p:nvPr/>
          </p:nvSpPr>
          <p:spPr bwMode="auto">
            <a:xfrm>
              <a:off x="3108188" y="2874749"/>
              <a:ext cx="10884" cy="10884"/>
            </a:xfrm>
            <a:custGeom>
              <a:avLst/>
              <a:gdLst>
                <a:gd name="T0" fmla="*/ 6 w 34"/>
                <a:gd name="T1" fmla="*/ 7 h 35"/>
                <a:gd name="T2" fmla="*/ 20 w 34"/>
                <a:gd name="T3" fmla="*/ 32 h 35"/>
                <a:gd name="T4" fmla="*/ 34 w 34"/>
                <a:gd name="T5" fmla="*/ 0 h 35"/>
                <a:gd name="T6" fmla="*/ 6 w 34"/>
                <a:gd name="T7" fmla="*/ 7 h 35"/>
              </a:gdLst>
              <a:ahLst/>
              <a:cxnLst>
                <a:cxn ang="0">
                  <a:pos x="T0" y="T1"/>
                </a:cxn>
                <a:cxn ang="0">
                  <a:pos x="T2" y="T3"/>
                </a:cxn>
                <a:cxn ang="0">
                  <a:pos x="T4" y="T5"/>
                </a:cxn>
                <a:cxn ang="0">
                  <a:pos x="T6" y="T7"/>
                </a:cxn>
              </a:cxnLst>
              <a:rect l="0" t="0" r="r" b="b"/>
              <a:pathLst>
                <a:path w="34" h="35">
                  <a:moveTo>
                    <a:pt x="6" y="7"/>
                  </a:moveTo>
                  <a:cubicBezTo>
                    <a:pt x="0" y="16"/>
                    <a:pt x="2" y="35"/>
                    <a:pt x="20" y="32"/>
                  </a:cubicBezTo>
                  <a:cubicBezTo>
                    <a:pt x="34" y="0"/>
                    <a:pt x="34" y="0"/>
                    <a:pt x="34" y="0"/>
                  </a:cubicBezTo>
                  <a:lnTo>
                    <a:pt x="6" y="7"/>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iSḷíḓê"/>
            <p:cNvSpPr/>
            <p:nvPr/>
          </p:nvSpPr>
          <p:spPr bwMode="auto">
            <a:xfrm>
              <a:off x="3121491" y="2877167"/>
              <a:ext cx="37489" cy="21767"/>
            </a:xfrm>
            <a:custGeom>
              <a:avLst/>
              <a:gdLst>
                <a:gd name="T0" fmla="*/ 75 w 119"/>
                <a:gd name="T1" fmla="*/ 70 h 70"/>
                <a:gd name="T2" fmla="*/ 106 w 119"/>
                <a:gd name="T3" fmla="*/ 42 h 70"/>
                <a:gd name="T4" fmla="*/ 114 w 119"/>
                <a:gd name="T5" fmla="*/ 0 h 70"/>
                <a:gd name="T6" fmla="*/ 88 w 119"/>
                <a:gd name="T7" fmla="*/ 23 h 70"/>
                <a:gd name="T8" fmla="*/ 62 w 119"/>
                <a:gd name="T9" fmla="*/ 51 h 70"/>
                <a:gd name="T10" fmla="*/ 37 w 119"/>
                <a:gd name="T11" fmla="*/ 26 h 70"/>
                <a:gd name="T12" fmla="*/ 20 w 119"/>
                <a:gd name="T13" fmla="*/ 26 h 70"/>
                <a:gd name="T14" fmla="*/ 0 w 119"/>
                <a:gd name="T15" fmla="*/ 37 h 70"/>
                <a:gd name="T16" fmla="*/ 79 w 119"/>
                <a:gd name="T17" fmla="*/ 48 h 70"/>
                <a:gd name="T18" fmla="*/ 75 w 119"/>
                <a:gd name="T1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70">
                  <a:moveTo>
                    <a:pt x="75" y="70"/>
                  </a:moveTo>
                  <a:cubicBezTo>
                    <a:pt x="86" y="63"/>
                    <a:pt x="98" y="54"/>
                    <a:pt x="106" y="42"/>
                  </a:cubicBezTo>
                  <a:cubicBezTo>
                    <a:pt x="114" y="30"/>
                    <a:pt x="119" y="16"/>
                    <a:pt x="114" y="0"/>
                  </a:cubicBezTo>
                  <a:cubicBezTo>
                    <a:pt x="102" y="15"/>
                    <a:pt x="95" y="18"/>
                    <a:pt x="88" y="23"/>
                  </a:cubicBezTo>
                  <a:cubicBezTo>
                    <a:pt x="81" y="27"/>
                    <a:pt x="74" y="33"/>
                    <a:pt x="62" y="51"/>
                  </a:cubicBezTo>
                  <a:cubicBezTo>
                    <a:pt x="44" y="53"/>
                    <a:pt x="33" y="37"/>
                    <a:pt x="37" y="26"/>
                  </a:cubicBezTo>
                  <a:cubicBezTo>
                    <a:pt x="33" y="30"/>
                    <a:pt x="27" y="27"/>
                    <a:pt x="20" y="26"/>
                  </a:cubicBezTo>
                  <a:cubicBezTo>
                    <a:pt x="13" y="26"/>
                    <a:pt x="5" y="27"/>
                    <a:pt x="0" y="37"/>
                  </a:cubicBezTo>
                  <a:cubicBezTo>
                    <a:pt x="21" y="63"/>
                    <a:pt x="48" y="67"/>
                    <a:pt x="79" y="48"/>
                  </a:cubicBezTo>
                  <a:cubicBezTo>
                    <a:pt x="84" y="56"/>
                    <a:pt x="78" y="64"/>
                    <a:pt x="75" y="7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1" name="ïṧ1îḑé"/>
            <p:cNvSpPr/>
            <p:nvPr/>
          </p:nvSpPr>
          <p:spPr bwMode="auto">
            <a:xfrm>
              <a:off x="3564096" y="3167401"/>
              <a:ext cx="0" cy="2419"/>
            </a:xfrm>
            <a:custGeom>
              <a:avLst/>
              <a:gdLst>
                <a:gd name="T0" fmla="*/ 3 w 3"/>
                <a:gd name="T1" fmla="*/ 10 h 10"/>
                <a:gd name="T2" fmla="*/ 1 w 3"/>
                <a:gd name="T3" fmla="*/ 0 h 10"/>
                <a:gd name="T4" fmla="*/ 3 w 3"/>
                <a:gd name="T5" fmla="*/ 10 h 10"/>
              </a:gdLst>
              <a:ahLst/>
              <a:cxnLst>
                <a:cxn ang="0">
                  <a:pos x="T0" y="T1"/>
                </a:cxn>
                <a:cxn ang="0">
                  <a:pos x="T2" y="T3"/>
                </a:cxn>
                <a:cxn ang="0">
                  <a:pos x="T4" y="T5"/>
                </a:cxn>
              </a:cxnLst>
              <a:rect l="0" t="0" r="r" b="b"/>
              <a:pathLst>
                <a:path w="3" h="10">
                  <a:moveTo>
                    <a:pt x="3" y="10"/>
                  </a:moveTo>
                  <a:cubicBezTo>
                    <a:pt x="1" y="0"/>
                    <a:pt x="1" y="0"/>
                    <a:pt x="1" y="0"/>
                  </a:cubicBezTo>
                  <a:cubicBezTo>
                    <a:pt x="0" y="3"/>
                    <a:pt x="1" y="7"/>
                    <a:pt x="3"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2" name="îşľïḑe"/>
            <p:cNvSpPr/>
            <p:nvPr/>
          </p:nvSpPr>
          <p:spPr bwMode="auto">
            <a:xfrm>
              <a:off x="3647538" y="3463680"/>
              <a:ext cx="2419" cy="3628"/>
            </a:xfrm>
            <a:custGeom>
              <a:avLst/>
              <a:gdLst>
                <a:gd name="T0" fmla="*/ 8 w 8"/>
                <a:gd name="T1" fmla="*/ 10 h 12"/>
                <a:gd name="T2" fmla="*/ 0 w 8"/>
                <a:gd name="T3" fmla="*/ 0 h 12"/>
                <a:gd name="T4" fmla="*/ 8 w 8"/>
                <a:gd name="T5" fmla="*/ 10 h 12"/>
              </a:gdLst>
              <a:ahLst/>
              <a:cxnLst>
                <a:cxn ang="0">
                  <a:pos x="T0" y="T1"/>
                </a:cxn>
                <a:cxn ang="0">
                  <a:pos x="T2" y="T3"/>
                </a:cxn>
                <a:cxn ang="0">
                  <a:pos x="T4" y="T5"/>
                </a:cxn>
              </a:cxnLst>
              <a:rect l="0" t="0" r="r" b="b"/>
              <a:pathLst>
                <a:path w="8" h="12">
                  <a:moveTo>
                    <a:pt x="8" y="10"/>
                  </a:moveTo>
                  <a:cubicBezTo>
                    <a:pt x="6" y="3"/>
                    <a:pt x="3" y="0"/>
                    <a:pt x="0" y="0"/>
                  </a:cubicBezTo>
                  <a:cubicBezTo>
                    <a:pt x="3" y="6"/>
                    <a:pt x="5" y="12"/>
                    <a:pt x="8"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iSļíḋê"/>
            <p:cNvSpPr/>
            <p:nvPr/>
          </p:nvSpPr>
          <p:spPr bwMode="auto">
            <a:xfrm>
              <a:off x="3636655" y="3516889"/>
              <a:ext cx="2419" cy="2419"/>
            </a:xfrm>
            <a:custGeom>
              <a:avLst/>
              <a:gdLst>
                <a:gd name="T0" fmla="*/ 2 w 5"/>
                <a:gd name="T1" fmla="*/ 9 h 9"/>
                <a:gd name="T2" fmla="*/ 5 w 5"/>
                <a:gd name="T3" fmla="*/ 0 h 9"/>
                <a:gd name="T4" fmla="*/ 2 w 5"/>
                <a:gd name="T5" fmla="*/ 9 h 9"/>
              </a:gdLst>
              <a:ahLst/>
              <a:cxnLst>
                <a:cxn ang="0">
                  <a:pos x="T0" y="T1"/>
                </a:cxn>
                <a:cxn ang="0">
                  <a:pos x="T2" y="T3"/>
                </a:cxn>
                <a:cxn ang="0">
                  <a:pos x="T4" y="T5"/>
                </a:cxn>
              </a:cxnLst>
              <a:rect l="0" t="0" r="r" b="b"/>
              <a:pathLst>
                <a:path w="5" h="9">
                  <a:moveTo>
                    <a:pt x="2" y="9"/>
                  </a:moveTo>
                  <a:cubicBezTo>
                    <a:pt x="4" y="6"/>
                    <a:pt x="4" y="3"/>
                    <a:pt x="5" y="0"/>
                  </a:cubicBezTo>
                  <a:cubicBezTo>
                    <a:pt x="2" y="3"/>
                    <a:pt x="0" y="7"/>
                    <a:pt x="2" y="9"/>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íṩ1îḓe"/>
            <p:cNvSpPr/>
            <p:nvPr/>
          </p:nvSpPr>
          <p:spPr bwMode="auto">
            <a:xfrm>
              <a:off x="3564096" y="3169819"/>
              <a:ext cx="6047" cy="9674"/>
            </a:xfrm>
            <a:custGeom>
              <a:avLst/>
              <a:gdLst>
                <a:gd name="T0" fmla="*/ 0 w 16"/>
                <a:gd name="T1" fmla="*/ 0 h 28"/>
                <a:gd name="T2" fmla="*/ 3 w 16"/>
                <a:gd name="T3" fmla="*/ 14 h 28"/>
                <a:gd name="T4" fmla="*/ 6 w 16"/>
                <a:gd name="T5" fmla="*/ 28 h 28"/>
                <a:gd name="T6" fmla="*/ 0 w 16"/>
                <a:gd name="T7" fmla="*/ 0 h 28"/>
              </a:gdLst>
              <a:ahLst/>
              <a:cxnLst>
                <a:cxn ang="0">
                  <a:pos x="T0" y="T1"/>
                </a:cxn>
                <a:cxn ang="0">
                  <a:pos x="T2" y="T3"/>
                </a:cxn>
                <a:cxn ang="0">
                  <a:pos x="T4" y="T5"/>
                </a:cxn>
                <a:cxn ang="0">
                  <a:pos x="T6" y="T7"/>
                </a:cxn>
              </a:cxnLst>
              <a:rect l="0" t="0" r="r" b="b"/>
              <a:pathLst>
                <a:path w="16" h="28">
                  <a:moveTo>
                    <a:pt x="0" y="0"/>
                  </a:moveTo>
                  <a:cubicBezTo>
                    <a:pt x="0" y="0"/>
                    <a:pt x="2" y="7"/>
                    <a:pt x="3" y="14"/>
                  </a:cubicBezTo>
                  <a:cubicBezTo>
                    <a:pt x="4" y="21"/>
                    <a:pt x="6" y="28"/>
                    <a:pt x="6" y="28"/>
                  </a:cubicBezTo>
                  <a:cubicBezTo>
                    <a:pt x="16" y="24"/>
                    <a:pt x="5" y="12"/>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5" name="išļiḓe"/>
            <p:cNvSpPr/>
            <p:nvPr/>
          </p:nvSpPr>
          <p:spPr bwMode="auto">
            <a:xfrm>
              <a:off x="3217025" y="2886842"/>
              <a:ext cx="4837" cy="1210"/>
            </a:xfrm>
            <a:custGeom>
              <a:avLst/>
              <a:gdLst>
                <a:gd name="T0" fmla="*/ 16 w 16"/>
                <a:gd name="T1" fmla="*/ 0 h 5"/>
                <a:gd name="T2" fmla="*/ 0 w 16"/>
                <a:gd name="T3" fmla="*/ 5 h 5"/>
                <a:gd name="T4" fmla="*/ 14 w 16"/>
                <a:gd name="T5" fmla="*/ 5 h 5"/>
                <a:gd name="T6" fmla="*/ 16 w 16"/>
                <a:gd name="T7" fmla="*/ 0 h 5"/>
              </a:gdLst>
              <a:ahLst/>
              <a:cxnLst>
                <a:cxn ang="0">
                  <a:pos x="T0" y="T1"/>
                </a:cxn>
                <a:cxn ang="0">
                  <a:pos x="T2" y="T3"/>
                </a:cxn>
                <a:cxn ang="0">
                  <a:pos x="T4" y="T5"/>
                </a:cxn>
                <a:cxn ang="0">
                  <a:pos x="T6" y="T7"/>
                </a:cxn>
              </a:cxnLst>
              <a:rect l="0" t="0" r="r" b="b"/>
              <a:pathLst>
                <a:path w="16" h="5">
                  <a:moveTo>
                    <a:pt x="16" y="0"/>
                  </a:moveTo>
                  <a:cubicBezTo>
                    <a:pt x="10" y="0"/>
                    <a:pt x="5" y="2"/>
                    <a:pt x="0" y="5"/>
                  </a:cubicBezTo>
                  <a:cubicBezTo>
                    <a:pt x="5" y="5"/>
                    <a:pt x="9" y="4"/>
                    <a:pt x="14" y="5"/>
                  </a:cubicBezTo>
                  <a:cubicBezTo>
                    <a:pt x="15" y="3"/>
                    <a:pt x="16" y="2"/>
                    <a:pt x="16"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6" name="íşľídé"/>
            <p:cNvSpPr/>
            <p:nvPr/>
          </p:nvSpPr>
          <p:spPr bwMode="auto">
            <a:xfrm>
              <a:off x="3462515" y="3069446"/>
              <a:ext cx="6047" cy="2419"/>
            </a:xfrm>
            <a:custGeom>
              <a:avLst/>
              <a:gdLst>
                <a:gd name="T0" fmla="*/ 19 w 19"/>
                <a:gd name="T1" fmla="*/ 5 h 5"/>
                <a:gd name="T2" fmla="*/ 13 w 19"/>
                <a:gd name="T3" fmla="*/ 0 h 5"/>
                <a:gd name="T4" fmla="*/ 0 w 19"/>
                <a:gd name="T5" fmla="*/ 5 h 5"/>
                <a:gd name="T6" fmla="*/ 10 w 19"/>
                <a:gd name="T7" fmla="*/ 5 h 5"/>
                <a:gd name="T8" fmla="*/ 19 w 19"/>
                <a:gd name="T9" fmla="*/ 5 h 5"/>
              </a:gdLst>
              <a:ahLst/>
              <a:cxnLst>
                <a:cxn ang="0">
                  <a:pos x="T0" y="T1"/>
                </a:cxn>
                <a:cxn ang="0">
                  <a:pos x="T2" y="T3"/>
                </a:cxn>
                <a:cxn ang="0">
                  <a:pos x="T4" y="T5"/>
                </a:cxn>
                <a:cxn ang="0">
                  <a:pos x="T6" y="T7"/>
                </a:cxn>
                <a:cxn ang="0">
                  <a:pos x="T8" y="T9"/>
                </a:cxn>
              </a:cxnLst>
              <a:rect l="0" t="0" r="r" b="b"/>
              <a:pathLst>
                <a:path w="19" h="5">
                  <a:moveTo>
                    <a:pt x="19" y="5"/>
                  </a:moveTo>
                  <a:cubicBezTo>
                    <a:pt x="13" y="0"/>
                    <a:pt x="13" y="0"/>
                    <a:pt x="13" y="0"/>
                  </a:cubicBezTo>
                  <a:cubicBezTo>
                    <a:pt x="9" y="1"/>
                    <a:pt x="5" y="3"/>
                    <a:pt x="0" y="5"/>
                  </a:cubicBezTo>
                  <a:cubicBezTo>
                    <a:pt x="0" y="5"/>
                    <a:pt x="5" y="5"/>
                    <a:pt x="10" y="5"/>
                  </a:cubicBezTo>
                  <a:cubicBezTo>
                    <a:pt x="14" y="5"/>
                    <a:pt x="19" y="5"/>
                    <a:pt x="19" y="5"/>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7" name="îsľîde"/>
            <p:cNvSpPr/>
            <p:nvPr/>
          </p:nvSpPr>
          <p:spPr bwMode="auto">
            <a:xfrm>
              <a:off x="3383910" y="3001725"/>
              <a:ext cx="10884" cy="9674"/>
            </a:xfrm>
            <a:custGeom>
              <a:avLst/>
              <a:gdLst>
                <a:gd name="T0" fmla="*/ 0 w 32"/>
                <a:gd name="T1" fmla="*/ 26 h 31"/>
                <a:gd name="T2" fmla="*/ 32 w 32"/>
                <a:gd name="T3" fmla="*/ 0 h 31"/>
                <a:gd name="T4" fmla="*/ 8 w 32"/>
                <a:gd name="T5" fmla="*/ 8 h 31"/>
                <a:gd name="T6" fmla="*/ 0 w 32"/>
                <a:gd name="T7" fmla="*/ 26 h 31"/>
              </a:gdLst>
              <a:ahLst/>
              <a:cxnLst>
                <a:cxn ang="0">
                  <a:pos x="T0" y="T1"/>
                </a:cxn>
                <a:cxn ang="0">
                  <a:pos x="T2" y="T3"/>
                </a:cxn>
                <a:cxn ang="0">
                  <a:pos x="T4" y="T5"/>
                </a:cxn>
                <a:cxn ang="0">
                  <a:pos x="T6" y="T7"/>
                </a:cxn>
              </a:cxnLst>
              <a:rect l="0" t="0" r="r" b="b"/>
              <a:pathLst>
                <a:path w="32" h="31">
                  <a:moveTo>
                    <a:pt x="0" y="26"/>
                  </a:moveTo>
                  <a:cubicBezTo>
                    <a:pt x="6" y="31"/>
                    <a:pt x="23" y="9"/>
                    <a:pt x="32" y="0"/>
                  </a:cubicBezTo>
                  <a:cubicBezTo>
                    <a:pt x="22" y="8"/>
                    <a:pt x="14" y="9"/>
                    <a:pt x="8" y="8"/>
                  </a:cubicBezTo>
                  <a:cubicBezTo>
                    <a:pt x="5" y="12"/>
                    <a:pt x="2" y="18"/>
                    <a:pt x="0" y="26"/>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iṣḻíḍê"/>
            <p:cNvSpPr/>
            <p:nvPr/>
          </p:nvSpPr>
          <p:spPr bwMode="auto">
            <a:xfrm>
              <a:off x="3233956" y="2927958"/>
              <a:ext cx="3628" cy="0"/>
            </a:xfrm>
            <a:custGeom>
              <a:avLst/>
              <a:gdLst>
                <a:gd name="T0" fmla="*/ 10 w 10"/>
                <a:gd name="T1" fmla="*/ 0 h 1"/>
                <a:gd name="T2" fmla="*/ 5 w 10"/>
                <a:gd name="T3" fmla="*/ 1 h 1"/>
                <a:gd name="T4" fmla="*/ 0 w 10"/>
                <a:gd name="T5" fmla="*/ 1 h 1"/>
                <a:gd name="T6" fmla="*/ 10 w 10"/>
                <a:gd name="T7" fmla="*/ 0 h 1"/>
              </a:gdLst>
              <a:ahLst/>
              <a:cxnLst>
                <a:cxn ang="0">
                  <a:pos x="T0" y="T1"/>
                </a:cxn>
                <a:cxn ang="0">
                  <a:pos x="T2" y="T3"/>
                </a:cxn>
                <a:cxn ang="0">
                  <a:pos x="T4" y="T5"/>
                </a:cxn>
                <a:cxn ang="0">
                  <a:pos x="T6" y="T7"/>
                </a:cxn>
              </a:cxnLst>
              <a:rect l="0" t="0" r="r" b="b"/>
              <a:pathLst>
                <a:path w="10" h="1">
                  <a:moveTo>
                    <a:pt x="10" y="0"/>
                  </a:moveTo>
                  <a:cubicBezTo>
                    <a:pt x="10" y="0"/>
                    <a:pt x="8" y="0"/>
                    <a:pt x="5" y="1"/>
                  </a:cubicBezTo>
                  <a:cubicBezTo>
                    <a:pt x="2" y="1"/>
                    <a:pt x="0" y="1"/>
                    <a:pt x="0" y="1"/>
                  </a:cubicBezTo>
                  <a:cubicBezTo>
                    <a:pt x="3" y="1"/>
                    <a:pt x="7" y="1"/>
                    <a:pt x="1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ïṧḷïdè"/>
            <p:cNvSpPr/>
            <p:nvPr/>
          </p:nvSpPr>
          <p:spPr bwMode="auto">
            <a:xfrm>
              <a:off x="3516933" y="3126284"/>
              <a:ext cx="2419" cy="3628"/>
            </a:xfrm>
            <a:custGeom>
              <a:avLst/>
              <a:gdLst>
                <a:gd name="T0" fmla="*/ 6 w 6"/>
                <a:gd name="T1" fmla="*/ 0 h 9"/>
                <a:gd name="T2" fmla="*/ 0 w 6"/>
                <a:gd name="T3" fmla="*/ 9 h 9"/>
                <a:gd name="T4" fmla="*/ 6 w 6"/>
                <a:gd name="T5" fmla="*/ 0 h 9"/>
              </a:gdLst>
              <a:ahLst/>
              <a:cxnLst>
                <a:cxn ang="0">
                  <a:pos x="T0" y="T1"/>
                </a:cxn>
                <a:cxn ang="0">
                  <a:pos x="T2" y="T3"/>
                </a:cxn>
                <a:cxn ang="0">
                  <a:pos x="T4" y="T5"/>
                </a:cxn>
              </a:cxnLst>
              <a:rect l="0" t="0" r="r" b="b"/>
              <a:pathLst>
                <a:path w="6" h="9">
                  <a:moveTo>
                    <a:pt x="6" y="0"/>
                  </a:moveTo>
                  <a:cubicBezTo>
                    <a:pt x="3" y="3"/>
                    <a:pt x="1" y="6"/>
                    <a:pt x="0" y="9"/>
                  </a:cubicBezTo>
                  <a:cubicBezTo>
                    <a:pt x="3" y="7"/>
                    <a:pt x="5" y="4"/>
                    <a:pt x="6"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0" name="îṩ1ïḍé"/>
            <p:cNvSpPr/>
            <p:nvPr/>
          </p:nvSpPr>
          <p:spPr bwMode="auto">
            <a:xfrm>
              <a:off x="3056188" y="2937633"/>
              <a:ext cx="1210" cy="2419"/>
            </a:xfrm>
            <a:custGeom>
              <a:avLst/>
              <a:gdLst>
                <a:gd name="T0" fmla="*/ 0 w 2"/>
                <a:gd name="T1" fmla="*/ 0 h 5"/>
                <a:gd name="T2" fmla="*/ 0 w 2"/>
                <a:gd name="T3" fmla="*/ 5 h 5"/>
                <a:gd name="T4" fmla="*/ 0 w 2"/>
                <a:gd name="T5" fmla="*/ 0 h 5"/>
              </a:gdLst>
              <a:ahLst/>
              <a:cxnLst>
                <a:cxn ang="0">
                  <a:pos x="T0" y="T1"/>
                </a:cxn>
                <a:cxn ang="0">
                  <a:pos x="T2" y="T3"/>
                </a:cxn>
                <a:cxn ang="0">
                  <a:pos x="T4" y="T5"/>
                </a:cxn>
              </a:cxnLst>
              <a:rect l="0" t="0" r="r" b="b"/>
              <a:pathLst>
                <a:path w="2" h="5">
                  <a:moveTo>
                    <a:pt x="0" y="0"/>
                  </a:moveTo>
                  <a:cubicBezTo>
                    <a:pt x="0" y="2"/>
                    <a:pt x="0" y="3"/>
                    <a:pt x="0" y="5"/>
                  </a:cubicBezTo>
                  <a:cubicBezTo>
                    <a:pt x="2" y="2"/>
                    <a:pt x="2" y="0"/>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ïṥliḑé"/>
            <p:cNvSpPr/>
            <p:nvPr/>
          </p:nvSpPr>
          <p:spPr bwMode="auto">
            <a:xfrm>
              <a:off x="3184375" y="2975121"/>
              <a:ext cx="1210" cy="4837"/>
            </a:xfrm>
            <a:custGeom>
              <a:avLst/>
              <a:gdLst>
                <a:gd name="T0" fmla="*/ 6 w 6"/>
                <a:gd name="T1" fmla="*/ 0 h 17"/>
                <a:gd name="T2" fmla="*/ 0 w 6"/>
                <a:gd name="T3" fmla="*/ 2 h 17"/>
                <a:gd name="T4" fmla="*/ 0 w 6"/>
                <a:gd name="T5" fmla="*/ 17 h 17"/>
                <a:gd name="T6" fmla="*/ 6 w 6"/>
                <a:gd name="T7" fmla="*/ 0 h 17"/>
              </a:gdLst>
              <a:ahLst/>
              <a:cxnLst>
                <a:cxn ang="0">
                  <a:pos x="T0" y="T1"/>
                </a:cxn>
                <a:cxn ang="0">
                  <a:pos x="T2" y="T3"/>
                </a:cxn>
                <a:cxn ang="0">
                  <a:pos x="T4" y="T5"/>
                </a:cxn>
                <a:cxn ang="0">
                  <a:pos x="T6" y="T7"/>
                </a:cxn>
              </a:cxnLst>
              <a:rect l="0" t="0" r="r" b="b"/>
              <a:pathLst>
                <a:path w="6" h="17">
                  <a:moveTo>
                    <a:pt x="6" y="0"/>
                  </a:moveTo>
                  <a:cubicBezTo>
                    <a:pt x="0" y="2"/>
                    <a:pt x="0" y="2"/>
                    <a:pt x="0" y="2"/>
                  </a:cubicBezTo>
                  <a:cubicBezTo>
                    <a:pt x="0" y="7"/>
                    <a:pt x="0" y="12"/>
                    <a:pt x="0" y="17"/>
                  </a:cubicBezTo>
                  <a:lnTo>
                    <a:pt x="6" y="0"/>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ïŝḻïḑe"/>
            <p:cNvSpPr/>
            <p:nvPr/>
          </p:nvSpPr>
          <p:spPr bwMode="auto">
            <a:xfrm>
              <a:off x="3612469" y="3607588"/>
              <a:ext cx="0" cy="3628"/>
            </a:xfrm>
            <a:custGeom>
              <a:avLst/>
              <a:gdLst>
                <a:gd name="T0" fmla="*/ 1 w 1"/>
                <a:gd name="T1" fmla="*/ 10 h 10"/>
                <a:gd name="T2" fmla="*/ 1 w 1"/>
                <a:gd name="T3" fmla="*/ 8 h 10"/>
                <a:gd name="T4" fmla="*/ 1 w 1"/>
                <a:gd name="T5" fmla="*/ 10 h 10"/>
              </a:gdLst>
              <a:ahLst/>
              <a:cxnLst>
                <a:cxn ang="0">
                  <a:pos x="T0" y="T1"/>
                </a:cxn>
                <a:cxn ang="0">
                  <a:pos x="T2" y="T3"/>
                </a:cxn>
                <a:cxn ang="0">
                  <a:pos x="T4" y="T5"/>
                </a:cxn>
              </a:cxnLst>
              <a:rect l="0" t="0" r="r" b="b"/>
              <a:pathLst>
                <a:path w="1" h="10">
                  <a:moveTo>
                    <a:pt x="1" y="10"/>
                  </a:moveTo>
                  <a:cubicBezTo>
                    <a:pt x="1" y="9"/>
                    <a:pt x="1" y="9"/>
                    <a:pt x="1" y="8"/>
                  </a:cubicBezTo>
                  <a:cubicBezTo>
                    <a:pt x="0" y="0"/>
                    <a:pt x="0" y="5"/>
                    <a:pt x="1"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íṧľïḍe"/>
            <p:cNvSpPr/>
            <p:nvPr/>
          </p:nvSpPr>
          <p:spPr bwMode="auto">
            <a:xfrm>
              <a:off x="2909862" y="3908704"/>
              <a:ext cx="18140" cy="18140"/>
            </a:xfrm>
            <a:custGeom>
              <a:avLst/>
              <a:gdLst>
                <a:gd name="T0" fmla="*/ 39 w 56"/>
                <a:gd name="T1" fmla="*/ 0 h 57"/>
                <a:gd name="T2" fmla="*/ 24 w 56"/>
                <a:gd name="T3" fmla="*/ 26 h 57"/>
                <a:gd name="T4" fmla="*/ 20 w 56"/>
                <a:gd name="T5" fmla="*/ 57 h 57"/>
                <a:gd name="T6" fmla="*/ 42 w 56"/>
                <a:gd name="T7" fmla="*/ 34 h 57"/>
                <a:gd name="T8" fmla="*/ 39 w 56"/>
                <a:gd name="T9" fmla="*/ 0 h 57"/>
              </a:gdLst>
              <a:ahLst/>
              <a:cxnLst>
                <a:cxn ang="0">
                  <a:pos x="T0" y="T1"/>
                </a:cxn>
                <a:cxn ang="0">
                  <a:pos x="T2" y="T3"/>
                </a:cxn>
                <a:cxn ang="0">
                  <a:pos x="T4" y="T5"/>
                </a:cxn>
                <a:cxn ang="0">
                  <a:pos x="T6" y="T7"/>
                </a:cxn>
                <a:cxn ang="0">
                  <a:pos x="T8" y="T9"/>
                </a:cxn>
              </a:cxnLst>
              <a:rect l="0" t="0" r="r" b="b"/>
              <a:pathLst>
                <a:path w="56" h="57">
                  <a:moveTo>
                    <a:pt x="39" y="0"/>
                  </a:moveTo>
                  <a:cubicBezTo>
                    <a:pt x="51" y="16"/>
                    <a:pt x="36" y="21"/>
                    <a:pt x="24" y="26"/>
                  </a:cubicBezTo>
                  <a:cubicBezTo>
                    <a:pt x="11" y="31"/>
                    <a:pt x="0" y="37"/>
                    <a:pt x="20" y="57"/>
                  </a:cubicBezTo>
                  <a:cubicBezTo>
                    <a:pt x="19" y="51"/>
                    <a:pt x="33" y="43"/>
                    <a:pt x="42" y="34"/>
                  </a:cubicBezTo>
                  <a:cubicBezTo>
                    <a:pt x="51" y="24"/>
                    <a:pt x="56" y="13"/>
                    <a:pt x="39"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4" name="íṧľîḋê"/>
            <p:cNvSpPr/>
            <p:nvPr/>
          </p:nvSpPr>
          <p:spPr bwMode="auto">
            <a:xfrm>
              <a:off x="3224281" y="2888051"/>
              <a:ext cx="4837" cy="1210"/>
            </a:xfrm>
            <a:custGeom>
              <a:avLst/>
              <a:gdLst>
                <a:gd name="T0" fmla="*/ 0 w 14"/>
                <a:gd name="T1" fmla="*/ 1 h 4"/>
                <a:gd name="T2" fmla="*/ 14 w 14"/>
                <a:gd name="T3" fmla="*/ 4 h 4"/>
                <a:gd name="T4" fmla="*/ 0 w 14"/>
                <a:gd name="T5" fmla="*/ 1 h 4"/>
              </a:gdLst>
              <a:ahLst/>
              <a:cxnLst>
                <a:cxn ang="0">
                  <a:pos x="T0" y="T1"/>
                </a:cxn>
                <a:cxn ang="0">
                  <a:pos x="T2" y="T3"/>
                </a:cxn>
                <a:cxn ang="0">
                  <a:pos x="T4" y="T5"/>
                </a:cxn>
              </a:cxnLst>
              <a:rect l="0" t="0" r="r" b="b"/>
              <a:pathLst>
                <a:path w="14" h="4">
                  <a:moveTo>
                    <a:pt x="0" y="1"/>
                  </a:moveTo>
                  <a:cubicBezTo>
                    <a:pt x="4" y="1"/>
                    <a:pt x="9" y="2"/>
                    <a:pt x="14" y="4"/>
                  </a:cubicBezTo>
                  <a:cubicBezTo>
                    <a:pt x="8" y="1"/>
                    <a:pt x="3" y="0"/>
                    <a:pt x="0" y="1"/>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5" name="íṡḻiḓé"/>
            <p:cNvSpPr/>
            <p:nvPr/>
          </p:nvSpPr>
          <p:spPr bwMode="auto">
            <a:xfrm>
              <a:off x="2917118" y="3926844"/>
              <a:ext cx="1210" cy="1210"/>
            </a:xfrm>
            <a:custGeom>
              <a:avLst/>
              <a:gdLst>
                <a:gd name="T0" fmla="*/ 0 w 4"/>
                <a:gd name="T1" fmla="*/ 0 h 4"/>
                <a:gd name="T2" fmla="*/ 0 w 4"/>
                <a:gd name="T3" fmla="*/ 0 h 4"/>
                <a:gd name="T4" fmla="*/ 4 w 4"/>
                <a:gd name="T5" fmla="*/ 4 h 4"/>
                <a:gd name="T6" fmla="*/ 0 w 4"/>
                <a:gd name="T7" fmla="*/ 0 h 4"/>
              </a:gdLst>
              <a:ahLst/>
              <a:cxnLst>
                <a:cxn ang="0">
                  <a:pos x="T0" y="T1"/>
                </a:cxn>
                <a:cxn ang="0">
                  <a:pos x="T2" y="T3"/>
                </a:cxn>
                <a:cxn ang="0">
                  <a:pos x="T4" y="T5"/>
                </a:cxn>
                <a:cxn ang="0">
                  <a:pos x="T6" y="T7"/>
                </a:cxn>
              </a:cxnLst>
              <a:rect l="0" t="0" r="r" b="b"/>
              <a:pathLst>
                <a:path w="4" h="4">
                  <a:moveTo>
                    <a:pt x="0" y="0"/>
                  </a:moveTo>
                  <a:cubicBezTo>
                    <a:pt x="0" y="0"/>
                    <a:pt x="0" y="0"/>
                    <a:pt x="0" y="0"/>
                  </a:cubicBezTo>
                  <a:cubicBezTo>
                    <a:pt x="4" y="4"/>
                    <a:pt x="4" y="4"/>
                    <a:pt x="4" y="4"/>
                  </a:cubicBezTo>
                  <a:cubicBezTo>
                    <a:pt x="2" y="2"/>
                    <a:pt x="1" y="1"/>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6" name="îšḷïḑé"/>
            <p:cNvSpPr/>
            <p:nvPr/>
          </p:nvSpPr>
          <p:spPr bwMode="auto">
            <a:xfrm>
              <a:off x="3527817" y="3807123"/>
              <a:ext cx="3628" cy="0"/>
            </a:xfrm>
            <a:custGeom>
              <a:avLst/>
              <a:gdLst>
                <a:gd name="T0" fmla="*/ 0 w 14"/>
                <a:gd name="T1" fmla="*/ 0 h 2"/>
                <a:gd name="T2" fmla="*/ 14 w 14"/>
                <a:gd name="T3" fmla="*/ 2 h 2"/>
                <a:gd name="T4" fmla="*/ 0 w 14"/>
                <a:gd name="T5" fmla="*/ 0 h 2"/>
              </a:gdLst>
              <a:ahLst/>
              <a:cxnLst>
                <a:cxn ang="0">
                  <a:pos x="T0" y="T1"/>
                </a:cxn>
                <a:cxn ang="0">
                  <a:pos x="T2" y="T3"/>
                </a:cxn>
                <a:cxn ang="0">
                  <a:pos x="T4" y="T5"/>
                </a:cxn>
              </a:cxnLst>
              <a:rect l="0" t="0" r="r" b="b"/>
              <a:pathLst>
                <a:path w="14" h="2">
                  <a:moveTo>
                    <a:pt x="0" y="0"/>
                  </a:moveTo>
                  <a:cubicBezTo>
                    <a:pt x="5" y="2"/>
                    <a:pt x="9" y="2"/>
                    <a:pt x="14" y="2"/>
                  </a:cubicBezTo>
                  <a:cubicBezTo>
                    <a:pt x="12" y="1"/>
                    <a:pt x="8" y="0"/>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7" name="iş1íḑé"/>
            <p:cNvSpPr/>
            <p:nvPr/>
          </p:nvSpPr>
          <p:spPr bwMode="auto">
            <a:xfrm>
              <a:off x="3612469" y="3669262"/>
              <a:ext cx="2419" cy="3628"/>
            </a:xfrm>
            <a:custGeom>
              <a:avLst/>
              <a:gdLst>
                <a:gd name="T0" fmla="*/ 8 w 8"/>
                <a:gd name="T1" fmla="*/ 0 h 10"/>
                <a:gd name="T2" fmla="*/ 0 w 8"/>
                <a:gd name="T3" fmla="*/ 10 h 10"/>
                <a:gd name="T4" fmla="*/ 8 w 8"/>
                <a:gd name="T5" fmla="*/ 0 h 10"/>
              </a:gdLst>
              <a:ahLst/>
              <a:cxnLst>
                <a:cxn ang="0">
                  <a:pos x="T0" y="T1"/>
                </a:cxn>
                <a:cxn ang="0">
                  <a:pos x="T2" y="T3"/>
                </a:cxn>
                <a:cxn ang="0">
                  <a:pos x="T4" y="T5"/>
                </a:cxn>
              </a:cxnLst>
              <a:rect l="0" t="0" r="r" b="b"/>
              <a:pathLst>
                <a:path w="8" h="10">
                  <a:moveTo>
                    <a:pt x="8" y="0"/>
                  </a:moveTo>
                  <a:cubicBezTo>
                    <a:pt x="0" y="10"/>
                    <a:pt x="0" y="10"/>
                    <a:pt x="0" y="10"/>
                  </a:cubicBezTo>
                  <a:cubicBezTo>
                    <a:pt x="4" y="6"/>
                    <a:pt x="6" y="3"/>
                    <a:pt x="8"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8" name="işlîḑè"/>
            <p:cNvSpPr/>
            <p:nvPr/>
          </p:nvSpPr>
          <p:spPr bwMode="auto">
            <a:xfrm>
              <a:off x="3474608" y="3876053"/>
              <a:ext cx="4837" cy="2419"/>
            </a:xfrm>
            <a:custGeom>
              <a:avLst/>
              <a:gdLst>
                <a:gd name="T0" fmla="*/ 15 w 15"/>
                <a:gd name="T1" fmla="*/ 0 h 11"/>
                <a:gd name="T2" fmla="*/ 0 w 15"/>
                <a:gd name="T3" fmla="*/ 10 h 11"/>
                <a:gd name="T4" fmla="*/ 4 w 15"/>
                <a:gd name="T5" fmla="*/ 11 h 11"/>
                <a:gd name="T6" fmla="*/ 15 w 15"/>
                <a:gd name="T7" fmla="*/ 0 h 11"/>
              </a:gdLst>
              <a:ahLst/>
              <a:cxnLst>
                <a:cxn ang="0">
                  <a:pos x="T0" y="T1"/>
                </a:cxn>
                <a:cxn ang="0">
                  <a:pos x="T2" y="T3"/>
                </a:cxn>
                <a:cxn ang="0">
                  <a:pos x="T4" y="T5"/>
                </a:cxn>
                <a:cxn ang="0">
                  <a:pos x="T6" y="T7"/>
                </a:cxn>
              </a:cxnLst>
              <a:rect l="0" t="0" r="r" b="b"/>
              <a:pathLst>
                <a:path w="15" h="11">
                  <a:moveTo>
                    <a:pt x="15" y="0"/>
                  </a:moveTo>
                  <a:cubicBezTo>
                    <a:pt x="9" y="3"/>
                    <a:pt x="4" y="1"/>
                    <a:pt x="0" y="10"/>
                  </a:cubicBezTo>
                  <a:cubicBezTo>
                    <a:pt x="1" y="10"/>
                    <a:pt x="2" y="11"/>
                    <a:pt x="4" y="11"/>
                  </a:cubicBezTo>
                  <a:cubicBezTo>
                    <a:pt x="4" y="6"/>
                    <a:pt x="6" y="2"/>
                    <a:pt x="15"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9" name="ïš1ïḑé"/>
            <p:cNvSpPr/>
            <p:nvPr/>
          </p:nvSpPr>
          <p:spPr bwMode="auto">
            <a:xfrm>
              <a:off x="3406887" y="3920797"/>
              <a:ext cx="3628" cy="1210"/>
            </a:xfrm>
            <a:custGeom>
              <a:avLst/>
              <a:gdLst>
                <a:gd name="T0" fmla="*/ 0 w 14"/>
                <a:gd name="T1" fmla="*/ 2 h 5"/>
                <a:gd name="T2" fmla="*/ 7 w 14"/>
                <a:gd name="T3" fmla="*/ 5 h 5"/>
                <a:gd name="T4" fmla="*/ 14 w 14"/>
                <a:gd name="T5" fmla="*/ 0 h 5"/>
                <a:gd name="T6" fmla="*/ 0 w 14"/>
                <a:gd name="T7" fmla="*/ 2 h 5"/>
              </a:gdLst>
              <a:ahLst/>
              <a:cxnLst>
                <a:cxn ang="0">
                  <a:pos x="T0" y="T1"/>
                </a:cxn>
                <a:cxn ang="0">
                  <a:pos x="T2" y="T3"/>
                </a:cxn>
                <a:cxn ang="0">
                  <a:pos x="T4" y="T5"/>
                </a:cxn>
                <a:cxn ang="0">
                  <a:pos x="T6" y="T7"/>
                </a:cxn>
              </a:cxnLst>
              <a:rect l="0" t="0" r="r" b="b"/>
              <a:pathLst>
                <a:path w="14" h="5">
                  <a:moveTo>
                    <a:pt x="0" y="2"/>
                  </a:moveTo>
                  <a:cubicBezTo>
                    <a:pt x="2" y="3"/>
                    <a:pt x="4" y="4"/>
                    <a:pt x="7" y="5"/>
                  </a:cubicBezTo>
                  <a:cubicBezTo>
                    <a:pt x="9" y="3"/>
                    <a:pt x="12" y="2"/>
                    <a:pt x="14" y="0"/>
                  </a:cubicBezTo>
                  <a:lnTo>
                    <a:pt x="0" y="2"/>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0" name="iśľiḓe"/>
            <p:cNvSpPr/>
            <p:nvPr/>
          </p:nvSpPr>
          <p:spPr bwMode="auto">
            <a:xfrm>
              <a:off x="2768374" y="2989632"/>
              <a:ext cx="16930" cy="12093"/>
            </a:xfrm>
            <a:custGeom>
              <a:avLst/>
              <a:gdLst>
                <a:gd name="T0" fmla="*/ 0 w 52"/>
                <a:gd name="T1" fmla="*/ 19 h 38"/>
                <a:gd name="T2" fmla="*/ 22 w 52"/>
                <a:gd name="T3" fmla="*/ 38 h 38"/>
                <a:gd name="T4" fmla="*/ 0 w 52"/>
                <a:gd name="T5" fmla="*/ 19 h 38"/>
              </a:gdLst>
              <a:ahLst/>
              <a:cxnLst>
                <a:cxn ang="0">
                  <a:pos x="T0" y="T1"/>
                </a:cxn>
                <a:cxn ang="0">
                  <a:pos x="T2" y="T3"/>
                </a:cxn>
                <a:cxn ang="0">
                  <a:pos x="T4" y="T5"/>
                </a:cxn>
              </a:cxnLst>
              <a:rect l="0" t="0" r="r" b="b"/>
              <a:pathLst>
                <a:path w="52" h="38">
                  <a:moveTo>
                    <a:pt x="0" y="19"/>
                  </a:moveTo>
                  <a:cubicBezTo>
                    <a:pt x="9" y="24"/>
                    <a:pt x="16" y="31"/>
                    <a:pt x="22" y="38"/>
                  </a:cubicBezTo>
                  <a:cubicBezTo>
                    <a:pt x="11" y="21"/>
                    <a:pt x="52" y="0"/>
                    <a:pt x="0" y="19"/>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1" name="îŝḻiḍé"/>
            <p:cNvSpPr/>
            <p:nvPr/>
          </p:nvSpPr>
          <p:spPr bwMode="auto">
            <a:xfrm>
              <a:off x="3220654" y="2888051"/>
              <a:ext cx="3628" cy="3628"/>
            </a:xfrm>
            <a:custGeom>
              <a:avLst/>
              <a:gdLst>
                <a:gd name="T0" fmla="*/ 1 w 13"/>
                <a:gd name="T1" fmla="*/ 10 h 10"/>
                <a:gd name="T2" fmla="*/ 13 w 13"/>
                <a:gd name="T3" fmla="*/ 1 h 10"/>
                <a:gd name="T4" fmla="*/ 2 w 13"/>
                <a:gd name="T5" fmla="*/ 0 h 10"/>
                <a:gd name="T6" fmla="*/ 1 w 13"/>
                <a:gd name="T7" fmla="*/ 10 h 10"/>
              </a:gdLst>
              <a:ahLst/>
              <a:cxnLst>
                <a:cxn ang="0">
                  <a:pos x="T0" y="T1"/>
                </a:cxn>
                <a:cxn ang="0">
                  <a:pos x="T2" y="T3"/>
                </a:cxn>
                <a:cxn ang="0">
                  <a:pos x="T4" y="T5"/>
                </a:cxn>
                <a:cxn ang="0">
                  <a:pos x="T6" y="T7"/>
                </a:cxn>
              </a:cxnLst>
              <a:rect l="0" t="0" r="r" b="b"/>
              <a:pathLst>
                <a:path w="13" h="10">
                  <a:moveTo>
                    <a:pt x="1" y="10"/>
                  </a:moveTo>
                  <a:cubicBezTo>
                    <a:pt x="4" y="4"/>
                    <a:pt x="8" y="1"/>
                    <a:pt x="13" y="1"/>
                  </a:cubicBezTo>
                  <a:cubicBezTo>
                    <a:pt x="9" y="0"/>
                    <a:pt x="6" y="0"/>
                    <a:pt x="2" y="0"/>
                  </a:cubicBezTo>
                  <a:cubicBezTo>
                    <a:pt x="1" y="4"/>
                    <a:pt x="0" y="7"/>
                    <a:pt x="1"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2" name="îṥ1îďè"/>
            <p:cNvSpPr/>
            <p:nvPr/>
          </p:nvSpPr>
          <p:spPr bwMode="auto">
            <a:xfrm>
              <a:off x="3506050" y="3931681"/>
              <a:ext cx="14512" cy="8466"/>
            </a:xfrm>
            <a:custGeom>
              <a:avLst/>
              <a:gdLst>
                <a:gd name="T0" fmla="*/ 44 w 44"/>
                <a:gd name="T1" fmla="*/ 0 h 29"/>
                <a:gd name="T2" fmla="*/ 22 w 44"/>
                <a:gd name="T3" fmla="*/ 15 h 29"/>
                <a:gd name="T4" fmla="*/ 7 w 44"/>
                <a:gd name="T5" fmla="*/ 25 h 29"/>
                <a:gd name="T6" fmla="*/ 0 w 44"/>
                <a:gd name="T7" fmla="*/ 29 h 29"/>
                <a:gd name="T8" fmla="*/ 44 w 44"/>
                <a:gd name="T9" fmla="*/ 0 h 29"/>
              </a:gdLst>
              <a:ahLst/>
              <a:cxnLst>
                <a:cxn ang="0">
                  <a:pos x="T0" y="T1"/>
                </a:cxn>
                <a:cxn ang="0">
                  <a:pos x="T2" y="T3"/>
                </a:cxn>
                <a:cxn ang="0">
                  <a:pos x="T4" y="T5"/>
                </a:cxn>
                <a:cxn ang="0">
                  <a:pos x="T6" y="T7"/>
                </a:cxn>
                <a:cxn ang="0">
                  <a:pos x="T8" y="T9"/>
                </a:cxn>
              </a:cxnLst>
              <a:rect l="0" t="0" r="r" b="b"/>
              <a:pathLst>
                <a:path w="44" h="29">
                  <a:moveTo>
                    <a:pt x="44" y="0"/>
                  </a:moveTo>
                  <a:cubicBezTo>
                    <a:pt x="44" y="0"/>
                    <a:pt x="33" y="8"/>
                    <a:pt x="22" y="15"/>
                  </a:cubicBezTo>
                  <a:cubicBezTo>
                    <a:pt x="17" y="19"/>
                    <a:pt x="12" y="22"/>
                    <a:pt x="7" y="25"/>
                  </a:cubicBezTo>
                  <a:cubicBezTo>
                    <a:pt x="3" y="28"/>
                    <a:pt x="0" y="29"/>
                    <a:pt x="0" y="29"/>
                  </a:cubicBezTo>
                  <a:cubicBezTo>
                    <a:pt x="14" y="23"/>
                    <a:pt x="29" y="12"/>
                    <a:pt x="44"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3" name="išlïḓe"/>
            <p:cNvSpPr/>
            <p:nvPr/>
          </p:nvSpPr>
          <p:spPr bwMode="auto">
            <a:xfrm>
              <a:off x="2428558" y="3551960"/>
              <a:ext cx="1210" cy="2419"/>
            </a:xfrm>
            <a:custGeom>
              <a:avLst/>
              <a:gdLst>
                <a:gd name="T0" fmla="*/ 6 w 6"/>
                <a:gd name="T1" fmla="*/ 11 h 11"/>
                <a:gd name="T2" fmla="*/ 0 w 6"/>
                <a:gd name="T3" fmla="*/ 0 h 11"/>
                <a:gd name="T4" fmla="*/ 6 w 6"/>
                <a:gd name="T5" fmla="*/ 11 h 11"/>
              </a:gdLst>
              <a:ahLst/>
              <a:cxnLst>
                <a:cxn ang="0">
                  <a:pos x="T0" y="T1"/>
                </a:cxn>
                <a:cxn ang="0">
                  <a:pos x="T2" y="T3"/>
                </a:cxn>
                <a:cxn ang="0">
                  <a:pos x="T4" y="T5"/>
                </a:cxn>
              </a:cxnLst>
              <a:rect l="0" t="0" r="r" b="b"/>
              <a:pathLst>
                <a:path w="6" h="11">
                  <a:moveTo>
                    <a:pt x="6" y="11"/>
                  </a:moveTo>
                  <a:cubicBezTo>
                    <a:pt x="0" y="0"/>
                    <a:pt x="0" y="0"/>
                    <a:pt x="0" y="0"/>
                  </a:cubicBezTo>
                  <a:cubicBezTo>
                    <a:pt x="0" y="5"/>
                    <a:pt x="2" y="9"/>
                    <a:pt x="6" y="11"/>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4" name="îşḷîḋê"/>
            <p:cNvSpPr/>
            <p:nvPr/>
          </p:nvSpPr>
          <p:spPr bwMode="auto">
            <a:xfrm>
              <a:off x="3452840" y="3967961"/>
              <a:ext cx="12093" cy="3628"/>
            </a:xfrm>
            <a:custGeom>
              <a:avLst/>
              <a:gdLst>
                <a:gd name="T0" fmla="*/ 38 w 38"/>
                <a:gd name="T1" fmla="*/ 4 h 11"/>
                <a:gd name="T2" fmla="*/ 3 w 38"/>
                <a:gd name="T3" fmla="*/ 2 h 11"/>
                <a:gd name="T4" fmla="*/ 1 w 38"/>
                <a:gd name="T5" fmla="*/ 11 h 11"/>
                <a:gd name="T6" fmla="*/ 38 w 38"/>
                <a:gd name="T7" fmla="*/ 4 h 11"/>
              </a:gdLst>
              <a:ahLst/>
              <a:cxnLst>
                <a:cxn ang="0">
                  <a:pos x="T0" y="T1"/>
                </a:cxn>
                <a:cxn ang="0">
                  <a:pos x="T2" y="T3"/>
                </a:cxn>
                <a:cxn ang="0">
                  <a:pos x="T4" y="T5"/>
                </a:cxn>
                <a:cxn ang="0">
                  <a:pos x="T6" y="T7"/>
                </a:cxn>
              </a:cxnLst>
              <a:rect l="0" t="0" r="r" b="b"/>
              <a:pathLst>
                <a:path w="38" h="11">
                  <a:moveTo>
                    <a:pt x="38" y="4"/>
                  </a:moveTo>
                  <a:cubicBezTo>
                    <a:pt x="25" y="1"/>
                    <a:pt x="13" y="0"/>
                    <a:pt x="3" y="2"/>
                  </a:cubicBezTo>
                  <a:cubicBezTo>
                    <a:pt x="2" y="5"/>
                    <a:pt x="0" y="8"/>
                    <a:pt x="1" y="11"/>
                  </a:cubicBezTo>
                  <a:lnTo>
                    <a:pt x="38" y="4"/>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5" name="îṧliḑè"/>
            <p:cNvSpPr/>
            <p:nvPr/>
          </p:nvSpPr>
          <p:spPr bwMode="auto">
            <a:xfrm>
              <a:off x="2775629" y="30017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6" name="íṧlïḓê"/>
            <p:cNvSpPr/>
            <p:nvPr/>
          </p:nvSpPr>
          <p:spPr bwMode="auto">
            <a:xfrm>
              <a:off x="2412838" y="2882005"/>
              <a:ext cx="1290329" cy="1147631"/>
            </a:xfrm>
            <a:custGeom>
              <a:avLst/>
              <a:gdLst>
                <a:gd name="T0" fmla="*/ 1159 w 4052"/>
                <a:gd name="T1" fmla="*/ 422 h 3609"/>
                <a:gd name="T2" fmla="*/ 1066 w 4052"/>
                <a:gd name="T3" fmla="*/ 353 h 3609"/>
                <a:gd name="T4" fmla="*/ 676 w 4052"/>
                <a:gd name="T5" fmla="*/ 603 h 3609"/>
                <a:gd name="T6" fmla="*/ 235 w 4052"/>
                <a:gd name="T7" fmla="*/ 975 h 3609"/>
                <a:gd name="T8" fmla="*/ 89 w 4052"/>
                <a:gd name="T9" fmla="*/ 1354 h 3609"/>
                <a:gd name="T10" fmla="*/ 27 w 4052"/>
                <a:gd name="T11" fmla="*/ 1839 h 3609"/>
                <a:gd name="T12" fmla="*/ 64 w 4052"/>
                <a:gd name="T13" fmla="*/ 2077 h 3609"/>
                <a:gd name="T14" fmla="*/ 128 w 4052"/>
                <a:gd name="T15" fmla="*/ 2345 h 3609"/>
                <a:gd name="T16" fmla="*/ 309 w 4052"/>
                <a:gd name="T17" fmla="*/ 2672 h 3609"/>
                <a:gd name="T18" fmla="*/ 635 w 4052"/>
                <a:gd name="T19" fmla="*/ 2999 h 3609"/>
                <a:gd name="T20" fmla="*/ 983 w 4052"/>
                <a:gd name="T21" fmla="*/ 3206 h 3609"/>
                <a:gd name="T22" fmla="*/ 1538 w 4052"/>
                <a:gd name="T23" fmla="*/ 3438 h 3609"/>
                <a:gd name="T24" fmla="*/ 2690 w 4052"/>
                <a:gd name="T25" fmla="*/ 3567 h 3609"/>
                <a:gd name="T26" fmla="*/ 3076 w 4052"/>
                <a:gd name="T27" fmla="*/ 3515 h 3609"/>
                <a:gd name="T28" fmla="*/ 3516 w 4052"/>
                <a:gd name="T29" fmla="*/ 3257 h 3609"/>
                <a:gd name="T30" fmla="*/ 3867 w 4052"/>
                <a:gd name="T31" fmla="*/ 2753 h 3609"/>
                <a:gd name="T32" fmla="*/ 3998 w 4052"/>
                <a:gd name="T33" fmla="*/ 2382 h 3609"/>
                <a:gd name="T34" fmla="*/ 4043 w 4052"/>
                <a:gd name="T35" fmla="*/ 1937 h 3609"/>
                <a:gd name="T36" fmla="*/ 3986 w 4052"/>
                <a:gd name="T37" fmla="*/ 1743 h 3609"/>
                <a:gd name="T38" fmla="*/ 3940 w 4052"/>
                <a:gd name="T39" fmla="*/ 1417 h 3609"/>
                <a:gd name="T40" fmla="*/ 3707 w 4052"/>
                <a:gd name="T41" fmla="*/ 885 h 3609"/>
                <a:gd name="T42" fmla="*/ 3485 w 4052"/>
                <a:gd name="T43" fmla="*/ 603 h 3609"/>
                <a:gd name="T44" fmla="*/ 3288 w 4052"/>
                <a:gd name="T45" fmla="*/ 458 h 3609"/>
                <a:gd name="T46" fmla="*/ 3168 w 4052"/>
                <a:gd name="T47" fmla="*/ 299 h 3609"/>
                <a:gd name="T48" fmla="*/ 2955 w 4052"/>
                <a:gd name="T49" fmla="*/ 168 h 3609"/>
                <a:gd name="T50" fmla="*/ 2544 w 4052"/>
                <a:gd name="T51" fmla="*/ 42 h 3609"/>
                <a:gd name="T52" fmla="*/ 2533 w 4052"/>
                <a:gd name="T53" fmla="*/ 64 h 3609"/>
                <a:gd name="T54" fmla="*/ 2696 w 4052"/>
                <a:gd name="T55" fmla="*/ 190 h 3609"/>
                <a:gd name="T56" fmla="*/ 2979 w 4052"/>
                <a:gd name="T57" fmla="*/ 334 h 3609"/>
                <a:gd name="T58" fmla="*/ 3327 w 4052"/>
                <a:gd name="T59" fmla="*/ 613 h 3609"/>
                <a:gd name="T60" fmla="*/ 3512 w 4052"/>
                <a:gd name="T61" fmla="*/ 790 h 3609"/>
                <a:gd name="T62" fmla="*/ 3694 w 4052"/>
                <a:gd name="T63" fmla="*/ 1029 h 3609"/>
                <a:gd name="T64" fmla="*/ 3777 w 4052"/>
                <a:gd name="T65" fmla="*/ 1286 h 3609"/>
                <a:gd name="T66" fmla="*/ 3846 w 4052"/>
                <a:gd name="T67" fmla="*/ 1578 h 3609"/>
                <a:gd name="T68" fmla="*/ 3921 w 4052"/>
                <a:gd name="T69" fmla="*/ 1840 h 3609"/>
                <a:gd name="T70" fmla="*/ 3872 w 4052"/>
                <a:gd name="T71" fmla="*/ 2038 h 3609"/>
                <a:gd name="T72" fmla="*/ 3840 w 4052"/>
                <a:gd name="T73" fmla="*/ 2257 h 3609"/>
                <a:gd name="T74" fmla="*/ 3779 w 4052"/>
                <a:gd name="T75" fmla="*/ 2494 h 3609"/>
                <a:gd name="T76" fmla="*/ 3688 w 4052"/>
                <a:gd name="T77" fmla="*/ 2629 h 3609"/>
                <a:gd name="T78" fmla="*/ 3565 w 4052"/>
                <a:gd name="T79" fmla="*/ 2865 h 3609"/>
                <a:gd name="T80" fmla="*/ 3402 w 4052"/>
                <a:gd name="T81" fmla="*/ 3084 h 3609"/>
                <a:gd name="T82" fmla="*/ 3151 w 4052"/>
                <a:gd name="T83" fmla="*/ 3274 h 3609"/>
                <a:gd name="T84" fmla="*/ 2897 w 4052"/>
                <a:gd name="T85" fmla="*/ 3329 h 3609"/>
                <a:gd name="T86" fmla="*/ 2520 w 4052"/>
                <a:gd name="T87" fmla="*/ 3373 h 3609"/>
                <a:gd name="T88" fmla="*/ 2192 w 4052"/>
                <a:gd name="T89" fmla="*/ 3349 h 3609"/>
                <a:gd name="T90" fmla="*/ 1655 w 4052"/>
                <a:gd name="T91" fmla="*/ 3266 h 3609"/>
                <a:gd name="T92" fmla="*/ 1295 w 4052"/>
                <a:gd name="T93" fmla="*/ 3109 h 3609"/>
                <a:gd name="T94" fmla="*/ 917 w 4052"/>
                <a:gd name="T95" fmla="*/ 2918 h 3609"/>
                <a:gd name="T96" fmla="*/ 625 w 4052"/>
                <a:gd name="T97" fmla="*/ 2671 h 3609"/>
                <a:gd name="T98" fmla="*/ 367 w 4052"/>
                <a:gd name="T99" fmla="*/ 2256 h 3609"/>
                <a:gd name="T100" fmla="*/ 223 w 4052"/>
                <a:gd name="T101" fmla="*/ 1891 h 3609"/>
                <a:gd name="T102" fmla="*/ 229 w 4052"/>
                <a:gd name="T103" fmla="*/ 1628 h 3609"/>
                <a:gd name="T104" fmla="*/ 300 w 4052"/>
                <a:gd name="T105" fmla="*/ 1405 h 3609"/>
                <a:gd name="T106" fmla="*/ 366 w 4052"/>
                <a:gd name="T107" fmla="*/ 1143 h 3609"/>
                <a:gd name="T108" fmla="*/ 520 w 4052"/>
                <a:gd name="T109" fmla="*/ 955 h 3609"/>
                <a:gd name="T110" fmla="*/ 680 w 4052"/>
                <a:gd name="T111" fmla="*/ 811 h 3609"/>
                <a:gd name="T112" fmla="*/ 1030 w 4052"/>
                <a:gd name="T113" fmla="*/ 587 h 3609"/>
                <a:gd name="T114" fmla="*/ 1505 w 4052"/>
                <a:gd name="T115" fmla="*/ 433 h 3609"/>
                <a:gd name="T116" fmla="*/ 2187 w 4052"/>
                <a:gd name="T117" fmla="*/ 349 h 3609"/>
                <a:gd name="T118" fmla="*/ 2220 w 4052"/>
                <a:gd name="T119" fmla="*/ 165 h 3609"/>
                <a:gd name="T120" fmla="*/ 1601 w 4052"/>
                <a:gd name="T121" fmla="*/ 247 h 3609"/>
                <a:gd name="T122" fmla="*/ 487 w 4052"/>
                <a:gd name="T123" fmla="*/ 769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2" h="3609">
                  <a:moveTo>
                    <a:pt x="1430" y="227"/>
                  </a:moveTo>
                  <a:cubicBezTo>
                    <a:pt x="1384" y="237"/>
                    <a:pt x="1416" y="267"/>
                    <a:pt x="1411" y="290"/>
                  </a:cubicBezTo>
                  <a:cubicBezTo>
                    <a:pt x="1360" y="312"/>
                    <a:pt x="1381" y="269"/>
                    <a:pt x="1358" y="255"/>
                  </a:cubicBezTo>
                  <a:cubicBezTo>
                    <a:pt x="1354" y="258"/>
                    <a:pt x="1350" y="260"/>
                    <a:pt x="1346" y="263"/>
                  </a:cubicBezTo>
                  <a:cubicBezTo>
                    <a:pt x="1343" y="265"/>
                    <a:pt x="1340" y="269"/>
                    <a:pt x="1336" y="272"/>
                  </a:cubicBezTo>
                  <a:cubicBezTo>
                    <a:pt x="1330" y="278"/>
                    <a:pt x="1324" y="285"/>
                    <a:pt x="1318" y="291"/>
                  </a:cubicBezTo>
                  <a:cubicBezTo>
                    <a:pt x="1307" y="304"/>
                    <a:pt x="1296" y="315"/>
                    <a:pt x="1284" y="317"/>
                  </a:cubicBezTo>
                  <a:cubicBezTo>
                    <a:pt x="1280" y="312"/>
                    <a:pt x="1275" y="311"/>
                    <a:pt x="1279" y="303"/>
                  </a:cubicBezTo>
                  <a:cubicBezTo>
                    <a:pt x="1272" y="312"/>
                    <a:pt x="1262" y="319"/>
                    <a:pt x="1250" y="324"/>
                  </a:cubicBezTo>
                  <a:cubicBezTo>
                    <a:pt x="1239" y="330"/>
                    <a:pt x="1226" y="334"/>
                    <a:pt x="1213" y="339"/>
                  </a:cubicBezTo>
                  <a:cubicBezTo>
                    <a:pt x="1206" y="341"/>
                    <a:pt x="1199" y="343"/>
                    <a:pt x="1193" y="346"/>
                  </a:cubicBezTo>
                  <a:cubicBezTo>
                    <a:pt x="1186" y="349"/>
                    <a:pt x="1180" y="352"/>
                    <a:pt x="1174" y="355"/>
                  </a:cubicBezTo>
                  <a:cubicBezTo>
                    <a:pt x="1163" y="362"/>
                    <a:pt x="1152" y="371"/>
                    <a:pt x="1145" y="383"/>
                  </a:cubicBezTo>
                  <a:cubicBezTo>
                    <a:pt x="1141" y="381"/>
                    <a:pt x="1139" y="379"/>
                    <a:pt x="1137" y="376"/>
                  </a:cubicBezTo>
                  <a:cubicBezTo>
                    <a:pt x="1150" y="391"/>
                    <a:pt x="1157" y="409"/>
                    <a:pt x="1159" y="422"/>
                  </a:cubicBezTo>
                  <a:cubicBezTo>
                    <a:pt x="1150" y="425"/>
                    <a:pt x="1143" y="433"/>
                    <a:pt x="1136" y="438"/>
                  </a:cubicBezTo>
                  <a:cubicBezTo>
                    <a:pt x="1130" y="444"/>
                    <a:pt x="1124" y="445"/>
                    <a:pt x="1116" y="436"/>
                  </a:cubicBezTo>
                  <a:cubicBezTo>
                    <a:pt x="1128" y="432"/>
                    <a:pt x="1126" y="423"/>
                    <a:pt x="1129" y="414"/>
                  </a:cubicBezTo>
                  <a:cubicBezTo>
                    <a:pt x="1129" y="414"/>
                    <a:pt x="1125" y="418"/>
                    <a:pt x="1121" y="422"/>
                  </a:cubicBezTo>
                  <a:cubicBezTo>
                    <a:pt x="1117" y="426"/>
                    <a:pt x="1112" y="431"/>
                    <a:pt x="1112" y="431"/>
                  </a:cubicBezTo>
                  <a:cubicBezTo>
                    <a:pt x="1082" y="405"/>
                    <a:pt x="1136" y="409"/>
                    <a:pt x="1128" y="386"/>
                  </a:cubicBezTo>
                  <a:cubicBezTo>
                    <a:pt x="1119" y="392"/>
                    <a:pt x="1110" y="399"/>
                    <a:pt x="1101" y="407"/>
                  </a:cubicBezTo>
                  <a:cubicBezTo>
                    <a:pt x="1092" y="414"/>
                    <a:pt x="1083" y="422"/>
                    <a:pt x="1074" y="430"/>
                  </a:cubicBezTo>
                  <a:cubicBezTo>
                    <a:pt x="1065" y="437"/>
                    <a:pt x="1056" y="443"/>
                    <a:pt x="1048" y="448"/>
                  </a:cubicBezTo>
                  <a:cubicBezTo>
                    <a:pt x="1039" y="453"/>
                    <a:pt x="1031" y="457"/>
                    <a:pt x="1023" y="458"/>
                  </a:cubicBezTo>
                  <a:cubicBezTo>
                    <a:pt x="1013" y="443"/>
                    <a:pt x="1030" y="434"/>
                    <a:pt x="1042" y="426"/>
                  </a:cubicBezTo>
                  <a:cubicBezTo>
                    <a:pt x="1055" y="419"/>
                    <a:pt x="1063" y="413"/>
                    <a:pt x="1037" y="407"/>
                  </a:cubicBezTo>
                  <a:cubicBezTo>
                    <a:pt x="1037" y="407"/>
                    <a:pt x="1050" y="406"/>
                    <a:pt x="1063" y="404"/>
                  </a:cubicBezTo>
                  <a:cubicBezTo>
                    <a:pt x="1076" y="402"/>
                    <a:pt x="1089" y="401"/>
                    <a:pt x="1089" y="401"/>
                  </a:cubicBezTo>
                  <a:cubicBezTo>
                    <a:pt x="1034" y="365"/>
                    <a:pt x="1120" y="394"/>
                    <a:pt x="1066" y="353"/>
                  </a:cubicBezTo>
                  <a:cubicBezTo>
                    <a:pt x="1033" y="361"/>
                    <a:pt x="1017" y="372"/>
                    <a:pt x="1001" y="383"/>
                  </a:cubicBezTo>
                  <a:cubicBezTo>
                    <a:pt x="985" y="394"/>
                    <a:pt x="969" y="405"/>
                    <a:pt x="936" y="414"/>
                  </a:cubicBezTo>
                  <a:cubicBezTo>
                    <a:pt x="930" y="438"/>
                    <a:pt x="952" y="438"/>
                    <a:pt x="946" y="461"/>
                  </a:cubicBezTo>
                  <a:cubicBezTo>
                    <a:pt x="928" y="478"/>
                    <a:pt x="913" y="484"/>
                    <a:pt x="900" y="485"/>
                  </a:cubicBezTo>
                  <a:cubicBezTo>
                    <a:pt x="893" y="485"/>
                    <a:pt x="886" y="483"/>
                    <a:pt x="880" y="482"/>
                  </a:cubicBezTo>
                  <a:cubicBezTo>
                    <a:pt x="874" y="480"/>
                    <a:pt x="868" y="477"/>
                    <a:pt x="862" y="474"/>
                  </a:cubicBezTo>
                  <a:cubicBezTo>
                    <a:pt x="840" y="464"/>
                    <a:pt x="820" y="453"/>
                    <a:pt x="799" y="490"/>
                  </a:cubicBezTo>
                  <a:cubicBezTo>
                    <a:pt x="796" y="504"/>
                    <a:pt x="799" y="521"/>
                    <a:pt x="795" y="536"/>
                  </a:cubicBezTo>
                  <a:cubicBezTo>
                    <a:pt x="792" y="550"/>
                    <a:pt x="782" y="561"/>
                    <a:pt x="755" y="564"/>
                  </a:cubicBezTo>
                  <a:cubicBezTo>
                    <a:pt x="755" y="564"/>
                    <a:pt x="754" y="554"/>
                    <a:pt x="753" y="543"/>
                  </a:cubicBezTo>
                  <a:cubicBezTo>
                    <a:pt x="752" y="533"/>
                    <a:pt x="750" y="523"/>
                    <a:pt x="750" y="523"/>
                  </a:cubicBezTo>
                  <a:cubicBezTo>
                    <a:pt x="721" y="538"/>
                    <a:pt x="720" y="554"/>
                    <a:pt x="718" y="569"/>
                  </a:cubicBezTo>
                  <a:cubicBezTo>
                    <a:pt x="717" y="576"/>
                    <a:pt x="715" y="583"/>
                    <a:pt x="709" y="588"/>
                  </a:cubicBezTo>
                  <a:cubicBezTo>
                    <a:pt x="707" y="591"/>
                    <a:pt x="703" y="594"/>
                    <a:pt x="697" y="596"/>
                  </a:cubicBezTo>
                  <a:cubicBezTo>
                    <a:pt x="692" y="599"/>
                    <a:pt x="685" y="601"/>
                    <a:pt x="676" y="603"/>
                  </a:cubicBezTo>
                  <a:cubicBezTo>
                    <a:pt x="677" y="594"/>
                    <a:pt x="686" y="584"/>
                    <a:pt x="694" y="577"/>
                  </a:cubicBezTo>
                  <a:cubicBezTo>
                    <a:pt x="701" y="570"/>
                    <a:pt x="707" y="566"/>
                    <a:pt x="702" y="566"/>
                  </a:cubicBezTo>
                  <a:cubicBezTo>
                    <a:pt x="675" y="565"/>
                    <a:pt x="671" y="575"/>
                    <a:pt x="671" y="586"/>
                  </a:cubicBezTo>
                  <a:cubicBezTo>
                    <a:pt x="670" y="597"/>
                    <a:pt x="673" y="610"/>
                    <a:pt x="659" y="620"/>
                  </a:cubicBezTo>
                  <a:cubicBezTo>
                    <a:pt x="634" y="596"/>
                    <a:pt x="634" y="596"/>
                    <a:pt x="634" y="596"/>
                  </a:cubicBezTo>
                  <a:cubicBezTo>
                    <a:pt x="621" y="607"/>
                    <a:pt x="607" y="620"/>
                    <a:pt x="595" y="633"/>
                  </a:cubicBezTo>
                  <a:cubicBezTo>
                    <a:pt x="588" y="640"/>
                    <a:pt x="582" y="646"/>
                    <a:pt x="575" y="653"/>
                  </a:cubicBezTo>
                  <a:cubicBezTo>
                    <a:pt x="569" y="661"/>
                    <a:pt x="563" y="668"/>
                    <a:pt x="557" y="675"/>
                  </a:cubicBezTo>
                  <a:cubicBezTo>
                    <a:pt x="550" y="682"/>
                    <a:pt x="544" y="690"/>
                    <a:pt x="538" y="697"/>
                  </a:cubicBezTo>
                  <a:cubicBezTo>
                    <a:pt x="532" y="704"/>
                    <a:pt x="525" y="712"/>
                    <a:pt x="519" y="719"/>
                  </a:cubicBezTo>
                  <a:cubicBezTo>
                    <a:pt x="507" y="734"/>
                    <a:pt x="494" y="748"/>
                    <a:pt x="481" y="762"/>
                  </a:cubicBezTo>
                  <a:cubicBezTo>
                    <a:pt x="477" y="752"/>
                    <a:pt x="480" y="735"/>
                    <a:pt x="460" y="740"/>
                  </a:cubicBezTo>
                  <a:cubicBezTo>
                    <a:pt x="429" y="779"/>
                    <a:pt x="391" y="814"/>
                    <a:pt x="351" y="849"/>
                  </a:cubicBezTo>
                  <a:cubicBezTo>
                    <a:pt x="312" y="884"/>
                    <a:pt x="271" y="918"/>
                    <a:pt x="234" y="952"/>
                  </a:cubicBezTo>
                  <a:cubicBezTo>
                    <a:pt x="234" y="952"/>
                    <a:pt x="234" y="963"/>
                    <a:pt x="235" y="975"/>
                  </a:cubicBezTo>
                  <a:cubicBezTo>
                    <a:pt x="235" y="981"/>
                    <a:pt x="235" y="987"/>
                    <a:pt x="235" y="991"/>
                  </a:cubicBezTo>
                  <a:cubicBezTo>
                    <a:pt x="236" y="996"/>
                    <a:pt x="236" y="998"/>
                    <a:pt x="236" y="998"/>
                  </a:cubicBezTo>
                  <a:cubicBezTo>
                    <a:pt x="231" y="1005"/>
                    <a:pt x="216" y="1004"/>
                    <a:pt x="217" y="993"/>
                  </a:cubicBezTo>
                  <a:cubicBezTo>
                    <a:pt x="186" y="1018"/>
                    <a:pt x="231" y="1005"/>
                    <a:pt x="230" y="1026"/>
                  </a:cubicBezTo>
                  <a:cubicBezTo>
                    <a:pt x="220" y="1045"/>
                    <a:pt x="201" y="1041"/>
                    <a:pt x="201" y="1025"/>
                  </a:cubicBezTo>
                  <a:cubicBezTo>
                    <a:pt x="193" y="1059"/>
                    <a:pt x="180" y="1106"/>
                    <a:pt x="164" y="1151"/>
                  </a:cubicBezTo>
                  <a:cubicBezTo>
                    <a:pt x="147" y="1195"/>
                    <a:pt x="128" y="1238"/>
                    <a:pt x="101" y="1265"/>
                  </a:cubicBezTo>
                  <a:cubicBezTo>
                    <a:pt x="101" y="1265"/>
                    <a:pt x="100" y="1261"/>
                    <a:pt x="99" y="1257"/>
                  </a:cubicBezTo>
                  <a:cubicBezTo>
                    <a:pt x="98" y="1253"/>
                    <a:pt x="98" y="1249"/>
                    <a:pt x="98" y="1249"/>
                  </a:cubicBezTo>
                  <a:cubicBezTo>
                    <a:pt x="90" y="1260"/>
                    <a:pt x="88" y="1271"/>
                    <a:pt x="89" y="1281"/>
                  </a:cubicBezTo>
                  <a:cubicBezTo>
                    <a:pt x="90" y="1292"/>
                    <a:pt x="94" y="1301"/>
                    <a:pt x="98" y="1310"/>
                  </a:cubicBezTo>
                  <a:cubicBezTo>
                    <a:pt x="99" y="1315"/>
                    <a:pt x="101" y="1319"/>
                    <a:pt x="102" y="1323"/>
                  </a:cubicBezTo>
                  <a:cubicBezTo>
                    <a:pt x="104" y="1328"/>
                    <a:pt x="105" y="1332"/>
                    <a:pt x="105" y="1337"/>
                  </a:cubicBezTo>
                  <a:cubicBezTo>
                    <a:pt x="105" y="1345"/>
                    <a:pt x="101" y="1354"/>
                    <a:pt x="91" y="1364"/>
                  </a:cubicBezTo>
                  <a:cubicBezTo>
                    <a:pt x="89" y="1354"/>
                    <a:pt x="89" y="1354"/>
                    <a:pt x="89" y="1354"/>
                  </a:cubicBezTo>
                  <a:cubicBezTo>
                    <a:pt x="76" y="1380"/>
                    <a:pt x="69" y="1409"/>
                    <a:pt x="61" y="1438"/>
                  </a:cubicBezTo>
                  <a:cubicBezTo>
                    <a:pt x="55" y="1467"/>
                    <a:pt x="49" y="1496"/>
                    <a:pt x="45" y="1525"/>
                  </a:cubicBezTo>
                  <a:cubicBezTo>
                    <a:pt x="44" y="1532"/>
                    <a:pt x="43" y="1539"/>
                    <a:pt x="41" y="1546"/>
                  </a:cubicBezTo>
                  <a:cubicBezTo>
                    <a:pt x="41" y="1550"/>
                    <a:pt x="40" y="1553"/>
                    <a:pt x="39" y="1556"/>
                  </a:cubicBezTo>
                  <a:cubicBezTo>
                    <a:pt x="39" y="1560"/>
                    <a:pt x="38" y="1563"/>
                    <a:pt x="38" y="1567"/>
                  </a:cubicBezTo>
                  <a:cubicBezTo>
                    <a:pt x="35" y="1580"/>
                    <a:pt x="32" y="1594"/>
                    <a:pt x="29" y="1607"/>
                  </a:cubicBezTo>
                  <a:cubicBezTo>
                    <a:pt x="27" y="1613"/>
                    <a:pt x="26" y="1620"/>
                    <a:pt x="24" y="1626"/>
                  </a:cubicBezTo>
                  <a:cubicBezTo>
                    <a:pt x="22" y="1632"/>
                    <a:pt x="20" y="1638"/>
                    <a:pt x="18" y="1644"/>
                  </a:cubicBezTo>
                  <a:cubicBezTo>
                    <a:pt x="14" y="1656"/>
                    <a:pt x="9" y="1668"/>
                    <a:pt x="3" y="1679"/>
                  </a:cubicBezTo>
                  <a:cubicBezTo>
                    <a:pt x="13" y="1684"/>
                    <a:pt x="17" y="1693"/>
                    <a:pt x="18" y="1705"/>
                  </a:cubicBezTo>
                  <a:cubicBezTo>
                    <a:pt x="18" y="1711"/>
                    <a:pt x="18" y="1717"/>
                    <a:pt x="18" y="1724"/>
                  </a:cubicBezTo>
                  <a:cubicBezTo>
                    <a:pt x="17" y="1727"/>
                    <a:pt x="17" y="1731"/>
                    <a:pt x="17" y="1734"/>
                  </a:cubicBezTo>
                  <a:cubicBezTo>
                    <a:pt x="16" y="1738"/>
                    <a:pt x="16" y="1741"/>
                    <a:pt x="16" y="1745"/>
                  </a:cubicBezTo>
                  <a:cubicBezTo>
                    <a:pt x="14" y="1772"/>
                    <a:pt x="14" y="1799"/>
                    <a:pt x="43" y="1801"/>
                  </a:cubicBezTo>
                  <a:cubicBezTo>
                    <a:pt x="37" y="1818"/>
                    <a:pt x="32" y="1829"/>
                    <a:pt x="27" y="1839"/>
                  </a:cubicBezTo>
                  <a:cubicBezTo>
                    <a:pt x="23" y="1848"/>
                    <a:pt x="18" y="1855"/>
                    <a:pt x="15" y="1863"/>
                  </a:cubicBezTo>
                  <a:cubicBezTo>
                    <a:pt x="12" y="1871"/>
                    <a:pt x="9" y="1880"/>
                    <a:pt x="6" y="1893"/>
                  </a:cubicBezTo>
                  <a:cubicBezTo>
                    <a:pt x="4" y="1899"/>
                    <a:pt x="3" y="1907"/>
                    <a:pt x="2" y="1916"/>
                  </a:cubicBezTo>
                  <a:cubicBezTo>
                    <a:pt x="1" y="1925"/>
                    <a:pt x="0" y="1935"/>
                    <a:pt x="0" y="1947"/>
                  </a:cubicBezTo>
                  <a:cubicBezTo>
                    <a:pt x="0" y="1960"/>
                    <a:pt x="11" y="1968"/>
                    <a:pt x="22" y="1976"/>
                  </a:cubicBezTo>
                  <a:cubicBezTo>
                    <a:pt x="34" y="1984"/>
                    <a:pt x="47" y="1993"/>
                    <a:pt x="53" y="2007"/>
                  </a:cubicBezTo>
                  <a:cubicBezTo>
                    <a:pt x="24" y="2014"/>
                    <a:pt x="24" y="2014"/>
                    <a:pt x="24" y="2014"/>
                  </a:cubicBezTo>
                  <a:cubicBezTo>
                    <a:pt x="24" y="2014"/>
                    <a:pt x="33" y="2023"/>
                    <a:pt x="43" y="2031"/>
                  </a:cubicBezTo>
                  <a:cubicBezTo>
                    <a:pt x="48" y="2036"/>
                    <a:pt x="53" y="2040"/>
                    <a:pt x="57" y="2043"/>
                  </a:cubicBezTo>
                  <a:cubicBezTo>
                    <a:pt x="61" y="2046"/>
                    <a:pt x="63" y="2048"/>
                    <a:pt x="63" y="2048"/>
                  </a:cubicBezTo>
                  <a:cubicBezTo>
                    <a:pt x="63" y="2048"/>
                    <a:pt x="56" y="2056"/>
                    <a:pt x="48" y="2063"/>
                  </a:cubicBezTo>
                  <a:cubicBezTo>
                    <a:pt x="41" y="2071"/>
                    <a:pt x="33" y="2078"/>
                    <a:pt x="33" y="2078"/>
                  </a:cubicBezTo>
                  <a:cubicBezTo>
                    <a:pt x="33" y="2078"/>
                    <a:pt x="37" y="2085"/>
                    <a:pt x="40" y="2091"/>
                  </a:cubicBezTo>
                  <a:cubicBezTo>
                    <a:pt x="44" y="2098"/>
                    <a:pt x="48" y="2104"/>
                    <a:pt x="48" y="2104"/>
                  </a:cubicBezTo>
                  <a:cubicBezTo>
                    <a:pt x="46" y="2093"/>
                    <a:pt x="55" y="2077"/>
                    <a:pt x="64" y="2077"/>
                  </a:cubicBezTo>
                  <a:cubicBezTo>
                    <a:pt x="67" y="2082"/>
                    <a:pt x="69" y="2087"/>
                    <a:pt x="71" y="2093"/>
                  </a:cubicBezTo>
                  <a:cubicBezTo>
                    <a:pt x="73" y="2099"/>
                    <a:pt x="74" y="2105"/>
                    <a:pt x="75" y="2111"/>
                  </a:cubicBezTo>
                  <a:cubicBezTo>
                    <a:pt x="77" y="2123"/>
                    <a:pt x="77" y="2136"/>
                    <a:pt x="75" y="2148"/>
                  </a:cubicBezTo>
                  <a:cubicBezTo>
                    <a:pt x="73" y="2171"/>
                    <a:pt x="66" y="2191"/>
                    <a:pt x="59" y="2194"/>
                  </a:cubicBezTo>
                  <a:cubicBezTo>
                    <a:pt x="59" y="2194"/>
                    <a:pt x="63" y="2200"/>
                    <a:pt x="68" y="2209"/>
                  </a:cubicBezTo>
                  <a:cubicBezTo>
                    <a:pt x="73" y="2218"/>
                    <a:pt x="81" y="2229"/>
                    <a:pt x="89" y="2241"/>
                  </a:cubicBezTo>
                  <a:cubicBezTo>
                    <a:pt x="96" y="2252"/>
                    <a:pt x="104" y="2264"/>
                    <a:pt x="109" y="2272"/>
                  </a:cubicBezTo>
                  <a:cubicBezTo>
                    <a:pt x="115" y="2281"/>
                    <a:pt x="119" y="2286"/>
                    <a:pt x="119" y="2286"/>
                  </a:cubicBezTo>
                  <a:cubicBezTo>
                    <a:pt x="107" y="2289"/>
                    <a:pt x="96" y="2274"/>
                    <a:pt x="84" y="2263"/>
                  </a:cubicBezTo>
                  <a:cubicBezTo>
                    <a:pt x="90" y="2268"/>
                    <a:pt x="95" y="2273"/>
                    <a:pt x="97" y="2276"/>
                  </a:cubicBezTo>
                  <a:cubicBezTo>
                    <a:pt x="100" y="2280"/>
                    <a:pt x="101" y="2282"/>
                    <a:pt x="102" y="2285"/>
                  </a:cubicBezTo>
                  <a:cubicBezTo>
                    <a:pt x="102" y="2289"/>
                    <a:pt x="99" y="2292"/>
                    <a:pt x="95" y="2294"/>
                  </a:cubicBezTo>
                  <a:cubicBezTo>
                    <a:pt x="88" y="2299"/>
                    <a:pt x="81" y="2304"/>
                    <a:pt x="104" y="2323"/>
                  </a:cubicBezTo>
                  <a:cubicBezTo>
                    <a:pt x="108" y="2314"/>
                    <a:pt x="122" y="2319"/>
                    <a:pt x="128" y="2318"/>
                  </a:cubicBezTo>
                  <a:cubicBezTo>
                    <a:pt x="126" y="2326"/>
                    <a:pt x="127" y="2335"/>
                    <a:pt x="128" y="2345"/>
                  </a:cubicBezTo>
                  <a:cubicBezTo>
                    <a:pt x="130" y="2355"/>
                    <a:pt x="133" y="2366"/>
                    <a:pt x="138" y="2377"/>
                  </a:cubicBezTo>
                  <a:cubicBezTo>
                    <a:pt x="142" y="2388"/>
                    <a:pt x="147" y="2399"/>
                    <a:pt x="153" y="2410"/>
                  </a:cubicBezTo>
                  <a:cubicBezTo>
                    <a:pt x="159" y="2421"/>
                    <a:pt x="166" y="2431"/>
                    <a:pt x="172" y="2440"/>
                  </a:cubicBezTo>
                  <a:cubicBezTo>
                    <a:pt x="150" y="2442"/>
                    <a:pt x="150" y="2442"/>
                    <a:pt x="150" y="2442"/>
                  </a:cubicBezTo>
                  <a:cubicBezTo>
                    <a:pt x="154" y="2451"/>
                    <a:pt x="158" y="2460"/>
                    <a:pt x="163" y="2469"/>
                  </a:cubicBezTo>
                  <a:cubicBezTo>
                    <a:pt x="168" y="2478"/>
                    <a:pt x="173" y="2487"/>
                    <a:pt x="178" y="2496"/>
                  </a:cubicBezTo>
                  <a:cubicBezTo>
                    <a:pt x="183" y="2506"/>
                    <a:pt x="189" y="2515"/>
                    <a:pt x="195" y="2523"/>
                  </a:cubicBezTo>
                  <a:cubicBezTo>
                    <a:pt x="201" y="2532"/>
                    <a:pt x="207" y="2541"/>
                    <a:pt x="213" y="2550"/>
                  </a:cubicBezTo>
                  <a:cubicBezTo>
                    <a:pt x="219" y="2559"/>
                    <a:pt x="225" y="2568"/>
                    <a:pt x="232" y="2577"/>
                  </a:cubicBezTo>
                  <a:cubicBezTo>
                    <a:pt x="238" y="2586"/>
                    <a:pt x="245" y="2595"/>
                    <a:pt x="251" y="2604"/>
                  </a:cubicBezTo>
                  <a:cubicBezTo>
                    <a:pt x="264" y="2622"/>
                    <a:pt x="278" y="2639"/>
                    <a:pt x="290" y="2658"/>
                  </a:cubicBezTo>
                  <a:cubicBezTo>
                    <a:pt x="280" y="2626"/>
                    <a:pt x="315" y="2612"/>
                    <a:pt x="332" y="2631"/>
                  </a:cubicBezTo>
                  <a:cubicBezTo>
                    <a:pt x="311" y="2658"/>
                    <a:pt x="311" y="2658"/>
                    <a:pt x="311" y="2658"/>
                  </a:cubicBezTo>
                  <a:cubicBezTo>
                    <a:pt x="337" y="2660"/>
                    <a:pt x="305" y="2629"/>
                    <a:pt x="345" y="2643"/>
                  </a:cubicBezTo>
                  <a:cubicBezTo>
                    <a:pt x="361" y="2671"/>
                    <a:pt x="329" y="2682"/>
                    <a:pt x="309" y="2672"/>
                  </a:cubicBezTo>
                  <a:cubicBezTo>
                    <a:pt x="341" y="2698"/>
                    <a:pt x="341" y="2698"/>
                    <a:pt x="341" y="2698"/>
                  </a:cubicBezTo>
                  <a:cubicBezTo>
                    <a:pt x="335" y="2706"/>
                    <a:pt x="326" y="2702"/>
                    <a:pt x="314" y="2707"/>
                  </a:cubicBezTo>
                  <a:cubicBezTo>
                    <a:pt x="327" y="2708"/>
                    <a:pt x="331" y="2726"/>
                    <a:pt x="338" y="2745"/>
                  </a:cubicBezTo>
                  <a:cubicBezTo>
                    <a:pt x="341" y="2754"/>
                    <a:pt x="345" y="2763"/>
                    <a:pt x="351" y="2770"/>
                  </a:cubicBezTo>
                  <a:cubicBezTo>
                    <a:pt x="356" y="2777"/>
                    <a:pt x="364" y="2780"/>
                    <a:pt x="374" y="2780"/>
                  </a:cubicBezTo>
                  <a:cubicBezTo>
                    <a:pt x="368" y="2787"/>
                    <a:pt x="368" y="2787"/>
                    <a:pt x="368" y="2787"/>
                  </a:cubicBezTo>
                  <a:cubicBezTo>
                    <a:pt x="397" y="2822"/>
                    <a:pt x="421" y="2845"/>
                    <a:pt x="444" y="2865"/>
                  </a:cubicBezTo>
                  <a:cubicBezTo>
                    <a:pt x="456" y="2875"/>
                    <a:pt x="467" y="2885"/>
                    <a:pt x="479" y="2895"/>
                  </a:cubicBezTo>
                  <a:cubicBezTo>
                    <a:pt x="482" y="2898"/>
                    <a:pt x="484" y="2900"/>
                    <a:pt x="487" y="2903"/>
                  </a:cubicBezTo>
                  <a:cubicBezTo>
                    <a:pt x="491" y="2906"/>
                    <a:pt x="494" y="2908"/>
                    <a:pt x="497" y="2911"/>
                  </a:cubicBezTo>
                  <a:cubicBezTo>
                    <a:pt x="503" y="2916"/>
                    <a:pt x="509" y="2922"/>
                    <a:pt x="516" y="2928"/>
                  </a:cubicBezTo>
                  <a:cubicBezTo>
                    <a:pt x="526" y="2919"/>
                    <a:pt x="535" y="2920"/>
                    <a:pt x="546" y="2924"/>
                  </a:cubicBezTo>
                  <a:cubicBezTo>
                    <a:pt x="556" y="2927"/>
                    <a:pt x="568" y="2932"/>
                    <a:pt x="584" y="2931"/>
                  </a:cubicBezTo>
                  <a:cubicBezTo>
                    <a:pt x="592" y="2941"/>
                    <a:pt x="600" y="2953"/>
                    <a:pt x="608" y="2964"/>
                  </a:cubicBezTo>
                  <a:cubicBezTo>
                    <a:pt x="617" y="2976"/>
                    <a:pt x="625" y="2988"/>
                    <a:pt x="635" y="2999"/>
                  </a:cubicBezTo>
                  <a:cubicBezTo>
                    <a:pt x="637" y="3002"/>
                    <a:pt x="639" y="3005"/>
                    <a:pt x="642" y="3008"/>
                  </a:cubicBezTo>
                  <a:cubicBezTo>
                    <a:pt x="644" y="3011"/>
                    <a:pt x="647" y="3014"/>
                    <a:pt x="649" y="3017"/>
                  </a:cubicBezTo>
                  <a:cubicBezTo>
                    <a:pt x="654" y="3022"/>
                    <a:pt x="659" y="3028"/>
                    <a:pt x="665" y="3033"/>
                  </a:cubicBezTo>
                  <a:cubicBezTo>
                    <a:pt x="670" y="3039"/>
                    <a:pt x="676" y="3044"/>
                    <a:pt x="682" y="3049"/>
                  </a:cubicBezTo>
                  <a:cubicBezTo>
                    <a:pt x="688" y="3054"/>
                    <a:pt x="694" y="3059"/>
                    <a:pt x="701" y="3063"/>
                  </a:cubicBezTo>
                  <a:cubicBezTo>
                    <a:pt x="744" y="3079"/>
                    <a:pt x="725" y="3052"/>
                    <a:pt x="750" y="3051"/>
                  </a:cubicBezTo>
                  <a:cubicBezTo>
                    <a:pt x="738" y="3073"/>
                    <a:pt x="791" y="3107"/>
                    <a:pt x="754" y="3103"/>
                  </a:cubicBezTo>
                  <a:cubicBezTo>
                    <a:pt x="786" y="3123"/>
                    <a:pt x="808" y="3135"/>
                    <a:pt x="832" y="3147"/>
                  </a:cubicBezTo>
                  <a:cubicBezTo>
                    <a:pt x="844" y="3153"/>
                    <a:pt x="857" y="3158"/>
                    <a:pt x="873" y="3164"/>
                  </a:cubicBezTo>
                  <a:cubicBezTo>
                    <a:pt x="881" y="3167"/>
                    <a:pt x="889" y="3170"/>
                    <a:pt x="899" y="3174"/>
                  </a:cubicBezTo>
                  <a:cubicBezTo>
                    <a:pt x="908" y="3177"/>
                    <a:pt x="919" y="3180"/>
                    <a:pt x="930" y="3184"/>
                  </a:cubicBezTo>
                  <a:cubicBezTo>
                    <a:pt x="926" y="3170"/>
                    <a:pt x="919" y="3160"/>
                    <a:pt x="928" y="3156"/>
                  </a:cubicBezTo>
                  <a:cubicBezTo>
                    <a:pt x="945" y="3160"/>
                    <a:pt x="956" y="3184"/>
                    <a:pt x="949" y="3193"/>
                  </a:cubicBezTo>
                  <a:cubicBezTo>
                    <a:pt x="943" y="3194"/>
                    <a:pt x="943" y="3194"/>
                    <a:pt x="943" y="3194"/>
                  </a:cubicBezTo>
                  <a:cubicBezTo>
                    <a:pt x="957" y="3196"/>
                    <a:pt x="971" y="3200"/>
                    <a:pt x="983" y="3206"/>
                  </a:cubicBezTo>
                  <a:cubicBezTo>
                    <a:pt x="990" y="3209"/>
                    <a:pt x="996" y="3213"/>
                    <a:pt x="1002" y="3217"/>
                  </a:cubicBezTo>
                  <a:cubicBezTo>
                    <a:pt x="1008" y="3220"/>
                    <a:pt x="1014" y="3224"/>
                    <a:pt x="1020" y="3228"/>
                  </a:cubicBezTo>
                  <a:cubicBezTo>
                    <a:pt x="1032" y="3237"/>
                    <a:pt x="1044" y="3247"/>
                    <a:pt x="1056" y="3257"/>
                  </a:cubicBezTo>
                  <a:cubicBezTo>
                    <a:pt x="1068" y="3266"/>
                    <a:pt x="1079" y="3276"/>
                    <a:pt x="1091" y="3287"/>
                  </a:cubicBezTo>
                  <a:cubicBezTo>
                    <a:pt x="1137" y="3326"/>
                    <a:pt x="1185" y="3362"/>
                    <a:pt x="1234" y="3352"/>
                  </a:cubicBezTo>
                  <a:cubicBezTo>
                    <a:pt x="1228" y="3353"/>
                    <a:pt x="1228" y="3353"/>
                    <a:pt x="1228" y="3353"/>
                  </a:cubicBezTo>
                  <a:cubicBezTo>
                    <a:pt x="1228" y="3353"/>
                    <a:pt x="1234" y="3354"/>
                    <a:pt x="1243" y="3354"/>
                  </a:cubicBezTo>
                  <a:cubicBezTo>
                    <a:pt x="1251" y="3355"/>
                    <a:pt x="1263" y="3356"/>
                    <a:pt x="1274" y="3356"/>
                  </a:cubicBezTo>
                  <a:cubicBezTo>
                    <a:pt x="1297" y="3357"/>
                    <a:pt x="1320" y="3358"/>
                    <a:pt x="1320" y="3358"/>
                  </a:cubicBezTo>
                  <a:cubicBezTo>
                    <a:pt x="1338" y="3367"/>
                    <a:pt x="1331" y="3369"/>
                    <a:pt x="1322" y="3373"/>
                  </a:cubicBezTo>
                  <a:cubicBezTo>
                    <a:pt x="1313" y="3376"/>
                    <a:pt x="1302" y="3380"/>
                    <a:pt x="1314" y="3393"/>
                  </a:cubicBezTo>
                  <a:cubicBezTo>
                    <a:pt x="1340" y="3390"/>
                    <a:pt x="1361" y="3392"/>
                    <a:pt x="1381" y="3397"/>
                  </a:cubicBezTo>
                  <a:cubicBezTo>
                    <a:pt x="1400" y="3401"/>
                    <a:pt x="1417" y="3407"/>
                    <a:pt x="1433" y="3414"/>
                  </a:cubicBezTo>
                  <a:cubicBezTo>
                    <a:pt x="1450" y="3421"/>
                    <a:pt x="1465" y="3427"/>
                    <a:pt x="1482" y="3432"/>
                  </a:cubicBezTo>
                  <a:cubicBezTo>
                    <a:pt x="1499" y="3437"/>
                    <a:pt x="1517" y="3439"/>
                    <a:pt x="1538" y="3438"/>
                  </a:cubicBezTo>
                  <a:cubicBezTo>
                    <a:pt x="1547" y="3460"/>
                    <a:pt x="1566" y="3473"/>
                    <a:pt x="1588" y="3483"/>
                  </a:cubicBezTo>
                  <a:cubicBezTo>
                    <a:pt x="1600" y="3487"/>
                    <a:pt x="1612" y="3491"/>
                    <a:pt x="1625" y="3494"/>
                  </a:cubicBezTo>
                  <a:cubicBezTo>
                    <a:pt x="1638" y="3496"/>
                    <a:pt x="1652" y="3499"/>
                    <a:pt x="1666" y="3500"/>
                  </a:cubicBezTo>
                  <a:cubicBezTo>
                    <a:pt x="1680" y="3502"/>
                    <a:pt x="1694" y="3504"/>
                    <a:pt x="1708" y="3505"/>
                  </a:cubicBezTo>
                  <a:cubicBezTo>
                    <a:pt x="1722" y="3507"/>
                    <a:pt x="1736" y="3509"/>
                    <a:pt x="1749" y="3512"/>
                  </a:cubicBezTo>
                  <a:cubicBezTo>
                    <a:pt x="1775" y="3517"/>
                    <a:pt x="1799" y="3525"/>
                    <a:pt x="1817" y="3540"/>
                  </a:cubicBezTo>
                  <a:cubicBezTo>
                    <a:pt x="1815" y="3522"/>
                    <a:pt x="1815" y="3522"/>
                    <a:pt x="1815" y="3522"/>
                  </a:cubicBezTo>
                  <a:cubicBezTo>
                    <a:pt x="1838" y="3509"/>
                    <a:pt x="1838" y="3536"/>
                    <a:pt x="1853" y="3543"/>
                  </a:cubicBezTo>
                  <a:cubicBezTo>
                    <a:pt x="1853" y="3529"/>
                    <a:pt x="1833" y="3523"/>
                    <a:pt x="1847" y="3516"/>
                  </a:cubicBezTo>
                  <a:cubicBezTo>
                    <a:pt x="1936" y="3519"/>
                    <a:pt x="2025" y="3537"/>
                    <a:pt x="2115" y="3556"/>
                  </a:cubicBezTo>
                  <a:cubicBezTo>
                    <a:pt x="2205" y="3575"/>
                    <a:pt x="2297" y="3596"/>
                    <a:pt x="2387" y="3606"/>
                  </a:cubicBezTo>
                  <a:cubicBezTo>
                    <a:pt x="2420" y="3609"/>
                    <a:pt x="2430" y="3586"/>
                    <a:pt x="2442" y="3568"/>
                  </a:cubicBezTo>
                  <a:cubicBezTo>
                    <a:pt x="2454" y="3550"/>
                    <a:pt x="2467" y="3537"/>
                    <a:pt x="2509" y="3558"/>
                  </a:cubicBezTo>
                  <a:cubicBezTo>
                    <a:pt x="2485" y="3591"/>
                    <a:pt x="2485" y="3591"/>
                    <a:pt x="2485" y="3591"/>
                  </a:cubicBezTo>
                  <a:cubicBezTo>
                    <a:pt x="2552" y="3572"/>
                    <a:pt x="2621" y="3570"/>
                    <a:pt x="2690" y="3567"/>
                  </a:cubicBezTo>
                  <a:cubicBezTo>
                    <a:pt x="2707" y="3566"/>
                    <a:pt x="2725" y="3565"/>
                    <a:pt x="2742" y="3563"/>
                  </a:cubicBezTo>
                  <a:cubicBezTo>
                    <a:pt x="2760" y="3562"/>
                    <a:pt x="2777" y="3560"/>
                    <a:pt x="2794" y="3557"/>
                  </a:cubicBezTo>
                  <a:cubicBezTo>
                    <a:pt x="2811" y="3554"/>
                    <a:pt x="2828" y="3551"/>
                    <a:pt x="2845" y="3546"/>
                  </a:cubicBezTo>
                  <a:cubicBezTo>
                    <a:pt x="2862" y="3542"/>
                    <a:pt x="2878" y="3536"/>
                    <a:pt x="2894" y="3529"/>
                  </a:cubicBezTo>
                  <a:cubicBezTo>
                    <a:pt x="2887" y="3538"/>
                    <a:pt x="2889" y="3547"/>
                    <a:pt x="2876" y="3549"/>
                  </a:cubicBezTo>
                  <a:cubicBezTo>
                    <a:pt x="2884" y="3554"/>
                    <a:pt x="2894" y="3555"/>
                    <a:pt x="2906" y="3554"/>
                  </a:cubicBezTo>
                  <a:cubicBezTo>
                    <a:pt x="2917" y="3553"/>
                    <a:pt x="2930" y="3549"/>
                    <a:pt x="2940" y="3545"/>
                  </a:cubicBezTo>
                  <a:cubicBezTo>
                    <a:pt x="2946" y="3542"/>
                    <a:pt x="2951" y="3540"/>
                    <a:pt x="2956" y="3537"/>
                  </a:cubicBezTo>
                  <a:cubicBezTo>
                    <a:pt x="2960" y="3534"/>
                    <a:pt x="2965" y="3531"/>
                    <a:pt x="2968" y="3528"/>
                  </a:cubicBezTo>
                  <a:cubicBezTo>
                    <a:pt x="2975" y="3522"/>
                    <a:pt x="2978" y="3516"/>
                    <a:pt x="2977" y="3511"/>
                  </a:cubicBezTo>
                  <a:cubicBezTo>
                    <a:pt x="2999" y="3508"/>
                    <a:pt x="2986" y="3527"/>
                    <a:pt x="3002" y="3533"/>
                  </a:cubicBezTo>
                  <a:cubicBezTo>
                    <a:pt x="3010" y="3535"/>
                    <a:pt x="3018" y="3533"/>
                    <a:pt x="3026" y="3529"/>
                  </a:cubicBezTo>
                  <a:cubicBezTo>
                    <a:pt x="3034" y="3524"/>
                    <a:pt x="3041" y="3519"/>
                    <a:pt x="3048" y="3513"/>
                  </a:cubicBezTo>
                  <a:cubicBezTo>
                    <a:pt x="3063" y="3503"/>
                    <a:pt x="3076" y="3493"/>
                    <a:pt x="3087" y="3502"/>
                  </a:cubicBezTo>
                  <a:cubicBezTo>
                    <a:pt x="3091" y="3505"/>
                    <a:pt x="3081" y="3512"/>
                    <a:pt x="3076" y="3515"/>
                  </a:cubicBezTo>
                  <a:cubicBezTo>
                    <a:pt x="3080" y="3511"/>
                    <a:pt x="3088" y="3507"/>
                    <a:pt x="3096" y="3504"/>
                  </a:cubicBezTo>
                  <a:cubicBezTo>
                    <a:pt x="3105" y="3500"/>
                    <a:pt x="3114" y="3498"/>
                    <a:pt x="3122" y="3494"/>
                  </a:cubicBezTo>
                  <a:cubicBezTo>
                    <a:pt x="3139" y="3486"/>
                    <a:pt x="3150" y="3479"/>
                    <a:pt x="3137" y="3469"/>
                  </a:cubicBezTo>
                  <a:cubicBezTo>
                    <a:pt x="3164" y="3467"/>
                    <a:pt x="3186" y="3453"/>
                    <a:pt x="3207" y="3442"/>
                  </a:cubicBezTo>
                  <a:cubicBezTo>
                    <a:pt x="3212" y="3439"/>
                    <a:pt x="3217" y="3435"/>
                    <a:pt x="3222" y="3433"/>
                  </a:cubicBezTo>
                  <a:cubicBezTo>
                    <a:pt x="3227" y="3430"/>
                    <a:pt x="3232" y="3427"/>
                    <a:pt x="3238" y="3424"/>
                  </a:cubicBezTo>
                  <a:cubicBezTo>
                    <a:pt x="3248" y="3420"/>
                    <a:pt x="3258" y="3416"/>
                    <a:pt x="3270" y="3415"/>
                  </a:cubicBezTo>
                  <a:cubicBezTo>
                    <a:pt x="3272" y="3405"/>
                    <a:pt x="3279" y="3398"/>
                    <a:pt x="3287" y="3393"/>
                  </a:cubicBezTo>
                  <a:cubicBezTo>
                    <a:pt x="3295" y="3387"/>
                    <a:pt x="3306" y="3383"/>
                    <a:pt x="3315" y="3379"/>
                  </a:cubicBezTo>
                  <a:cubicBezTo>
                    <a:pt x="3333" y="3370"/>
                    <a:pt x="3349" y="3361"/>
                    <a:pt x="3341" y="3341"/>
                  </a:cubicBezTo>
                  <a:cubicBezTo>
                    <a:pt x="3351" y="3361"/>
                    <a:pt x="3375" y="3355"/>
                    <a:pt x="3399" y="3340"/>
                  </a:cubicBezTo>
                  <a:cubicBezTo>
                    <a:pt x="3410" y="3332"/>
                    <a:pt x="3422" y="3322"/>
                    <a:pt x="3431" y="3311"/>
                  </a:cubicBezTo>
                  <a:cubicBezTo>
                    <a:pt x="3440" y="3301"/>
                    <a:pt x="3446" y="3289"/>
                    <a:pt x="3450" y="3280"/>
                  </a:cubicBezTo>
                  <a:cubicBezTo>
                    <a:pt x="3449" y="3298"/>
                    <a:pt x="3481" y="3273"/>
                    <a:pt x="3483" y="3296"/>
                  </a:cubicBezTo>
                  <a:cubicBezTo>
                    <a:pt x="3497" y="3283"/>
                    <a:pt x="3510" y="3269"/>
                    <a:pt x="3516" y="3257"/>
                  </a:cubicBezTo>
                  <a:cubicBezTo>
                    <a:pt x="3522" y="3245"/>
                    <a:pt x="3522" y="3234"/>
                    <a:pt x="3512" y="3228"/>
                  </a:cubicBezTo>
                  <a:cubicBezTo>
                    <a:pt x="3522" y="3227"/>
                    <a:pt x="3532" y="3224"/>
                    <a:pt x="3540" y="3220"/>
                  </a:cubicBezTo>
                  <a:cubicBezTo>
                    <a:pt x="3548" y="3216"/>
                    <a:pt x="3555" y="3211"/>
                    <a:pt x="3561" y="3205"/>
                  </a:cubicBezTo>
                  <a:cubicBezTo>
                    <a:pt x="3566" y="3199"/>
                    <a:pt x="3571" y="3192"/>
                    <a:pt x="3576" y="3185"/>
                  </a:cubicBezTo>
                  <a:cubicBezTo>
                    <a:pt x="3580" y="3178"/>
                    <a:pt x="3584" y="3170"/>
                    <a:pt x="3588" y="3163"/>
                  </a:cubicBezTo>
                  <a:cubicBezTo>
                    <a:pt x="3595" y="3149"/>
                    <a:pt x="3602" y="3136"/>
                    <a:pt x="3611" y="3127"/>
                  </a:cubicBezTo>
                  <a:cubicBezTo>
                    <a:pt x="3621" y="3118"/>
                    <a:pt x="3633" y="3114"/>
                    <a:pt x="3653" y="3118"/>
                  </a:cubicBezTo>
                  <a:cubicBezTo>
                    <a:pt x="3679" y="3067"/>
                    <a:pt x="3703" y="3019"/>
                    <a:pt x="3725" y="2972"/>
                  </a:cubicBezTo>
                  <a:cubicBezTo>
                    <a:pt x="3747" y="2926"/>
                    <a:pt x="3767" y="2881"/>
                    <a:pt x="3786" y="2836"/>
                  </a:cubicBezTo>
                  <a:cubicBezTo>
                    <a:pt x="3805" y="2849"/>
                    <a:pt x="3792" y="2873"/>
                    <a:pt x="3780" y="2896"/>
                  </a:cubicBezTo>
                  <a:cubicBezTo>
                    <a:pt x="3768" y="2918"/>
                    <a:pt x="3756" y="2940"/>
                    <a:pt x="3776" y="2951"/>
                  </a:cubicBezTo>
                  <a:cubicBezTo>
                    <a:pt x="3794" y="2907"/>
                    <a:pt x="3801" y="2868"/>
                    <a:pt x="3809" y="2831"/>
                  </a:cubicBezTo>
                  <a:cubicBezTo>
                    <a:pt x="3813" y="2813"/>
                    <a:pt x="3818" y="2795"/>
                    <a:pt x="3825" y="2777"/>
                  </a:cubicBezTo>
                  <a:cubicBezTo>
                    <a:pt x="3831" y="2759"/>
                    <a:pt x="3840" y="2741"/>
                    <a:pt x="3852" y="2722"/>
                  </a:cubicBezTo>
                  <a:cubicBezTo>
                    <a:pt x="3867" y="2703"/>
                    <a:pt x="3864" y="2742"/>
                    <a:pt x="3867" y="2753"/>
                  </a:cubicBezTo>
                  <a:cubicBezTo>
                    <a:pt x="3870" y="2741"/>
                    <a:pt x="3873" y="2730"/>
                    <a:pt x="3877" y="2719"/>
                  </a:cubicBezTo>
                  <a:cubicBezTo>
                    <a:pt x="3881" y="2709"/>
                    <a:pt x="3885" y="2698"/>
                    <a:pt x="3889" y="2688"/>
                  </a:cubicBezTo>
                  <a:cubicBezTo>
                    <a:pt x="3897" y="2667"/>
                    <a:pt x="3906" y="2647"/>
                    <a:pt x="3914" y="2627"/>
                  </a:cubicBezTo>
                  <a:cubicBezTo>
                    <a:pt x="3922" y="2607"/>
                    <a:pt x="3930" y="2587"/>
                    <a:pt x="3936" y="2567"/>
                  </a:cubicBezTo>
                  <a:cubicBezTo>
                    <a:pt x="3941" y="2547"/>
                    <a:pt x="3945" y="2526"/>
                    <a:pt x="3946" y="2505"/>
                  </a:cubicBezTo>
                  <a:cubicBezTo>
                    <a:pt x="3950" y="2506"/>
                    <a:pt x="3951" y="2516"/>
                    <a:pt x="3952" y="2525"/>
                  </a:cubicBezTo>
                  <a:cubicBezTo>
                    <a:pt x="3956" y="2510"/>
                    <a:pt x="3970" y="2492"/>
                    <a:pt x="3950" y="2487"/>
                  </a:cubicBezTo>
                  <a:cubicBezTo>
                    <a:pt x="3951" y="2504"/>
                    <a:pt x="3951" y="2504"/>
                    <a:pt x="3951" y="2504"/>
                  </a:cubicBezTo>
                  <a:cubicBezTo>
                    <a:pt x="3941" y="2508"/>
                    <a:pt x="3935" y="2504"/>
                    <a:pt x="3929" y="2498"/>
                  </a:cubicBezTo>
                  <a:cubicBezTo>
                    <a:pt x="3924" y="2491"/>
                    <a:pt x="3919" y="2480"/>
                    <a:pt x="3916" y="2469"/>
                  </a:cubicBezTo>
                  <a:cubicBezTo>
                    <a:pt x="3908" y="2447"/>
                    <a:pt x="3904" y="2422"/>
                    <a:pt x="3896" y="2419"/>
                  </a:cubicBezTo>
                  <a:cubicBezTo>
                    <a:pt x="3921" y="2440"/>
                    <a:pt x="3929" y="2422"/>
                    <a:pt x="3939" y="2406"/>
                  </a:cubicBezTo>
                  <a:cubicBezTo>
                    <a:pt x="3949" y="2391"/>
                    <a:pt x="3961" y="2377"/>
                    <a:pt x="3991" y="2407"/>
                  </a:cubicBezTo>
                  <a:cubicBezTo>
                    <a:pt x="3990" y="2396"/>
                    <a:pt x="3984" y="2381"/>
                    <a:pt x="3970" y="2380"/>
                  </a:cubicBezTo>
                  <a:cubicBezTo>
                    <a:pt x="3978" y="2366"/>
                    <a:pt x="3986" y="2363"/>
                    <a:pt x="3998" y="2382"/>
                  </a:cubicBezTo>
                  <a:cubicBezTo>
                    <a:pt x="3999" y="2352"/>
                    <a:pt x="3993" y="2342"/>
                    <a:pt x="3989" y="2332"/>
                  </a:cubicBezTo>
                  <a:cubicBezTo>
                    <a:pt x="3984" y="2322"/>
                    <a:pt x="3981" y="2313"/>
                    <a:pt x="3986" y="2288"/>
                  </a:cubicBezTo>
                  <a:cubicBezTo>
                    <a:pt x="3996" y="2290"/>
                    <a:pt x="3997" y="2301"/>
                    <a:pt x="4007" y="2309"/>
                  </a:cubicBezTo>
                  <a:cubicBezTo>
                    <a:pt x="4001" y="2294"/>
                    <a:pt x="3994" y="2279"/>
                    <a:pt x="3991" y="2263"/>
                  </a:cubicBezTo>
                  <a:cubicBezTo>
                    <a:pt x="3988" y="2247"/>
                    <a:pt x="3988" y="2230"/>
                    <a:pt x="3996" y="2209"/>
                  </a:cubicBezTo>
                  <a:cubicBezTo>
                    <a:pt x="4001" y="2213"/>
                    <a:pt x="4010" y="2209"/>
                    <a:pt x="4008" y="2222"/>
                  </a:cubicBezTo>
                  <a:cubicBezTo>
                    <a:pt x="4010" y="2203"/>
                    <a:pt x="4009" y="2185"/>
                    <a:pt x="4007" y="2168"/>
                  </a:cubicBezTo>
                  <a:cubicBezTo>
                    <a:pt x="4006" y="2160"/>
                    <a:pt x="4004" y="2151"/>
                    <a:pt x="4003" y="2143"/>
                  </a:cubicBezTo>
                  <a:cubicBezTo>
                    <a:pt x="4001" y="2134"/>
                    <a:pt x="4000" y="2126"/>
                    <a:pt x="3998" y="2118"/>
                  </a:cubicBezTo>
                  <a:cubicBezTo>
                    <a:pt x="3996" y="2109"/>
                    <a:pt x="3995" y="2101"/>
                    <a:pt x="3994" y="2092"/>
                  </a:cubicBezTo>
                  <a:cubicBezTo>
                    <a:pt x="3993" y="2084"/>
                    <a:pt x="3992" y="2075"/>
                    <a:pt x="3992" y="2067"/>
                  </a:cubicBezTo>
                  <a:cubicBezTo>
                    <a:pt x="3991" y="2049"/>
                    <a:pt x="3994" y="2031"/>
                    <a:pt x="4000" y="2011"/>
                  </a:cubicBezTo>
                  <a:cubicBezTo>
                    <a:pt x="4041" y="2038"/>
                    <a:pt x="4015" y="1984"/>
                    <a:pt x="4052" y="1982"/>
                  </a:cubicBezTo>
                  <a:cubicBezTo>
                    <a:pt x="4052" y="1982"/>
                    <a:pt x="4050" y="1971"/>
                    <a:pt x="4048" y="1959"/>
                  </a:cubicBezTo>
                  <a:cubicBezTo>
                    <a:pt x="4045" y="1948"/>
                    <a:pt x="4043" y="1937"/>
                    <a:pt x="4043" y="1937"/>
                  </a:cubicBezTo>
                  <a:cubicBezTo>
                    <a:pt x="4024" y="1954"/>
                    <a:pt x="4024" y="1954"/>
                    <a:pt x="4024" y="1954"/>
                  </a:cubicBezTo>
                  <a:cubicBezTo>
                    <a:pt x="4025" y="1935"/>
                    <a:pt x="4019" y="1917"/>
                    <a:pt x="4014" y="1899"/>
                  </a:cubicBezTo>
                  <a:cubicBezTo>
                    <a:pt x="4009" y="1882"/>
                    <a:pt x="4005" y="1865"/>
                    <a:pt x="4011" y="1849"/>
                  </a:cubicBezTo>
                  <a:cubicBezTo>
                    <a:pt x="4026" y="1877"/>
                    <a:pt x="4026" y="1877"/>
                    <a:pt x="4026" y="1877"/>
                  </a:cubicBezTo>
                  <a:cubicBezTo>
                    <a:pt x="4026" y="1877"/>
                    <a:pt x="4024" y="1859"/>
                    <a:pt x="4022" y="1841"/>
                  </a:cubicBezTo>
                  <a:cubicBezTo>
                    <a:pt x="4022" y="1832"/>
                    <a:pt x="4020" y="1823"/>
                    <a:pt x="4019" y="1816"/>
                  </a:cubicBezTo>
                  <a:cubicBezTo>
                    <a:pt x="4018" y="1810"/>
                    <a:pt x="4018" y="1805"/>
                    <a:pt x="4018" y="1805"/>
                  </a:cubicBezTo>
                  <a:cubicBezTo>
                    <a:pt x="4018" y="1805"/>
                    <a:pt x="4015" y="1816"/>
                    <a:pt x="4012" y="1826"/>
                  </a:cubicBezTo>
                  <a:cubicBezTo>
                    <a:pt x="4010" y="1831"/>
                    <a:pt x="4008" y="1836"/>
                    <a:pt x="4007" y="1840"/>
                  </a:cubicBezTo>
                  <a:cubicBezTo>
                    <a:pt x="4006" y="1844"/>
                    <a:pt x="4005" y="1846"/>
                    <a:pt x="4005" y="1846"/>
                  </a:cubicBezTo>
                  <a:cubicBezTo>
                    <a:pt x="4000" y="1837"/>
                    <a:pt x="3995" y="1832"/>
                    <a:pt x="3990" y="1830"/>
                  </a:cubicBezTo>
                  <a:cubicBezTo>
                    <a:pt x="3984" y="1828"/>
                    <a:pt x="3980" y="1829"/>
                    <a:pt x="3975" y="1828"/>
                  </a:cubicBezTo>
                  <a:cubicBezTo>
                    <a:pt x="3967" y="1828"/>
                    <a:pt x="3963" y="1826"/>
                    <a:pt x="3967" y="1801"/>
                  </a:cubicBezTo>
                  <a:cubicBezTo>
                    <a:pt x="3969" y="1806"/>
                    <a:pt x="3969" y="1797"/>
                    <a:pt x="3971" y="1784"/>
                  </a:cubicBezTo>
                  <a:cubicBezTo>
                    <a:pt x="3973" y="1771"/>
                    <a:pt x="3976" y="1753"/>
                    <a:pt x="3986" y="1743"/>
                  </a:cubicBezTo>
                  <a:cubicBezTo>
                    <a:pt x="3986" y="1743"/>
                    <a:pt x="3986" y="1743"/>
                    <a:pt x="3986" y="1743"/>
                  </a:cubicBezTo>
                  <a:cubicBezTo>
                    <a:pt x="3979" y="1734"/>
                    <a:pt x="3973" y="1725"/>
                    <a:pt x="3969" y="1715"/>
                  </a:cubicBezTo>
                  <a:cubicBezTo>
                    <a:pt x="3964" y="1705"/>
                    <a:pt x="3962" y="1693"/>
                    <a:pt x="3965" y="1679"/>
                  </a:cubicBezTo>
                  <a:cubicBezTo>
                    <a:pt x="3976" y="1670"/>
                    <a:pt x="4006" y="1680"/>
                    <a:pt x="4014" y="1675"/>
                  </a:cubicBezTo>
                  <a:cubicBezTo>
                    <a:pt x="4005" y="1671"/>
                    <a:pt x="4000" y="1664"/>
                    <a:pt x="3997" y="1654"/>
                  </a:cubicBezTo>
                  <a:cubicBezTo>
                    <a:pt x="3993" y="1645"/>
                    <a:pt x="3990" y="1634"/>
                    <a:pt x="3987" y="1623"/>
                  </a:cubicBezTo>
                  <a:cubicBezTo>
                    <a:pt x="3984" y="1612"/>
                    <a:pt x="3982" y="1600"/>
                    <a:pt x="3977" y="1591"/>
                  </a:cubicBezTo>
                  <a:cubicBezTo>
                    <a:pt x="3973" y="1581"/>
                    <a:pt x="3966" y="1573"/>
                    <a:pt x="3957" y="1569"/>
                  </a:cubicBezTo>
                  <a:cubicBezTo>
                    <a:pt x="3966" y="1575"/>
                    <a:pt x="3985" y="1572"/>
                    <a:pt x="3989" y="1569"/>
                  </a:cubicBezTo>
                  <a:cubicBezTo>
                    <a:pt x="3962" y="1558"/>
                    <a:pt x="3962" y="1558"/>
                    <a:pt x="3962" y="1558"/>
                  </a:cubicBezTo>
                  <a:cubicBezTo>
                    <a:pt x="3967" y="1539"/>
                    <a:pt x="3970" y="1536"/>
                    <a:pt x="3986" y="1536"/>
                  </a:cubicBezTo>
                  <a:cubicBezTo>
                    <a:pt x="3983" y="1509"/>
                    <a:pt x="3972" y="1516"/>
                    <a:pt x="3963" y="1521"/>
                  </a:cubicBezTo>
                  <a:cubicBezTo>
                    <a:pt x="3954" y="1525"/>
                    <a:pt x="3947" y="1528"/>
                    <a:pt x="3951" y="1496"/>
                  </a:cubicBezTo>
                  <a:cubicBezTo>
                    <a:pt x="3954" y="1500"/>
                    <a:pt x="3957" y="1497"/>
                    <a:pt x="3963" y="1507"/>
                  </a:cubicBezTo>
                  <a:cubicBezTo>
                    <a:pt x="3962" y="1474"/>
                    <a:pt x="3951" y="1445"/>
                    <a:pt x="3940" y="1417"/>
                  </a:cubicBezTo>
                  <a:cubicBezTo>
                    <a:pt x="3929" y="1389"/>
                    <a:pt x="3919" y="1362"/>
                    <a:pt x="3916" y="1333"/>
                  </a:cubicBezTo>
                  <a:cubicBezTo>
                    <a:pt x="3931" y="1319"/>
                    <a:pt x="3937" y="1331"/>
                    <a:pt x="3942" y="1342"/>
                  </a:cubicBezTo>
                  <a:cubicBezTo>
                    <a:pt x="3947" y="1354"/>
                    <a:pt x="3951" y="1365"/>
                    <a:pt x="3964" y="1352"/>
                  </a:cubicBezTo>
                  <a:cubicBezTo>
                    <a:pt x="3956" y="1332"/>
                    <a:pt x="3946" y="1312"/>
                    <a:pt x="3936" y="1292"/>
                  </a:cubicBezTo>
                  <a:cubicBezTo>
                    <a:pt x="3925" y="1273"/>
                    <a:pt x="3913" y="1254"/>
                    <a:pt x="3902" y="1235"/>
                  </a:cubicBezTo>
                  <a:cubicBezTo>
                    <a:pt x="3890" y="1216"/>
                    <a:pt x="3879" y="1197"/>
                    <a:pt x="3868" y="1179"/>
                  </a:cubicBezTo>
                  <a:cubicBezTo>
                    <a:pt x="3863" y="1169"/>
                    <a:pt x="3859" y="1160"/>
                    <a:pt x="3854" y="1150"/>
                  </a:cubicBezTo>
                  <a:cubicBezTo>
                    <a:pt x="3850" y="1141"/>
                    <a:pt x="3847" y="1131"/>
                    <a:pt x="3844" y="1122"/>
                  </a:cubicBezTo>
                  <a:cubicBezTo>
                    <a:pt x="3844" y="1122"/>
                    <a:pt x="3844" y="1125"/>
                    <a:pt x="3845" y="1129"/>
                  </a:cubicBezTo>
                  <a:cubicBezTo>
                    <a:pt x="3845" y="1133"/>
                    <a:pt x="3846" y="1137"/>
                    <a:pt x="3846" y="1137"/>
                  </a:cubicBezTo>
                  <a:cubicBezTo>
                    <a:pt x="3820" y="1142"/>
                    <a:pt x="3820" y="1126"/>
                    <a:pt x="3821" y="1105"/>
                  </a:cubicBezTo>
                  <a:cubicBezTo>
                    <a:pt x="3822" y="1094"/>
                    <a:pt x="3823" y="1082"/>
                    <a:pt x="3821" y="1072"/>
                  </a:cubicBezTo>
                  <a:cubicBezTo>
                    <a:pt x="3819" y="1061"/>
                    <a:pt x="3815" y="1051"/>
                    <a:pt x="3804" y="1045"/>
                  </a:cubicBezTo>
                  <a:cubicBezTo>
                    <a:pt x="3812" y="1052"/>
                    <a:pt x="3836" y="1044"/>
                    <a:pt x="3830" y="1044"/>
                  </a:cubicBezTo>
                  <a:cubicBezTo>
                    <a:pt x="3813" y="989"/>
                    <a:pt x="3766" y="947"/>
                    <a:pt x="3707" y="885"/>
                  </a:cubicBezTo>
                  <a:cubicBezTo>
                    <a:pt x="3724" y="886"/>
                    <a:pt x="3724" y="886"/>
                    <a:pt x="3724" y="886"/>
                  </a:cubicBezTo>
                  <a:cubicBezTo>
                    <a:pt x="3723" y="878"/>
                    <a:pt x="3719" y="869"/>
                    <a:pt x="3715" y="859"/>
                  </a:cubicBezTo>
                  <a:cubicBezTo>
                    <a:pt x="3710" y="850"/>
                    <a:pt x="3705" y="841"/>
                    <a:pt x="3699" y="831"/>
                  </a:cubicBezTo>
                  <a:cubicBezTo>
                    <a:pt x="3693" y="822"/>
                    <a:pt x="3687" y="812"/>
                    <a:pt x="3682" y="803"/>
                  </a:cubicBezTo>
                  <a:cubicBezTo>
                    <a:pt x="3676" y="794"/>
                    <a:pt x="3671" y="786"/>
                    <a:pt x="3667" y="778"/>
                  </a:cubicBezTo>
                  <a:cubicBezTo>
                    <a:pt x="3650" y="777"/>
                    <a:pt x="3640" y="759"/>
                    <a:pt x="3631" y="781"/>
                  </a:cubicBezTo>
                  <a:cubicBezTo>
                    <a:pt x="3631" y="777"/>
                    <a:pt x="3631" y="773"/>
                    <a:pt x="3630" y="769"/>
                  </a:cubicBezTo>
                  <a:cubicBezTo>
                    <a:pt x="3630" y="765"/>
                    <a:pt x="3629" y="761"/>
                    <a:pt x="3629" y="757"/>
                  </a:cubicBezTo>
                  <a:cubicBezTo>
                    <a:pt x="3627" y="750"/>
                    <a:pt x="3625" y="743"/>
                    <a:pt x="3623" y="737"/>
                  </a:cubicBezTo>
                  <a:cubicBezTo>
                    <a:pt x="3620" y="730"/>
                    <a:pt x="3617" y="724"/>
                    <a:pt x="3614" y="718"/>
                  </a:cubicBezTo>
                  <a:cubicBezTo>
                    <a:pt x="3613" y="715"/>
                    <a:pt x="3611" y="712"/>
                    <a:pt x="3609" y="709"/>
                  </a:cubicBezTo>
                  <a:cubicBezTo>
                    <a:pt x="3607" y="706"/>
                    <a:pt x="3605" y="704"/>
                    <a:pt x="3603" y="701"/>
                  </a:cubicBezTo>
                  <a:cubicBezTo>
                    <a:pt x="3587" y="681"/>
                    <a:pt x="3567" y="664"/>
                    <a:pt x="3545" y="649"/>
                  </a:cubicBezTo>
                  <a:cubicBezTo>
                    <a:pt x="3535" y="642"/>
                    <a:pt x="3524" y="634"/>
                    <a:pt x="3514" y="627"/>
                  </a:cubicBezTo>
                  <a:cubicBezTo>
                    <a:pt x="3504" y="619"/>
                    <a:pt x="3494" y="612"/>
                    <a:pt x="3485" y="603"/>
                  </a:cubicBezTo>
                  <a:cubicBezTo>
                    <a:pt x="3481" y="599"/>
                    <a:pt x="3477" y="594"/>
                    <a:pt x="3473" y="589"/>
                  </a:cubicBezTo>
                  <a:cubicBezTo>
                    <a:pt x="3469" y="585"/>
                    <a:pt x="3465" y="580"/>
                    <a:pt x="3462" y="574"/>
                  </a:cubicBezTo>
                  <a:cubicBezTo>
                    <a:pt x="3456" y="564"/>
                    <a:pt x="3451" y="552"/>
                    <a:pt x="3448" y="537"/>
                  </a:cubicBezTo>
                  <a:cubicBezTo>
                    <a:pt x="3456" y="545"/>
                    <a:pt x="3476" y="549"/>
                    <a:pt x="3469" y="542"/>
                  </a:cubicBezTo>
                  <a:cubicBezTo>
                    <a:pt x="3469" y="542"/>
                    <a:pt x="3465" y="539"/>
                    <a:pt x="3459" y="534"/>
                  </a:cubicBezTo>
                  <a:cubicBezTo>
                    <a:pt x="3455" y="532"/>
                    <a:pt x="3452" y="529"/>
                    <a:pt x="3448" y="526"/>
                  </a:cubicBezTo>
                  <a:cubicBezTo>
                    <a:pt x="3444" y="523"/>
                    <a:pt x="3439" y="520"/>
                    <a:pt x="3435" y="517"/>
                  </a:cubicBezTo>
                  <a:cubicBezTo>
                    <a:pt x="3418" y="506"/>
                    <a:pt x="3401" y="494"/>
                    <a:pt x="3401" y="494"/>
                  </a:cubicBezTo>
                  <a:cubicBezTo>
                    <a:pt x="3390" y="515"/>
                    <a:pt x="3399" y="511"/>
                    <a:pt x="3400" y="536"/>
                  </a:cubicBezTo>
                  <a:cubicBezTo>
                    <a:pt x="3383" y="539"/>
                    <a:pt x="3359" y="531"/>
                    <a:pt x="3344" y="518"/>
                  </a:cubicBezTo>
                  <a:cubicBezTo>
                    <a:pt x="3382" y="531"/>
                    <a:pt x="3369" y="491"/>
                    <a:pt x="3365" y="470"/>
                  </a:cubicBezTo>
                  <a:cubicBezTo>
                    <a:pt x="3362" y="477"/>
                    <a:pt x="3353" y="480"/>
                    <a:pt x="3349" y="486"/>
                  </a:cubicBezTo>
                  <a:cubicBezTo>
                    <a:pt x="3348" y="471"/>
                    <a:pt x="3345" y="466"/>
                    <a:pt x="3341" y="465"/>
                  </a:cubicBezTo>
                  <a:cubicBezTo>
                    <a:pt x="3337" y="464"/>
                    <a:pt x="3332" y="468"/>
                    <a:pt x="3326" y="472"/>
                  </a:cubicBezTo>
                  <a:cubicBezTo>
                    <a:pt x="3315" y="479"/>
                    <a:pt x="3301" y="487"/>
                    <a:pt x="3288" y="458"/>
                  </a:cubicBezTo>
                  <a:cubicBezTo>
                    <a:pt x="3298" y="451"/>
                    <a:pt x="3298" y="451"/>
                    <a:pt x="3298" y="451"/>
                  </a:cubicBezTo>
                  <a:cubicBezTo>
                    <a:pt x="3292" y="449"/>
                    <a:pt x="3287" y="447"/>
                    <a:pt x="3281" y="445"/>
                  </a:cubicBezTo>
                  <a:cubicBezTo>
                    <a:pt x="3276" y="444"/>
                    <a:pt x="3270" y="443"/>
                    <a:pt x="3265" y="441"/>
                  </a:cubicBezTo>
                  <a:cubicBezTo>
                    <a:pt x="3254" y="438"/>
                    <a:pt x="3243" y="434"/>
                    <a:pt x="3235" y="425"/>
                  </a:cubicBezTo>
                  <a:cubicBezTo>
                    <a:pt x="3244" y="399"/>
                    <a:pt x="3261" y="430"/>
                    <a:pt x="3275" y="414"/>
                  </a:cubicBezTo>
                  <a:cubicBezTo>
                    <a:pt x="3269" y="409"/>
                    <a:pt x="3260" y="406"/>
                    <a:pt x="3251" y="405"/>
                  </a:cubicBezTo>
                  <a:cubicBezTo>
                    <a:pt x="3247" y="404"/>
                    <a:pt x="3242" y="404"/>
                    <a:pt x="3237" y="403"/>
                  </a:cubicBezTo>
                  <a:cubicBezTo>
                    <a:pt x="3233" y="403"/>
                    <a:pt x="3228" y="402"/>
                    <a:pt x="3223" y="402"/>
                  </a:cubicBezTo>
                  <a:cubicBezTo>
                    <a:pt x="3205" y="400"/>
                    <a:pt x="3190" y="395"/>
                    <a:pt x="3185" y="376"/>
                  </a:cubicBezTo>
                  <a:cubicBezTo>
                    <a:pt x="3201" y="378"/>
                    <a:pt x="3217" y="390"/>
                    <a:pt x="3233" y="392"/>
                  </a:cubicBezTo>
                  <a:cubicBezTo>
                    <a:pt x="3229" y="370"/>
                    <a:pt x="3225" y="360"/>
                    <a:pt x="3220" y="353"/>
                  </a:cubicBezTo>
                  <a:cubicBezTo>
                    <a:pt x="3215" y="347"/>
                    <a:pt x="3208" y="343"/>
                    <a:pt x="3200" y="334"/>
                  </a:cubicBezTo>
                  <a:cubicBezTo>
                    <a:pt x="3201" y="336"/>
                    <a:pt x="3201" y="336"/>
                    <a:pt x="3201" y="336"/>
                  </a:cubicBezTo>
                  <a:cubicBezTo>
                    <a:pt x="3201" y="336"/>
                    <a:pt x="3192" y="325"/>
                    <a:pt x="3182" y="314"/>
                  </a:cubicBezTo>
                  <a:cubicBezTo>
                    <a:pt x="3177" y="309"/>
                    <a:pt x="3172" y="303"/>
                    <a:pt x="3168" y="299"/>
                  </a:cubicBezTo>
                  <a:cubicBezTo>
                    <a:pt x="3165" y="295"/>
                    <a:pt x="3162" y="293"/>
                    <a:pt x="3162" y="293"/>
                  </a:cubicBezTo>
                  <a:cubicBezTo>
                    <a:pt x="3162" y="293"/>
                    <a:pt x="3164" y="296"/>
                    <a:pt x="3166" y="300"/>
                  </a:cubicBezTo>
                  <a:cubicBezTo>
                    <a:pt x="3168" y="304"/>
                    <a:pt x="3170" y="308"/>
                    <a:pt x="3170" y="308"/>
                  </a:cubicBezTo>
                  <a:cubicBezTo>
                    <a:pt x="3151" y="316"/>
                    <a:pt x="3137" y="318"/>
                    <a:pt x="3126" y="317"/>
                  </a:cubicBezTo>
                  <a:cubicBezTo>
                    <a:pt x="3114" y="315"/>
                    <a:pt x="3104" y="310"/>
                    <a:pt x="3095" y="304"/>
                  </a:cubicBezTo>
                  <a:cubicBezTo>
                    <a:pt x="3085" y="298"/>
                    <a:pt x="3075" y="292"/>
                    <a:pt x="3063" y="287"/>
                  </a:cubicBezTo>
                  <a:cubicBezTo>
                    <a:pt x="3057" y="285"/>
                    <a:pt x="3051" y="283"/>
                    <a:pt x="3044" y="283"/>
                  </a:cubicBezTo>
                  <a:cubicBezTo>
                    <a:pt x="3037" y="282"/>
                    <a:pt x="3029" y="282"/>
                    <a:pt x="3020" y="284"/>
                  </a:cubicBezTo>
                  <a:cubicBezTo>
                    <a:pt x="3037" y="281"/>
                    <a:pt x="3047" y="279"/>
                    <a:pt x="3052" y="276"/>
                  </a:cubicBezTo>
                  <a:cubicBezTo>
                    <a:pt x="3058" y="274"/>
                    <a:pt x="3059" y="271"/>
                    <a:pt x="3058" y="268"/>
                  </a:cubicBezTo>
                  <a:cubicBezTo>
                    <a:pt x="3057" y="262"/>
                    <a:pt x="3050" y="254"/>
                    <a:pt x="3059" y="243"/>
                  </a:cubicBezTo>
                  <a:cubicBezTo>
                    <a:pt x="3050" y="228"/>
                    <a:pt x="3036" y="210"/>
                    <a:pt x="3045" y="205"/>
                  </a:cubicBezTo>
                  <a:cubicBezTo>
                    <a:pt x="3027" y="209"/>
                    <a:pt x="3020" y="200"/>
                    <a:pt x="3010" y="191"/>
                  </a:cubicBezTo>
                  <a:cubicBezTo>
                    <a:pt x="3001" y="182"/>
                    <a:pt x="2989" y="174"/>
                    <a:pt x="2964" y="181"/>
                  </a:cubicBezTo>
                  <a:cubicBezTo>
                    <a:pt x="2966" y="176"/>
                    <a:pt x="2959" y="173"/>
                    <a:pt x="2955" y="168"/>
                  </a:cubicBezTo>
                  <a:cubicBezTo>
                    <a:pt x="2950" y="164"/>
                    <a:pt x="2947" y="158"/>
                    <a:pt x="2955" y="148"/>
                  </a:cubicBezTo>
                  <a:cubicBezTo>
                    <a:pt x="2920" y="140"/>
                    <a:pt x="2955" y="167"/>
                    <a:pt x="2947" y="176"/>
                  </a:cubicBezTo>
                  <a:cubicBezTo>
                    <a:pt x="2916" y="180"/>
                    <a:pt x="2892" y="157"/>
                    <a:pt x="2864" y="136"/>
                  </a:cubicBezTo>
                  <a:cubicBezTo>
                    <a:pt x="2857" y="131"/>
                    <a:pt x="2849" y="125"/>
                    <a:pt x="2842" y="120"/>
                  </a:cubicBezTo>
                  <a:cubicBezTo>
                    <a:pt x="2834" y="115"/>
                    <a:pt x="2826" y="111"/>
                    <a:pt x="2817" y="108"/>
                  </a:cubicBezTo>
                  <a:cubicBezTo>
                    <a:pt x="2809" y="104"/>
                    <a:pt x="2800" y="102"/>
                    <a:pt x="2790" y="100"/>
                  </a:cubicBezTo>
                  <a:cubicBezTo>
                    <a:pt x="2780" y="99"/>
                    <a:pt x="2770" y="100"/>
                    <a:pt x="2759" y="102"/>
                  </a:cubicBezTo>
                  <a:cubicBezTo>
                    <a:pt x="2742" y="100"/>
                    <a:pt x="2727" y="101"/>
                    <a:pt x="2715" y="103"/>
                  </a:cubicBezTo>
                  <a:cubicBezTo>
                    <a:pt x="2702" y="105"/>
                    <a:pt x="2691" y="108"/>
                    <a:pt x="2680" y="111"/>
                  </a:cubicBezTo>
                  <a:cubicBezTo>
                    <a:pt x="2669" y="114"/>
                    <a:pt x="2659" y="117"/>
                    <a:pt x="2647" y="119"/>
                  </a:cubicBezTo>
                  <a:cubicBezTo>
                    <a:pt x="2635" y="121"/>
                    <a:pt x="2622" y="123"/>
                    <a:pt x="2607" y="123"/>
                  </a:cubicBezTo>
                  <a:cubicBezTo>
                    <a:pt x="2600" y="112"/>
                    <a:pt x="2606" y="105"/>
                    <a:pt x="2614" y="100"/>
                  </a:cubicBezTo>
                  <a:cubicBezTo>
                    <a:pt x="2623" y="96"/>
                    <a:pt x="2633" y="94"/>
                    <a:pt x="2633" y="94"/>
                  </a:cubicBezTo>
                  <a:cubicBezTo>
                    <a:pt x="2605" y="70"/>
                    <a:pt x="2580" y="67"/>
                    <a:pt x="2547" y="70"/>
                  </a:cubicBezTo>
                  <a:cubicBezTo>
                    <a:pt x="2555" y="63"/>
                    <a:pt x="2551" y="54"/>
                    <a:pt x="2544" y="42"/>
                  </a:cubicBezTo>
                  <a:cubicBezTo>
                    <a:pt x="2519" y="39"/>
                    <a:pt x="2520" y="72"/>
                    <a:pt x="2491" y="51"/>
                  </a:cubicBezTo>
                  <a:cubicBezTo>
                    <a:pt x="2498" y="42"/>
                    <a:pt x="2509" y="27"/>
                    <a:pt x="2524" y="19"/>
                  </a:cubicBezTo>
                  <a:cubicBezTo>
                    <a:pt x="2492" y="21"/>
                    <a:pt x="2460" y="33"/>
                    <a:pt x="2428" y="36"/>
                  </a:cubicBezTo>
                  <a:cubicBezTo>
                    <a:pt x="2423" y="18"/>
                    <a:pt x="2451" y="14"/>
                    <a:pt x="2464" y="6"/>
                  </a:cubicBezTo>
                  <a:cubicBezTo>
                    <a:pt x="2455" y="6"/>
                    <a:pt x="2445" y="6"/>
                    <a:pt x="2434" y="6"/>
                  </a:cubicBezTo>
                  <a:cubicBezTo>
                    <a:pt x="2424" y="6"/>
                    <a:pt x="2413" y="7"/>
                    <a:pt x="2403" y="9"/>
                  </a:cubicBezTo>
                  <a:cubicBezTo>
                    <a:pt x="2382" y="12"/>
                    <a:pt x="2365" y="18"/>
                    <a:pt x="2358" y="30"/>
                  </a:cubicBezTo>
                  <a:cubicBezTo>
                    <a:pt x="2358" y="30"/>
                    <a:pt x="2363" y="33"/>
                    <a:pt x="2368" y="36"/>
                  </a:cubicBezTo>
                  <a:cubicBezTo>
                    <a:pt x="2373" y="40"/>
                    <a:pt x="2378" y="43"/>
                    <a:pt x="2378" y="43"/>
                  </a:cubicBezTo>
                  <a:cubicBezTo>
                    <a:pt x="2366" y="42"/>
                    <a:pt x="2375" y="19"/>
                    <a:pt x="2385" y="16"/>
                  </a:cubicBezTo>
                  <a:cubicBezTo>
                    <a:pt x="2418" y="0"/>
                    <a:pt x="2426" y="32"/>
                    <a:pt x="2426" y="41"/>
                  </a:cubicBezTo>
                  <a:cubicBezTo>
                    <a:pt x="2403" y="44"/>
                    <a:pt x="2403" y="44"/>
                    <a:pt x="2403" y="44"/>
                  </a:cubicBezTo>
                  <a:cubicBezTo>
                    <a:pt x="2407" y="59"/>
                    <a:pt x="2414" y="67"/>
                    <a:pt x="2423" y="70"/>
                  </a:cubicBezTo>
                  <a:cubicBezTo>
                    <a:pt x="2432" y="74"/>
                    <a:pt x="2444" y="73"/>
                    <a:pt x="2456" y="71"/>
                  </a:cubicBezTo>
                  <a:cubicBezTo>
                    <a:pt x="2482" y="66"/>
                    <a:pt x="2512" y="58"/>
                    <a:pt x="2533" y="64"/>
                  </a:cubicBezTo>
                  <a:cubicBezTo>
                    <a:pt x="2533" y="64"/>
                    <a:pt x="2526" y="73"/>
                    <a:pt x="2519" y="82"/>
                  </a:cubicBezTo>
                  <a:cubicBezTo>
                    <a:pt x="2512" y="91"/>
                    <a:pt x="2506" y="100"/>
                    <a:pt x="2506" y="100"/>
                  </a:cubicBezTo>
                  <a:cubicBezTo>
                    <a:pt x="2506" y="100"/>
                    <a:pt x="2518" y="94"/>
                    <a:pt x="2531" y="88"/>
                  </a:cubicBezTo>
                  <a:cubicBezTo>
                    <a:pt x="2537" y="85"/>
                    <a:pt x="2544" y="82"/>
                    <a:pt x="2549" y="80"/>
                  </a:cubicBezTo>
                  <a:cubicBezTo>
                    <a:pt x="2553" y="78"/>
                    <a:pt x="2557" y="77"/>
                    <a:pt x="2557" y="77"/>
                  </a:cubicBezTo>
                  <a:cubicBezTo>
                    <a:pt x="2563" y="90"/>
                    <a:pt x="2564" y="114"/>
                    <a:pt x="2542" y="114"/>
                  </a:cubicBezTo>
                  <a:cubicBezTo>
                    <a:pt x="2554" y="128"/>
                    <a:pt x="2561" y="126"/>
                    <a:pt x="2568" y="124"/>
                  </a:cubicBezTo>
                  <a:cubicBezTo>
                    <a:pt x="2575" y="123"/>
                    <a:pt x="2582" y="121"/>
                    <a:pt x="2591" y="135"/>
                  </a:cubicBezTo>
                  <a:cubicBezTo>
                    <a:pt x="2593" y="140"/>
                    <a:pt x="2591" y="141"/>
                    <a:pt x="2588" y="142"/>
                  </a:cubicBezTo>
                  <a:cubicBezTo>
                    <a:pt x="2620" y="139"/>
                    <a:pt x="2620" y="139"/>
                    <a:pt x="2620" y="139"/>
                  </a:cubicBezTo>
                  <a:cubicBezTo>
                    <a:pt x="2612" y="145"/>
                    <a:pt x="2616" y="168"/>
                    <a:pt x="2601" y="157"/>
                  </a:cubicBezTo>
                  <a:cubicBezTo>
                    <a:pt x="2612" y="166"/>
                    <a:pt x="2623" y="171"/>
                    <a:pt x="2633" y="173"/>
                  </a:cubicBezTo>
                  <a:cubicBezTo>
                    <a:pt x="2644" y="175"/>
                    <a:pt x="2654" y="174"/>
                    <a:pt x="2664" y="174"/>
                  </a:cubicBezTo>
                  <a:cubicBezTo>
                    <a:pt x="2682" y="173"/>
                    <a:pt x="2697" y="171"/>
                    <a:pt x="2701" y="189"/>
                  </a:cubicBezTo>
                  <a:cubicBezTo>
                    <a:pt x="2696" y="190"/>
                    <a:pt x="2696" y="190"/>
                    <a:pt x="2696" y="190"/>
                  </a:cubicBezTo>
                  <a:cubicBezTo>
                    <a:pt x="2732" y="196"/>
                    <a:pt x="2737" y="190"/>
                    <a:pt x="2740" y="180"/>
                  </a:cubicBezTo>
                  <a:cubicBezTo>
                    <a:pt x="2741" y="175"/>
                    <a:pt x="2743" y="169"/>
                    <a:pt x="2747" y="164"/>
                  </a:cubicBezTo>
                  <a:cubicBezTo>
                    <a:pt x="2752" y="159"/>
                    <a:pt x="2761" y="154"/>
                    <a:pt x="2777" y="151"/>
                  </a:cubicBezTo>
                  <a:cubicBezTo>
                    <a:pt x="2777" y="151"/>
                    <a:pt x="2780" y="172"/>
                    <a:pt x="2781" y="192"/>
                  </a:cubicBezTo>
                  <a:cubicBezTo>
                    <a:pt x="2783" y="213"/>
                    <a:pt x="2785" y="234"/>
                    <a:pt x="2785" y="234"/>
                  </a:cubicBezTo>
                  <a:cubicBezTo>
                    <a:pt x="2803" y="208"/>
                    <a:pt x="2803" y="208"/>
                    <a:pt x="2803" y="208"/>
                  </a:cubicBezTo>
                  <a:cubicBezTo>
                    <a:pt x="2809" y="212"/>
                    <a:pt x="2822" y="221"/>
                    <a:pt x="2815" y="231"/>
                  </a:cubicBezTo>
                  <a:cubicBezTo>
                    <a:pt x="2849" y="223"/>
                    <a:pt x="2816" y="217"/>
                    <a:pt x="2839" y="205"/>
                  </a:cubicBezTo>
                  <a:cubicBezTo>
                    <a:pt x="2844" y="215"/>
                    <a:pt x="2853" y="222"/>
                    <a:pt x="2863" y="227"/>
                  </a:cubicBezTo>
                  <a:cubicBezTo>
                    <a:pt x="2873" y="233"/>
                    <a:pt x="2884" y="237"/>
                    <a:pt x="2894" y="242"/>
                  </a:cubicBezTo>
                  <a:cubicBezTo>
                    <a:pt x="2915" y="250"/>
                    <a:pt x="2930" y="261"/>
                    <a:pt x="2923" y="284"/>
                  </a:cubicBezTo>
                  <a:cubicBezTo>
                    <a:pt x="2945" y="269"/>
                    <a:pt x="2899" y="252"/>
                    <a:pt x="2942" y="256"/>
                  </a:cubicBezTo>
                  <a:cubicBezTo>
                    <a:pt x="2935" y="281"/>
                    <a:pt x="2946" y="284"/>
                    <a:pt x="2961" y="286"/>
                  </a:cubicBezTo>
                  <a:cubicBezTo>
                    <a:pt x="2976" y="287"/>
                    <a:pt x="2996" y="288"/>
                    <a:pt x="3004" y="306"/>
                  </a:cubicBezTo>
                  <a:cubicBezTo>
                    <a:pt x="2982" y="324"/>
                    <a:pt x="2962" y="297"/>
                    <a:pt x="2979" y="334"/>
                  </a:cubicBezTo>
                  <a:cubicBezTo>
                    <a:pt x="2989" y="326"/>
                    <a:pt x="2997" y="325"/>
                    <a:pt x="3005" y="328"/>
                  </a:cubicBezTo>
                  <a:cubicBezTo>
                    <a:pt x="3012" y="330"/>
                    <a:pt x="3018" y="337"/>
                    <a:pt x="3023" y="344"/>
                  </a:cubicBezTo>
                  <a:cubicBezTo>
                    <a:pt x="3034" y="359"/>
                    <a:pt x="3044" y="378"/>
                    <a:pt x="3058" y="382"/>
                  </a:cubicBezTo>
                  <a:cubicBezTo>
                    <a:pt x="3068" y="367"/>
                    <a:pt x="3083" y="372"/>
                    <a:pt x="3101" y="382"/>
                  </a:cubicBezTo>
                  <a:cubicBezTo>
                    <a:pt x="3110" y="388"/>
                    <a:pt x="3119" y="395"/>
                    <a:pt x="3130" y="401"/>
                  </a:cubicBezTo>
                  <a:cubicBezTo>
                    <a:pt x="3140" y="408"/>
                    <a:pt x="3151" y="414"/>
                    <a:pt x="3162" y="419"/>
                  </a:cubicBezTo>
                  <a:cubicBezTo>
                    <a:pt x="3158" y="423"/>
                    <a:pt x="3173" y="440"/>
                    <a:pt x="3192" y="460"/>
                  </a:cubicBezTo>
                  <a:cubicBezTo>
                    <a:pt x="3211" y="481"/>
                    <a:pt x="3235" y="506"/>
                    <a:pt x="3247" y="525"/>
                  </a:cubicBezTo>
                  <a:cubicBezTo>
                    <a:pt x="3242" y="528"/>
                    <a:pt x="3242" y="528"/>
                    <a:pt x="3242" y="528"/>
                  </a:cubicBezTo>
                  <a:cubicBezTo>
                    <a:pt x="3257" y="517"/>
                    <a:pt x="3272" y="520"/>
                    <a:pt x="3287" y="528"/>
                  </a:cubicBezTo>
                  <a:cubicBezTo>
                    <a:pt x="3302" y="536"/>
                    <a:pt x="3317" y="548"/>
                    <a:pt x="3332" y="556"/>
                  </a:cubicBezTo>
                  <a:cubicBezTo>
                    <a:pt x="3316" y="572"/>
                    <a:pt x="3306" y="574"/>
                    <a:pt x="3287" y="570"/>
                  </a:cubicBezTo>
                  <a:cubicBezTo>
                    <a:pt x="3309" y="590"/>
                    <a:pt x="3309" y="590"/>
                    <a:pt x="3309" y="590"/>
                  </a:cubicBezTo>
                  <a:cubicBezTo>
                    <a:pt x="3322" y="586"/>
                    <a:pt x="3334" y="588"/>
                    <a:pt x="3351" y="599"/>
                  </a:cubicBezTo>
                  <a:cubicBezTo>
                    <a:pt x="3327" y="613"/>
                    <a:pt x="3327" y="613"/>
                    <a:pt x="3327" y="613"/>
                  </a:cubicBezTo>
                  <a:cubicBezTo>
                    <a:pt x="3334" y="620"/>
                    <a:pt x="3343" y="625"/>
                    <a:pt x="3353" y="630"/>
                  </a:cubicBezTo>
                  <a:cubicBezTo>
                    <a:pt x="3362" y="635"/>
                    <a:pt x="3372" y="640"/>
                    <a:pt x="3382" y="646"/>
                  </a:cubicBezTo>
                  <a:cubicBezTo>
                    <a:pt x="3401" y="657"/>
                    <a:pt x="3419" y="673"/>
                    <a:pt x="3431" y="698"/>
                  </a:cubicBezTo>
                  <a:cubicBezTo>
                    <a:pt x="3441" y="690"/>
                    <a:pt x="3447" y="671"/>
                    <a:pt x="3456" y="657"/>
                  </a:cubicBezTo>
                  <a:cubicBezTo>
                    <a:pt x="3465" y="643"/>
                    <a:pt x="3479" y="634"/>
                    <a:pt x="3504" y="649"/>
                  </a:cubicBezTo>
                  <a:cubicBezTo>
                    <a:pt x="3496" y="660"/>
                    <a:pt x="3480" y="677"/>
                    <a:pt x="3466" y="670"/>
                  </a:cubicBezTo>
                  <a:cubicBezTo>
                    <a:pt x="3470" y="672"/>
                    <a:pt x="3486" y="675"/>
                    <a:pt x="3488" y="687"/>
                  </a:cubicBezTo>
                  <a:cubicBezTo>
                    <a:pt x="3456" y="685"/>
                    <a:pt x="3456" y="685"/>
                    <a:pt x="3456" y="685"/>
                  </a:cubicBezTo>
                  <a:cubicBezTo>
                    <a:pt x="3464" y="710"/>
                    <a:pt x="3479" y="682"/>
                    <a:pt x="3490" y="698"/>
                  </a:cubicBezTo>
                  <a:cubicBezTo>
                    <a:pt x="3475" y="710"/>
                    <a:pt x="3489" y="718"/>
                    <a:pt x="3475" y="726"/>
                  </a:cubicBezTo>
                  <a:cubicBezTo>
                    <a:pt x="3471" y="723"/>
                    <a:pt x="3470" y="708"/>
                    <a:pt x="3460" y="707"/>
                  </a:cubicBezTo>
                  <a:cubicBezTo>
                    <a:pt x="3466" y="717"/>
                    <a:pt x="3471" y="728"/>
                    <a:pt x="3474" y="739"/>
                  </a:cubicBezTo>
                  <a:cubicBezTo>
                    <a:pt x="3476" y="750"/>
                    <a:pt x="3477" y="761"/>
                    <a:pt x="3474" y="769"/>
                  </a:cubicBezTo>
                  <a:cubicBezTo>
                    <a:pt x="3481" y="761"/>
                    <a:pt x="3494" y="752"/>
                    <a:pt x="3506" y="763"/>
                  </a:cubicBezTo>
                  <a:cubicBezTo>
                    <a:pt x="3519" y="778"/>
                    <a:pt x="3517" y="784"/>
                    <a:pt x="3512" y="790"/>
                  </a:cubicBezTo>
                  <a:cubicBezTo>
                    <a:pt x="3507" y="796"/>
                    <a:pt x="3500" y="801"/>
                    <a:pt x="3503" y="813"/>
                  </a:cubicBezTo>
                  <a:cubicBezTo>
                    <a:pt x="3520" y="812"/>
                    <a:pt x="3525" y="841"/>
                    <a:pt x="3548" y="824"/>
                  </a:cubicBezTo>
                  <a:cubicBezTo>
                    <a:pt x="3555" y="834"/>
                    <a:pt x="3546" y="844"/>
                    <a:pt x="3542" y="852"/>
                  </a:cubicBezTo>
                  <a:cubicBezTo>
                    <a:pt x="3548" y="854"/>
                    <a:pt x="3554" y="860"/>
                    <a:pt x="3561" y="867"/>
                  </a:cubicBezTo>
                  <a:cubicBezTo>
                    <a:pt x="3568" y="874"/>
                    <a:pt x="3575" y="883"/>
                    <a:pt x="3582" y="890"/>
                  </a:cubicBezTo>
                  <a:cubicBezTo>
                    <a:pt x="3595" y="903"/>
                    <a:pt x="3607" y="911"/>
                    <a:pt x="3613" y="893"/>
                  </a:cubicBezTo>
                  <a:cubicBezTo>
                    <a:pt x="3612" y="887"/>
                    <a:pt x="3612" y="887"/>
                    <a:pt x="3612" y="887"/>
                  </a:cubicBezTo>
                  <a:cubicBezTo>
                    <a:pt x="3613" y="888"/>
                    <a:pt x="3613" y="889"/>
                    <a:pt x="3615" y="889"/>
                  </a:cubicBezTo>
                  <a:cubicBezTo>
                    <a:pt x="3615" y="889"/>
                    <a:pt x="3615" y="889"/>
                    <a:pt x="3615" y="889"/>
                  </a:cubicBezTo>
                  <a:cubicBezTo>
                    <a:pt x="3615" y="889"/>
                    <a:pt x="3615" y="889"/>
                    <a:pt x="3615" y="889"/>
                  </a:cubicBezTo>
                  <a:cubicBezTo>
                    <a:pt x="3623" y="895"/>
                    <a:pt x="3630" y="901"/>
                    <a:pt x="3636" y="907"/>
                  </a:cubicBezTo>
                  <a:cubicBezTo>
                    <a:pt x="3642" y="914"/>
                    <a:pt x="3647" y="921"/>
                    <a:pt x="3652" y="929"/>
                  </a:cubicBezTo>
                  <a:cubicBezTo>
                    <a:pt x="3657" y="936"/>
                    <a:pt x="3661" y="944"/>
                    <a:pt x="3665" y="953"/>
                  </a:cubicBezTo>
                  <a:cubicBezTo>
                    <a:pt x="3669" y="961"/>
                    <a:pt x="3672" y="969"/>
                    <a:pt x="3675" y="978"/>
                  </a:cubicBezTo>
                  <a:cubicBezTo>
                    <a:pt x="3682" y="995"/>
                    <a:pt x="3688" y="1012"/>
                    <a:pt x="3694" y="1029"/>
                  </a:cubicBezTo>
                  <a:cubicBezTo>
                    <a:pt x="3697" y="1038"/>
                    <a:pt x="3701" y="1046"/>
                    <a:pt x="3705" y="1053"/>
                  </a:cubicBezTo>
                  <a:cubicBezTo>
                    <a:pt x="3707" y="1057"/>
                    <a:pt x="3709" y="1061"/>
                    <a:pt x="3712" y="1065"/>
                  </a:cubicBezTo>
                  <a:cubicBezTo>
                    <a:pt x="3714" y="1068"/>
                    <a:pt x="3716" y="1072"/>
                    <a:pt x="3719" y="1076"/>
                  </a:cubicBezTo>
                  <a:cubicBezTo>
                    <a:pt x="3710" y="1080"/>
                    <a:pt x="3710" y="1080"/>
                    <a:pt x="3710" y="1080"/>
                  </a:cubicBezTo>
                  <a:cubicBezTo>
                    <a:pt x="3724" y="1096"/>
                    <a:pt x="3736" y="1115"/>
                    <a:pt x="3747" y="1134"/>
                  </a:cubicBezTo>
                  <a:cubicBezTo>
                    <a:pt x="3753" y="1143"/>
                    <a:pt x="3759" y="1152"/>
                    <a:pt x="3765" y="1160"/>
                  </a:cubicBezTo>
                  <a:cubicBezTo>
                    <a:pt x="3772" y="1167"/>
                    <a:pt x="3778" y="1174"/>
                    <a:pt x="3786" y="1179"/>
                  </a:cubicBezTo>
                  <a:cubicBezTo>
                    <a:pt x="3791" y="1190"/>
                    <a:pt x="3780" y="1212"/>
                    <a:pt x="3768" y="1212"/>
                  </a:cubicBezTo>
                  <a:cubicBezTo>
                    <a:pt x="3777" y="1225"/>
                    <a:pt x="3784" y="1231"/>
                    <a:pt x="3789" y="1241"/>
                  </a:cubicBezTo>
                  <a:cubicBezTo>
                    <a:pt x="3792" y="1245"/>
                    <a:pt x="3794" y="1250"/>
                    <a:pt x="3796" y="1258"/>
                  </a:cubicBezTo>
                  <a:cubicBezTo>
                    <a:pt x="3797" y="1265"/>
                    <a:pt x="3798" y="1274"/>
                    <a:pt x="3798" y="1286"/>
                  </a:cubicBezTo>
                  <a:cubicBezTo>
                    <a:pt x="3791" y="1280"/>
                    <a:pt x="3787" y="1278"/>
                    <a:pt x="3785" y="1277"/>
                  </a:cubicBezTo>
                  <a:cubicBezTo>
                    <a:pt x="3782" y="1277"/>
                    <a:pt x="3782" y="1278"/>
                    <a:pt x="3781" y="1279"/>
                  </a:cubicBezTo>
                  <a:cubicBezTo>
                    <a:pt x="3780" y="1281"/>
                    <a:pt x="3781" y="1280"/>
                    <a:pt x="3775" y="1260"/>
                  </a:cubicBezTo>
                  <a:cubicBezTo>
                    <a:pt x="3777" y="1270"/>
                    <a:pt x="3777" y="1278"/>
                    <a:pt x="3777" y="1286"/>
                  </a:cubicBezTo>
                  <a:cubicBezTo>
                    <a:pt x="3778" y="1293"/>
                    <a:pt x="3778" y="1300"/>
                    <a:pt x="3779" y="1306"/>
                  </a:cubicBezTo>
                  <a:cubicBezTo>
                    <a:pt x="3780" y="1313"/>
                    <a:pt x="3783" y="1319"/>
                    <a:pt x="3787" y="1325"/>
                  </a:cubicBezTo>
                  <a:cubicBezTo>
                    <a:pt x="3792" y="1332"/>
                    <a:pt x="3798" y="1339"/>
                    <a:pt x="3808" y="1347"/>
                  </a:cubicBezTo>
                  <a:cubicBezTo>
                    <a:pt x="3793" y="1344"/>
                    <a:pt x="3788" y="1353"/>
                    <a:pt x="3788" y="1366"/>
                  </a:cubicBezTo>
                  <a:cubicBezTo>
                    <a:pt x="3788" y="1378"/>
                    <a:pt x="3793" y="1393"/>
                    <a:pt x="3799" y="1401"/>
                  </a:cubicBezTo>
                  <a:cubicBezTo>
                    <a:pt x="3799" y="1401"/>
                    <a:pt x="3801" y="1393"/>
                    <a:pt x="3803" y="1385"/>
                  </a:cubicBezTo>
                  <a:cubicBezTo>
                    <a:pt x="3806" y="1377"/>
                    <a:pt x="3808" y="1369"/>
                    <a:pt x="3808" y="1369"/>
                  </a:cubicBezTo>
                  <a:cubicBezTo>
                    <a:pt x="3818" y="1389"/>
                    <a:pt x="3820" y="1408"/>
                    <a:pt x="3823" y="1427"/>
                  </a:cubicBezTo>
                  <a:cubicBezTo>
                    <a:pt x="3789" y="1425"/>
                    <a:pt x="3789" y="1425"/>
                    <a:pt x="3789" y="1425"/>
                  </a:cubicBezTo>
                  <a:cubicBezTo>
                    <a:pt x="3787" y="1436"/>
                    <a:pt x="3786" y="1446"/>
                    <a:pt x="3788" y="1456"/>
                  </a:cubicBezTo>
                  <a:cubicBezTo>
                    <a:pt x="3789" y="1466"/>
                    <a:pt x="3792" y="1475"/>
                    <a:pt x="3796" y="1483"/>
                  </a:cubicBezTo>
                  <a:cubicBezTo>
                    <a:pt x="3799" y="1492"/>
                    <a:pt x="3804" y="1500"/>
                    <a:pt x="3809" y="1508"/>
                  </a:cubicBezTo>
                  <a:cubicBezTo>
                    <a:pt x="3814" y="1516"/>
                    <a:pt x="3819" y="1524"/>
                    <a:pt x="3824" y="1531"/>
                  </a:cubicBezTo>
                  <a:cubicBezTo>
                    <a:pt x="3829" y="1539"/>
                    <a:pt x="3834" y="1547"/>
                    <a:pt x="3838" y="1555"/>
                  </a:cubicBezTo>
                  <a:cubicBezTo>
                    <a:pt x="3842" y="1562"/>
                    <a:pt x="3845" y="1570"/>
                    <a:pt x="3846" y="1578"/>
                  </a:cubicBezTo>
                  <a:cubicBezTo>
                    <a:pt x="3848" y="1586"/>
                    <a:pt x="3848" y="1595"/>
                    <a:pt x="3845" y="1603"/>
                  </a:cubicBezTo>
                  <a:cubicBezTo>
                    <a:pt x="3844" y="1607"/>
                    <a:pt x="3843" y="1611"/>
                    <a:pt x="3840" y="1616"/>
                  </a:cubicBezTo>
                  <a:cubicBezTo>
                    <a:pt x="3838" y="1620"/>
                    <a:pt x="3835" y="1624"/>
                    <a:pt x="3832" y="1629"/>
                  </a:cubicBezTo>
                  <a:cubicBezTo>
                    <a:pt x="3844" y="1638"/>
                    <a:pt x="3847" y="1626"/>
                    <a:pt x="3850" y="1614"/>
                  </a:cubicBezTo>
                  <a:cubicBezTo>
                    <a:pt x="3852" y="1602"/>
                    <a:pt x="3855" y="1590"/>
                    <a:pt x="3870" y="1597"/>
                  </a:cubicBezTo>
                  <a:cubicBezTo>
                    <a:pt x="3871" y="1602"/>
                    <a:pt x="3870" y="1607"/>
                    <a:pt x="3869" y="1612"/>
                  </a:cubicBezTo>
                  <a:cubicBezTo>
                    <a:pt x="3868" y="1617"/>
                    <a:pt x="3867" y="1622"/>
                    <a:pt x="3865" y="1627"/>
                  </a:cubicBezTo>
                  <a:cubicBezTo>
                    <a:pt x="3861" y="1637"/>
                    <a:pt x="3856" y="1647"/>
                    <a:pt x="3851" y="1655"/>
                  </a:cubicBezTo>
                  <a:cubicBezTo>
                    <a:pt x="3841" y="1673"/>
                    <a:pt x="3830" y="1686"/>
                    <a:pt x="3831" y="1692"/>
                  </a:cubicBezTo>
                  <a:cubicBezTo>
                    <a:pt x="3824" y="1719"/>
                    <a:pt x="3838" y="1729"/>
                    <a:pt x="3851" y="1740"/>
                  </a:cubicBezTo>
                  <a:cubicBezTo>
                    <a:pt x="3858" y="1746"/>
                    <a:pt x="3865" y="1752"/>
                    <a:pt x="3870" y="1760"/>
                  </a:cubicBezTo>
                  <a:cubicBezTo>
                    <a:pt x="3872" y="1763"/>
                    <a:pt x="3874" y="1768"/>
                    <a:pt x="3875" y="1773"/>
                  </a:cubicBezTo>
                  <a:cubicBezTo>
                    <a:pt x="3876" y="1778"/>
                    <a:pt x="3876" y="1784"/>
                    <a:pt x="3874" y="1791"/>
                  </a:cubicBezTo>
                  <a:cubicBezTo>
                    <a:pt x="3886" y="1784"/>
                    <a:pt x="3917" y="1775"/>
                    <a:pt x="3929" y="1816"/>
                  </a:cubicBezTo>
                  <a:cubicBezTo>
                    <a:pt x="3929" y="1826"/>
                    <a:pt x="3926" y="1834"/>
                    <a:pt x="3921" y="1840"/>
                  </a:cubicBezTo>
                  <a:cubicBezTo>
                    <a:pt x="3916" y="1846"/>
                    <a:pt x="3910" y="1850"/>
                    <a:pt x="3903" y="1852"/>
                  </a:cubicBezTo>
                  <a:cubicBezTo>
                    <a:pt x="3890" y="1856"/>
                    <a:pt x="3877" y="1853"/>
                    <a:pt x="3872" y="1841"/>
                  </a:cubicBezTo>
                  <a:cubicBezTo>
                    <a:pt x="3871" y="1832"/>
                    <a:pt x="3874" y="1827"/>
                    <a:pt x="3878" y="1828"/>
                  </a:cubicBezTo>
                  <a:cubicBezTo>
                    <a:pt x="3873" y="1815"/>
                    <a:pt x="3868" y="1800"/>
                    <a:pt x="3856" y="1815"/>
                  </a:cubicBezTo>
                  <a:cubicBezTo>
                    <a:pt x="3867" y="1820"/>
                    <a:pt x="3867" y="1820"/>
                    <a:pt x="3867" y="1820"/>
                  </a:cubicBezTo>
                  <a:cubicBezTo>
                    <a:pt x="3865" y="1824"/>
                    <a:pt x="3863" y="1831"/>
                    <a:pt x="3861" y="1838"/>
                  </a:cubicBezTo>
                  <a:cubicBezTo>
                    <a:pt x="3859" y="1846"/>
                    <a:pt x="3858" y="1854"/>
                    <a:pt x="3856" y="1861"/>
                  </a:cubicBezTo>
                  <a:cubicBezTo>
                    <a:pt x="3853" y="1874"/>
                    <a:pt x="3848" y="1884"/>
                    <a:pt x="3839" y="1878"/>
                  </a:cubicBezTo>
                  <a:cubicBezTo>
                    <a:pt x="3850" y="1906"/>
                    <a:pt x="3858" y="1890"/>
                    <a:pt x="3864" y="1869"/>
                  </a:cubicBezTo>
                  <a:cubicBezTo>
                    <a:pt x="3856" y="1893"/>
                    <a:pt x="3855" y="1912"/>
                    <a:pt x="3856" y="1931"/>
                  </a:cubicBezTo>
                  <a:cubicBezTo>
                    <a:pt x="3856" y="1950"/>
                    <a:pt x="3856" y="1969"/>
                    <a:pt x="3849" y="1994"/>
                  </a:cubicBezTo>
                  <a:cubicBezTo>
                    <a:pt x="3856" y="1986"/>
                    <a:pt x="3870" y="1980"/>
                    <a:pt x="3870" y="1988"/>
                  </a:cubicBezTo>
                  <a:cubicBezTo>
                    <a:pt x="3867" y="1997"/>
                    <a:pt x="3866" y="2004"/>
                    <a:pt x="3865" y="2010"/>
                  </a:cubicBezTo>
                  <a:cubicBezTo>
                    <a:pt x="3864" y="2016"/>
                    <a:pt x="3864" y="2020"/>
                    <a:pt x="3865" y="2024"/>
                  </a:cubicBezTo>
                  <a:cubicBezTo>
                    <a:pt x="3865" y="2031"/>
                    <a:pt x="3869" y="2035"/>
                    <a:pt x="3872" y="2038"/>
                  </a:cubicBezTo>
                  <a:cubicBezTo>
                    <a:pt x="3880" y="2044"/>
                    <a:pt x="3890" y="2047"/>
                    <a:pt x="3891" y="2072"/>
                  </a:cubicBezTo>
                  <a:cubicBezTo>
                    <a:pt x="3870" y="2099"/>
                    <a:pt x="3849" y="2058"/>
                    <a:pt x="3859" y="2109"/>
                  </a:cubicBezTo>
                  <a:cubicBezTo>
                    <a:pt x="3843" y="2138"/>
                    <a:pt x="3827" y="2111"/>
                    <a:pt x="3819" y="2099"/>
                  </a:cubicBezTo>
                  <a:cubicBezTo>
                    <a:pt x="3821" y="2104"/>
                    <a:pt x="3822" y="2110"/>
                    <a:pt x="3823" y="2116"/>
                  </a:cubicBezTo>
                  <a:cubicBezTo>
                    <a:pt x="3823" y="2121"/>
                    <a:pt x="3823" y="2126"/>
                    <a:pt x="3822" y="2131"/>
                  </a:cubicBezTo>
                  <a:cubicBezTo>
                    <a:pt x="3820" y="2142"/>
                    <a:pt x="3816" y="2151"/>
                    <a:pt x="3811" y="2160"/>
                  </a:cubicBezTo>
                  <a:cubicBezTo>
                    <a:pt x="3806" y="2168"/>
                    <a:pt x="3801" y="2176"/>
                    <a:pt x="3796" y="2183"/>
                  </a:cubicBezTo>
                  <a:cubicBezTo>
                    <a:pt x="3790" y="2190"/>
                    <a:pt x="3786" y="2197"/>
                    <a:pt x="3784" y="2203"/>
                  </a:cubicBezTo>
                  <a:cubicBezTo>
                    <a:pt x="3779" y="2178"/>
                    <a:pt x="3779" y="2178"/>
                    <a:pt x="3779" y="2178"/>
                  </a:cubicBezTo>
                  <a:cubicBezTo>
                    <a:pt x="3782" y="2193"/>
                    <a:pt x="3780" y="2204"/>
                    <a:pt x="3778" y="2215"/>
                  </a:cubicBezTo>
                  <a:cubicBezTo>
                    <a:pt x="3803" y="2206"/>
                    <a:pt x="3803" y="2206"/>
                    <a:pt x="3803" y="2206"/>
                  </a:cubicBezTo>
                  <a:cubicBezTo>
                    <a:pt x="3800" y="2213"/>
                    <a:pt x="3798" y="2219"/>
                    <a:pt x="3795" y="2223"/>
                  </a:cubicBezTo>
                  <a:cubicBezTo>
                    <a:pt x="3793" y="2227"/>
                    <a:pt x="3790" y="2229"/>
                    <a:pt x="3785" y="2228"/>
                  </a:cubicBezTo>
                  <a:cubicBezTo>
                    <a:pt x="3791" y="2237"/>
                    <a:pt x="3801" y="2236"/>
                    <a:pt x="3811" y="2237"/>
                  </a:cubicBezTo>
                  <a:cubicBezTo>
                    <a:pt x="3822" y="2238"/>
                    <a:pt x="3833" y="2241"/>
                    <a:pt x="3840" y="2257"/>
                  </a:cubicBezTo>
                  <a:cubicBezTo>
                    <a:pt x="3832" y="2265"/>
                    <a:pt x="3833" y="2280"/>
                    <a:pt x="3830" y="2293"/>
                  </a:cubicBezTo>
                  <a:cubicBezTo>
                    <a:pt x="3828" y="2305"/>
                    <a:pt x="3824" y="2316"/>
                    <a:pt x="3808" y="2315"/>
                  </a:cubicBezTo>
                  <a:cubicBezTo>
                    <a:pt x="3820" y="2288"/>
                    <a:pt x="3812" y="2288"/>
                    <a:pt x="3802" y="2288"/>
                  </a:cubicBezTo>
                  <a:cubicBezTo>
                    <a:pt x="3797" y="2289"/>
                    <a:pt x="3791" y="2289"/>
                    <a:pt x="3787" y="2286"/>
                  </a:cubicBezTo>
                  <a:cubicBezTo>
                    <a:pt x="3784" y="2283"/>
                    <a:pt x="3781" y="2278"/>
                    <a:pt x="3783" y="2266"/>
                  </a:cubicBezTo>
                  <a:cubicBezTo>
                    <a:pt x="3784" y="2276"/>
                    <a:pt x="3781" y="2287"/>
                    <a:pt x="3774" y="2299"/>
                  </a:cubicBezTo>
                  <a:cubicBezTo>
                    <a:pt x="3770" y="2300"/>
                    <a:pt x="3768" y="2296"/>
                    <a:pt x="3768" y="2292"/>
                  </a:cubicBezTo>
                  <a:cubicBezTo>
                    <a:pt x="3728" y="2338"/>
                    <a:pt x="3796" y="2325"/>
                    <a:pt x="3780" y="2380"/>
                  </a:cubicBezTo>
                  <a:cubicBezTo>
                    <a:pt x="3765" y="2368"/>
                    <a:pt x="3745" y="2384"/>
                    <a:pt x="3745" y="2394"/>
                  </a:cubicBezTo>
                  <a:cubicBezTo>
                    <a:pt x="3753" y="2372"/>
                    <a:pt x="3777" y="2391"/>
                    <a:pt x="3783" y="2416"/>
                  </a:cubicBezTo>
                  <a:cubicBezTo>
                    <a:pt x="3771" y="2431"/>
                    <a:pt x="3771" y="2442"/>
                    <a:pt x="3772" y="2451"/>
                  </a:cubicBezTo>
                  <a:cubicBezTo>
                    <a:pt x="3773" y="2459"/>
                    <a:pt x="3777" y="2467"/>
                    <a:pt x="3773" y="2476"/>
                  </a:cubicBezTo>
                  <a:cubicBezTo>
                    <a:pt x="3786" y="2456"/>
                    <a:pt x="3786" y="2456"/>
                    <a:pt x="3786" y="2456"/>
                  </a:cubicBezTo>
                  <a:cubicBezTo>
                    <a:pt x="3800" y="2469"/>
                    <a:pt x="3792" y="2486"/>
                    <a:pt x="3788" y="2513"/>
                  </a:cubicBezTo>
                  <a:cubicBezTo>
                    <a:pt x="3775" y="2511"/>
                    <a:pt x="3787" y="2487"/>
                    <a:pt x="3779" y="2494"/>
                  </a:cubicBezTo>
                  <a:cubicBezTo>
                    <a:pt x="3781" y="2499"/>
                    <a:pt x="3782" y="2503"/>
                    <a:pt x="3782" y="2508"/>
                  </a:cubicBezTo>
                  <a:cubicBezTo>
                    <a:pt x="3782" y="2512"/>
                    <a:pt x="3781" y="2515"/>
                    <a:pt x="3779" y="2519"/>
                  </a:cubicBezTo>
                  <a:cubicBezTo>
                    <a:pt x="3774" y="2526"/>
                    <a:pt x="3767" y="2533"/>
                    <a:pt x="3760" y="2540"/>
                  </a:cubicBezTo>
                  <a:cubicBezTo>
                    <a:pt x="3745" y="2553"/>
                    <a:pt x="3728" y="2566"/>
                    <a:pt x="3730" y="2589"/>
                  </a:cubicBezTo>
                  <a:cubicBezTo>
                    <a:pt x="3711" y="2602"/>
                    <a:pt x="3699" y="2578"/>
                    <a:pt x="3685" y="2589"/>
                  </a:cubicBezTo>
                  <a:cubicBezTo>
                    <a:pt x="3686" y="2614"/>
                    <a:pt x="3676" y="2623"/>
                    <a:pt x="3665" y="2631"/>
                  </a:cubicBezTo>
                  <a:cubicBezTo>
                    <a:pt x="3662" y="2633"/>
                    <a:pt x="3659" y="2635"/>
                    <a:pt x="3656" y="2637"/>
                  </a:cubicBezTo>
                  <a:cubicBezTo>
                    <a:pt x="3654" y="2640"/>
                    <a:pt x="3651" y="2642"/>
                    <a:pt x="3649" y="2645"/>
                  </a:cubicBezTo>
                  <a:cubicBezTo>
                    <a:pt x="3644" y="2651"/>
                    <a:pt x="3641" y="2660"/>
                    <a:pt x="3640" y="2672"/>
                  </a:cubicBezTo>
                  <a:cubicBezTo>
                    <a:pt x="3667" y="2671"/>
                    <a:pt x="3663" y="2666"/>
                    <a:pt x="3668" y="2706"/>
                  </a:cubicBezTo>
                  <a:cubicBezTo>
                    <a:pt x="3668" y="2706"/>
                    <a:pt x="3669" y="2705"/>
                    <a:pt x="3669" y="2703"/>
                  </a:cubicBezTo>
                  <a:cubicBezTo>
                    <a:pt x="3670" y="2701"/>
                    <a:pt x="3670" y="2698"/>
                    <a:pt x="3671" y="2694"/>
                  </a:cubicBezTo>
                  <a:cubicBezTo>
                    <a:pt x="3673" y="2687"/>
                    <a:pt x="3676" y="2677"/>
                    <a:pt x="3678" y="2668"/>
                  </a:cubicBezTo>
                  <a:cubicBezTo>
                    <a:pt x="3681" y="2658"/>
                    <a:pt x="3683" y="2648"/>
                    <a:pt x="3685" y="2641"/>
                  </a:cubicBezTo>
                  <a:cubicBezTo>
                    <a:pt x="3686" y="2634"/>
                    <a:pt x="3688" y="2629"/>
                    <a:pt x="3688" y="2629"/>
                  </a:cubicBezTo>
                  <a:cubicBezTo>
                    <a:pt x="3688" y="2629"/>
                    <a:pt x="3688" y="2633"/>
                    <a:pt x="3689" y="2638"/>
                  </a:cubicBezTo>
                  <a:cubicBezTo>
                    <a:pt x="3690" y="2644"/>
                    <a:pt x="3692" y="2652"/>
                    <a:pt x="3692" y="2659"/>
                  </a:cubicBezTo>
                  <a:cubicBezTo>
                    <a:pt x="3694" y="2674"/>
                    <a:pt x="3697" y="2689"/>
                    <a:pt x="3697" y="2689"/>
                  </a:cubicBezTo>
                  <a:cubicBezTo>
                    <a:pt x="3702" y="2678"/>
                    <a:pt x="3705" y="2666"/>
                    <a:pt x="3706" y="2654"/>
                  </a:cubicBezTo>
                  <a:cubicBezTo>
                    <a:pt x="3708" y="2642"/>
                    <a:pt x="3710" y="2632"/>
                    <a:pt x="3715" y="2627"/>
                  </a:cubicBezTo>
                  <a:cubicBezTo>
                    <a:pt x="3722" y="2656"/>
                    <a:pt x="3718" y="2652"/>
                    <a:pt x="3740" y="2650"/>
                  </a:cubicBezTo>
                  <a:cubicBezTo>
                    <a:pt x="3729" y="2653"/>
                    <a:pt x="3722" y="2659"/>
                    <a:pt x="3719" y="2667"/>
                  </a:cubicBezTo>
                  <a:cubicBezTo>
                    <a:pt x="3715" y="2674"/>
                    <a:pt x="3714" y="2683"/>
                    <a:pt x="3713" y="2692"/>
                  </a:cubicBezTo>
                  <a:cubicBezTo>
                    <a:pt x="3712" y="2701"/>
                    <a:pt x="3712" y="2710"/>
                    <a:pt x="3709" y="2719"/>
                  </a:cubicBezTo>
                  <a:cubicBezTo>
                    <a:pt x="3706" y="2727"/>
                    <a:pt x="3701" y="2735"/>
                    <a:pt x="3691" y="2740"/>
                  </a:cubicBezTo>
                  <a:cubicBezTo>
                    <a:pt x="3640" y="2712"/>
                    <a:pt x="3640" y="2712"/>
                    <a:pt x="3640" y="2712"/>
                  </a:cubicBezTo>
                  <a:cubicBezTo>
                    <a:pt x="3628" y="2721"/>
                    <a:pt x="3621" y="2731"/>
                    <a:pt x="3615" y="2743"/>
                  </a:cubicBezTo>
                  <a:cubicBezTo>
                    <a:pt x="3610" y="2755"/>
                    <a:pt x="3607" y="2768"/>
                    <a:pt x="3604" y="2782"/>
                  </a:cubicBezTo>
                  <a:cubicBezTo>
                    <a:pt x="3601" y="2795"/>
                    <a:pt x="3598" y="2810"/>
                    <a:pt x="3592" y="2824"/>
                  </a:cubicBezTo>
                  <a:cubicBezTo>
                    <a:pt x="3586" y="2838"/>
                    <a:pt x="3578" y="2852"/>
                    <a:pt x="3565" y="2865"/>
                  </a:cubicBezTo>
                  <a:cubicBezTo>
                    <a:pt x="3565" y="2865"/>
                    <a:pt x="3570" y="2862"/>
                    <a:pt x="3576" y="2858"/>
                  </a:cubicBezTo>
                  <a:cubicBezTo>
                    <a:pt x="3581" y="2855"/>
                    <a:pt x="3586" y="2851"/>
                    <a:pt x="3586" y="2851"/>
                  </a:cubicBezTo>
                  <a:cubicBezTo>
                    <a:pt x="3593" y="2862"/>
                    <a:pt x="3588" y="2872"/>
                    <a:pt x="3579" y="2882"/>
                  </a:cubicBezTo>
                  <a:cubicBezTo>
                    <a:pt x="3571" y="2892"/>
                    <a:pt x="3561" y="2902"/>
                    <a:pt x="3557" y="2915"/>
                  </a:cubicBezTo>
                  <a:cubicBezTo>
                    <a:pt x="3543" y="2901"/>
                    <a:pt x="3529" y="2909"/>
                    <a:pt x="3513" y="2909"/>
                  </a:cubicBezTo>
                  <a:cubicBezTo>
                    <a:pt x="3519" y="2913"/>
                    <a:pt x="3511" y="2923"/>
                    <a:pt x="3504" y="2936"/>
                  </a:cubicBezTo>
                  <a:cubicBezTo>
                    <a:pt x="3498" y="2948"/>
                    <a:pt x="3493" y="2964"/>
                    <a:pt x="3506" y="2979"/>
                  </a:cubicBezTo>
                  <a:cubicBezTo>
                    <a:pt x="3506" y="2979"/>
                    <a:pt x="3496" y="2981"/>
                    <a:pt x="3486" y="2983"/>
                  </a:cubicBezTo>
                  <a:cubicBezTo>
                    <a:pt x="3476" y="2985"/>
                    <a:pt x="3465" y="2986"/>
                    <a:pt x="3465" y="2986"/>
                  </a:cubicBezTo>
                  <a:cubicBezTo>
                    <a:pt x="3463" y="2989"/>
                    <a:pt x="3460" y="2991"/>
                    <a:pt x="3458" y="2993"/>
                  </a:cubicBezTo>
                  <a:cubicBezTo>
                    <a:pt x="3456" y="2996"/>
                    <a:pt x="3454" y="2998"/>
                    <a:pt x="3452" y="3001"/>
                  </a:cubicBezTo>
                  <a:cubicBezTo>
                    <a:pt x="3449" y="3005"/>
                    <a:pt x="3447" y="3010"/>
                    <a:pt x="3445" y="3015"/>
                  </a:cubicBezTo>
                  <a:cubicBezTo>
                    <a:pt x="3442" y="3026"/>
                    <a:pt x="3441" y="3037"/>
                    <a:pt x="3441" y="3047"/>
                  </a:cubicBezTo>
                  <a:cubicBezTo>
                    <a:pt x="3440" y="3069"/>
                    <a:pt x="3439" y="3091"/>
                    <a:pt x="3416" y="3108"/>
                  </a:cubicBezTo>
                  <a:cubicBezTo>
                    <a:pt x="3415" y="3095"/>
                    <a:pt x="3407" y="3090"/>
                    <a:pt x="3402" y="3084"/>
                  </a:cubicBezTo>
                  <a:cubicBezTo>
                    <a:pt x="3397" y="3078"/>
                    <a:pt x="3394" y="3070"/>
                    <a:pt x="3402" y="3052"/>
                  </a:cubicBezTo>
                  <a:cubicBezTo>
                    <a:pt x="3389" y="3065"/>
                    <a:pt x="3374" y="3073"/>
                    <a:pt x="3383" y="3083"/>
                  </a:cubicBezTo>
                  <a:cubicBezTo>
                    <a:pt x="3379" y="3083"/>
                    <a:pt x="3376" y="3086"/>
                    <a:pt x="3373" y="3091"/>
                  </a:cubicBezTo>
                  <a:cubicBezTo>
                    <a:pt x="3370" y="3096"/>
                    <a:pt x="3367" y="3103"/>
                    <a:pt x="3364" y="3109"/>
                  </a:cubicBezTo>
                  <a:cubicBezTo>
                    <a:pt x="3360" y="3116"/>
                    <a:pt x="3357" y="3122"/>
                    <a:pt x="3353" y="3127"/>
                  </a:cubicBezTo>
                  <a:cubicBezTo>
                    <a:pt x="3348" y="3132"/>
                    <a:pt x="3343" y="3135"/>
                    <a:pt x="3337" y="3134"/>
                  </a:cubicBezTo>
                  <a:cubicBezTo>
                    <a:pt x="3336" y="3145"/>
                    <a:pt x="3347" y="3163"/>
                    <a:pt x="3329" y="3175"/>
                  </a:cubicBezTo>
                  <a:cubicBezTo>
                    <a:pt x="3325" y="3173"/>
                    <a:pt x="3323" y="3167"/>
                    <a:pt x="3323" y="3167"/>
                  </a:cubicBezTo>
                  <a:cubicBezTo>
                    <a:pt x="3329" y="3175"/>
                    <a:pt x="3305" y="3197"/>
                    <a:pt x="3332" y="3203"/>
                  </a:cubicBezTo>
                  <a:cubicBezTo>
                    <a:pt x="3322" y="3202"/>
                    <a:pt x="3312" y="3202"/>
                    <a:pt x="3303" y="3204"/>
                  </a:cubicBezTo>
                  <a:cubicBezTo>
                    <a:pt x="3293" y="3205"/>
                    <a:pt x="3284" y="3208"/>
                    <a:pt x="3276" y="3212"/>
                  </a:cubicBezTo>
                  <a:cubicBezTo>
                    <a:pt x="3259" y="3220"/>
                    <a:pt x="3242" y="3230"/>
                    <a:pt x="3226" y="3241"/>
                  </a:cubicBezTo>
                  <a:cubicBezTo>
                    <a:pt x="3217" y="3247"/>
                    <a:pt x="3209" y="3252"/>
                    <a:pt x="3201" y="3257"/>
                  </a:cubicBezTo>
                  <a:cubicBezTo>
                    <a:pt x="3193" y="3261"/>
                    <a:pt x="3184" y="3266"/>
                    <a:pt x="3176" y="3269"/>
                  </a:cubicBezTo>
                  <a:cubicBezTo>
                    <a:pt x="3167" y="3271"/>
                    <a:pt x="3159" y="3273"/>
                    <a:pt x="3151" y="3274"/>
                  </a:cubicBezTo>
                  <a:cubicBezTo>
                    <a:pt x="3147" y="3274"/>
                    <a:pt x="3142" y="3274"/>
                    <a:pt x="3138" y="3273"/>
                  </a:cubicBezTo>
                  <a:cubicBezTo>
                    <a:pt x="3134" y="3272"/>
                    <a:pt x="3130" y="3271"/>
                    <a:pt x="3126" y="3269"/>
                  </a:cubicBezTo>
                  <a:cubicBezTo>
                    <a:pt x="3117" y="3274"/>
                    <a:pt x="3108" y="3280"/>
                    <a:pt x="3099" y="3286"/>
                  </a:cubicBezTo>
                  <a:cubicBezTo>
                    <a:pt x="3094" y="3289"/>
                    <a:pt x="3089" y="3291"/>
                    <a:pt x="3084" y="3294"/>
                  </a:cubicBezTo>
                  <a:cubicBezTo>
                    <a:pt x="3079" y="3296"/>
                    <a:pt x="3074" y="3299"/>
                    <a:pt x="3070" y="3301"/>
                  </a:cubicBezTo>
                  <a:cubicBezTo>
                    <a:pt x="3050" y="3312"/>
                    <a:pt x="3030" y="3319"/>
                    <a:pt x="3012" y="3326"/>
                  </a:cubicBezTo>
                  <a:cubicBezTo>
                    <a:pt x="3013" y="3320"/>
                    <a:pt x="3010" y="3317"/>
                    <a:pt x="3017" y="3316"/>
                  </a:cubicBezTo>
                  <a:cubicBezTo>
                    <a:pt x="3004" y="3316"/>
                    <a:pt x="2996" y="3319"/>
                    <a:pt x="2991" y="3325"/>
                  </a:cubicBezTo>
                  <a:cubicBezTo>
                    <a:pt x="2986" y="3330"/>
                    <a:pt x="2984" y="3338"/>
                    <a:pt x="2981" y="3346"/>
                  </a:cubicBezTo>
                  <a:cubicBezTo>
                    <a:pt x="2979" y="3354"/>
                    <a:pt x="2976" y="3362"/>
                    <a:pt x="2970" y="3367"/>
                  </a:cubicBezTo>
                  <a:cubicBezTo>
                    <a:pt x="2964" y="3373"/>
                    <a:pt x="2954" y="3376"/>
                    <a:pt x="2938" y="3374"/>
                  </a:cubicBezTo>
                  <a:cubicBezTo>
                    <a:pt x="2902" y="3351"/>
                    <a:pt x="2965" y="3351"/>
                    <a:pt x="2944" y="3343"/>
                  </a:cubicBezTo>
                  <a:cubicBezTo>
                    <a:pt x="2938" y="3328"/>
                    <a:pt x="2931" y="3322"/>
                    <a:pt x="2923" y="3321"/>
                  </a:cubicBezTo>
                  <a:cubicBezTo>
                    <a:pt x="2919" y="3321"/>
                    <a:pt x="2915" y="3321"/>
                    <a:pt x="2911" y="3323"/>
                  </a:cubicBezTo>
                  <a:cubicBezTo>
                    <a:pt x="2906" y="3324"/>
                    <a:pt x="2902" y="3326"/>
                    <a:pt x="2897" y="3329"/>
                  </a:cubicBezTo>
                  <a:cubicBezTo>
                    <a:pt x="2887" y="3334"/>
                    <a:pt x="2876" y="3339"/>
                    <a:pt x="2865" y="3342"/>
                  </a:cubicBezTo>
                  <a:cubicBezTo>
                    <a:pt x="2854" y="3344"/>
                    <a:pt x="2842" y="3344"/>
                    <a:pt x="2831" y="3336"/>
                  </a:cubicBezTo>
                  <a:cubicBezTo>
                    <a:pt x="2840" y="3331"/>
                    <a:pt x="2840" y="3331"/>
                    <a:pt x="2840" y="3331"/>
                  </a:cubicBezTo>
                  <a:cubicBezTo>
                    <a:pt x="2831" y="3327"/>
                    <a:pt x="2823" y="3327"/>
                    <a:pt x="2814" y="3329"/>
                  </a:cubicBezTo>
                  <a:cubicBezTo>
                    <a:pt x="2806" y="3332"/>
                    <a:pt x="2797" y="3337"/>
                    <a:pt x="2787" y="3342"/>
                  </a:cubicBezTo>
                  <a:cubicBezTo>
                    <a:pt x="2782" y="3345"/>
                    <a:pt x="2777" y="3348"/>
                    <a:pt x="2772" y="3350"/>
                  </a:cubicBezTo>
                  <a:cubicBezTo>
                    <a:pt x="2767" y="3353"/>
                    <a:pt x="2761" y="3356"/>
                    <a:pt x="2756" y="3358"/>
                  </a:cubicBezTo>
                  <a:cubicBezTo>
                    <a:pt x="2745" y="3362"/>
                    <a:pt x="2733" y="3366"/>
                    <a:pt x="2720" y="3366"/>
                  </a:cubicBezTo>
                  <a:cubicBezTo>
                    <a:pt x="2720" y="3366"/>
                    <a:pt x="2722" y="3360"/>
                    <a:pt x="2720" y="3356"/>
                  </a:cubicBezTo>
                  <a:cubicBezTo>
                    <a:pt x="2704" y="3373"/>
                    <a:pt x="2680" y="3387"/>
                    <a:pt x="2654" y="3396"/>
                  </a:cubicBezTo>
                  <a:cubicBezTo>
                    <a:pt x="2628" y="3405"/>
                    <a:pt x="2599" y="3411"/>
                    <a:pt x="2575" y="3417"/>
                  </a:cubicBezTo>
                  <a:cubicBezTo>
                    <a:pt x="2589" y="3391"/>
                    <a:pt x="2596" y="3403"/>
                    <a:pt x="2586" y="3377"/>
                  </a:cubicBezTo>
                  <a:cubicBezTo>
                    <a:pt x="2565" y="3382"/>
                    <a:pt x="2594" y="3418"/>
                    <a:pt x="2550" y="3426"/>
                  </a:cubicBezTo>
                  <a:cubicBezTo>
                    <a:pt x="2536" y="3413"/>
                    <a:pt x="2504" y="3401"/>
                    <a:pt x="2500" y="3374"/>
                  </a:cubicBezTo>
                  <a:cubicBezTo>
                    <a:pt x="2500" y="3374"/>
                    <a:pt x="2510" y="3373"/>
                    <a:pt x="2520" y="3373"/>
                  </a:cubicBezTo>
                  <a:cubicBezTo>
                    <a:pt x="2525" y="3373"/>
                    <a:pt x="2530" y="3373"/>
                    <a:pt x="2534" y="3372"/>
                  </a:cubicBezTo>
                  <a:cubicBezTo>
                    <a:pt x="2538" y="3372"/>
                    <a:pt x="2541" y="3372"/>
                    <a:pt x="2541" y="3372"/>
                  </a:cubicBezTo>
                  <a:cubicBezTo>
                    <a:pt x="2530" y="3355"/>
                    <a:pt x="2517" y="3355"/>
                    <a:pt x="2504" y="3359"/>
                  </a:cubicBezTo>
                  <a:cubicBezTo>
                    <a:pt x="2490" y="3363"/>
                    <a:pt x="2477" y="3371"/>
                    <a:pt x="2466" y="3367"/>
                  </a:cubicBezTo>
                  <a:cubicBezTo>
                    <a:pt x="2469" y="3352"/>
                    <a:pt x="2469" y="3352"/>
                    <a:pt x="2469" y="3352"/>
                  </a:cubicBezTo>
                  <a:cubicBezTo>
                    <a:pt x="2453" y="3353"/>
                    <a:pt x="2441" y="3356"/>
                    <a:pt x="2431" y="3360"/>
                  </a:cubicBezTo>
                  <a:cubicBezTo>
                    <a:pt x="2421" y="3365"/>
                    <a:pt x="2413" y="3370"/>
                    <a:pt x="2404" y="3374"/>
                  </a:cubicBezTo>
                  <a:cubicBezTo>
                    <a:pt x="2388" y="3384"/>
                    <a:pt x="2370" y="3393"/>
                    <a:pt x="2336" y="3390"/>
                  </a:cubicBezTo>
                  <a:cubicBezTo>
                    <a:pt x="2343" y="3402"/>
                    <a:pt x="2343" y="3402"/>
                    <a:pt x="2343" y="3402"/>
                  </a:cubicBezTo>
                  <a:cubicBezTo>
                    <a:pt x="2304" y="3439"/>
                    <a:pt x="2312" y="3379"/>
                    <a:pt x="2274" y="3406"/>
                  </a:cubicBezTo>
                  <a:cubicBezTo>
                    <a:pt x="2264" y="3366"/>
                    <a:pt x="2264" y="3366"/>
                    <a:pt x="2264" y="3366"/>
                  </a:cubicBezTo>
                  <a:cubicBezTo>
                    <a:pt x="2252" y="3370"/>
                    <a:pt x="2230" y="3378"/>
                    <a:pt x="2205" y="3386"/>
                  </a:cubicBezTo>
                  <a:cubicBezTo>
                    <a:pt x="2181" y="3393"/>
                    <a:pt x="2154" y="3400"/>
                    <a:pt x="2131" y="3402"/>
                  </a:cubicBezTo>
                  <a:cubicBezTo>
                    <a:pt x="2159" y="3375"/>
                    <a:pt x="2211" y="3364"/>
                    <a:pt x="2244" y="3349"/>
                  </a:cubicBezTo>
                  <a:cubicBezTo>
                    <a:pt x="2232" y="3348"/>
                    <a:pt x="2211" y="3348"/>
                    <a:pt x="2192" y="3349"/>
                  </a:cubicBezTo>
                  <a:cubicBezTo>
                    <a:pt x="2173" y="3351"/>
                    <a:pt x="2155" y="3355"/>
                    <a:pt x="2148" y="3364"/>
                  </a:cubicBezTo>
                  <a:cubicBezTo>
                    <a:pt x="2158" y="3361"/>
                    <a:pt x="2171" y="3353"/>
                    <a:pt x="2180" y="3360"/>
                  </a:cubicBezTo>
                  <a:cubicBezTo>
                    <a:pt x="2164" y="3374"/>
                    <a:pt x="2146" y="3384"/>
                    <a:pt x="2125" y="3389"/>
                  </a:cubicBezTo>
                  <a:cubicBezTo>
                    <a:pt x="2105" y="3395"/>
                    <a:pt x="2083" y="3397"/>
                    <a:pt x="2058" y="3394"/>
                  </a:cubicBezTo>
                  <a:cubicBezTo>
                    <a:pt x="2067" y="3356"/>
                    <a:pt x="2036" y="3349"/>
                    <a:pt x="2000" y="3341"/>
                  </a:cubicBezTo>
                  <a:cubicBezTo>
                    <a:pt x="1981" y="3338"/>
                    <a:pt x="1962" y="3334"/>
                    <a:pt x="1945" y="3328"/>
                  </a:cubicBezTo>
                  <a:cubicBezTo>
                    <a:pt x="1929" y="3322"/>
                    <a:pt x="1915" y="3312"/>
                    <a:pt x="1909" y="3296"/>
                  </a:cubicBezTo>
                  <a:cubicBezTo>
                    <a:pt x="1898" y="3298"/>
                    <a:pt x="1887" y="3299"/>
                    <a:pt x="1876" y="3299"/>
                  </a:cubicBezTo>
                  <a:cubicBezTo>
                    <a:pt x="1866" y="3299"/>
                    <a:pt x="1855" y="3297"/>
                    <a:pt x="1845" y="3296"/>
                  </a:cubicBezTo>
                  <a:cubicBezTo>
                    <a:pt x="1834" y="3294"/>
                    <a:pt x="1824" y="3292"/>
                    <a:pt x="1813" y="3289"/>
                  </a:cubicBezTo>
                  <a:cubicBezTo>
                    <a:pt x="1803" y="3286"/>
                    <a:pt x="1793" y="3283"/>
                    <a:pt x="1782" y="3280"/>
                  </a:cubicBezTo>
                  <a:cubicBezTo>
                    <a:pt x="1761" y="3273"/>
                    <a:pt x="1741" y="3264"/>
                    <a:pt x="1719" y="3257"/>
                  </a:cubicBezTo>
                  <a:cubicBezTo>
                    <a:pt x="1708" y="3254"/>
                    <a:pt x="1697" y="3250"/>
                    <a:pt x="1686" y="3247"/>
                  </a:cubicBezTo>
                  <a:cubicBezTo>
                    <a:pt x="1674" y="3243"/>
                    <a:pt x="1663" y="3241"/>
                    <a:pt x="1651" y="3238"/>
                  </a:cubicBezTo>
                  <a:cubicBezTo>
                    <a:pt x="1656" y="3255"/>
                    <a:pt x="1656" y="3263"/>
                    <a:pt x="1655" y="3266"/>
                  </a:cubicBezTo>
                  <a:cubicBezTo>
                    <a:pt x="1653" y="3270"/>
                    <a:pt x="1648" y="3269"/>
                    <a:pt x="1643" y="3268"/>
                  </a:cubicBezTo>
                  <a:cubicBezTo>
                    <a:pt x="1632" y="3266"/>
                    <a:pt x="1618" y="3263"/>
                    <a:pt x="1614" y="3293"/>
                  </a:cubicBezTo>
                  <a:cubicBezTo>
                    <a:pt x="1590" y="3291"/>
                    <a:pt x="1582" y="3288"/>
                    <a:pt x="1581" y="3284"/>
                  </a:cubicBezTo>
                  <a:cubicBezTo>
                    <a:pt x="1581" y="3284"/>
                    <a:pt x="1566" y="3271"/>
                    <a:pt x="1552" y="3257"/>
                  </a:cubicBezTo>
                  <a:cubicBezTo>
                    <a:pt x="1545" y="3251"/>
                    <a:pt x="1537" y="3244"/>
                    <a:pt x="1532" y="3239"/>
                  </a:cubicBezTo>
                  <a:cubicBezTo>
                    <a:pt x="1527" y="3234"/>
                    <a:pt x="1523" y="3231"/>
                    <a:pt x="1523" y="3231"/>
                  </a:cubicBezTo>
                  <a:cubicBezTo>
                    <a:pt x="1512" y="3209"/>
                    <a:pt x="1548" y="3224"/>
                    <a:pt x="1549" y="3210"/>
                  </a:cubicBezTo>
                  <a:cubicBezTo>
                    <a:pt x="1503" y="3192"/>
                    <a:pt x="1536" y="3180"/>
                    <a:pt x="1510" y="3156"/>
                  </a:cubicBezTo>
                  <a:cubicBezTo>
                    <a:pt x="1510" y="3178"/>
                    <a:pt x="1485" y="3180"/>
                    <a:pt x="1460" y="3164"/>
                  </a:cubicBezTo>
                  <a:cubicBezTo>
                    <a:pt x="1490" y="3202"/>
                    <a:pt x="1490" y="3202"/>
                    <a:pt x="1490" y="3202"/>
                  </a:cubicBezTo>
                  <a:cubicBezTo>
                    <a:pt x="1452" y="3207"/>
                    <a:pt x="1441" y="3191"/>
                    <a:pt x="1431" y="3174"/>
                  </a:cubicBezTo>
                  <a:cubicBezTo>
                    <a:pt x="1421" y="3157"/>
                    <a:pt x="1411" y="3140"/>
                    <a:pt x="1373" y="3143"/>
                  </a:cubicBezTo>
                  <a:cubicBezTo>
                    <a:pt x="1400" y="3133"/>
                    <a:pt x="1400" y="3133"/>
                    <a:pt x="1400" y="3133"/>
                  </a:cubicBezTo>
                  <a:cubicBezTo>
                    <a:pt x="1382" y="3132"/>
                    <a:pt x="1351" y="3121"/>
                    <a:pt x="1319" y="3114"/>
                  </a:cubicBezTo>
                  <a:cubicBezTo>
                    <a:pt x="1311" y="3112"/>
                    <a:pt x="1303" y="3110"/>
                    <a:pt x="1295" y="3109"/>
                  </a:cubicBezTo>
                  <a:cubicBezTo>
                    <a:pt x="1287" y="3108"/>
                    <a:pt x="1279" y="3107"/>
                    <a:pt x="1271" y="3107"/>
                  </a:cubicBezTo>
                  <a:cubicBezTo>
                    <a:pt x="1256" y="3107"/>
                    <a:pt x="1241" y="3110"/>
                    <a:pt x="1228" y="3117"/>
                  </a:cubicBezTo>
                  <a:cubicBezTo>
                    <a:pt x="1225" y="3108"/>
                    <a:pt x="1224" y="3090"/>
                    <a:pt x="1240" y="3092"/>
                  </a:cubicBezTo>
                  <a:cubicBezTo>
                    <a:pt x="1222" y="3082"/>
                    <a:pt x="1200" y="3075"/>
                    <a:pt x="1178" y="3069"/>
                  </a:cubicBezTo>
                  <a:cubicBezTo>
                    <a:pt x="1167" y="3066"/>
                    <a:pt x="1156" y="3063"/>
                    <a:pt x="1144" y="3061"/>
                  </a:cubicBezTo>
                  <a:cubicBezTo>
                    <a:pt x="1133" y="3058"/>
                    <a:pt x="1122" y="3055"/>
                    <a:pt x="1111" y="3052"/>
                  </a:cubicBezTo>
                  <a:cubicBezTo>
                    <a:pt x="1088" y="3047"/>
                    <a:pt x="1067" y="3040"/>
                    <a:pt x="1048" y="3032"/>
                  </a:cubicBezTo>
                  <a:cubicBezTo>
                    <a:pt x="1030" y="3023"/>
                    <a:pt x="1014" y="3011"/>
                    <a:pt x="1004" y="2997"/>
                  </a:cubicBezTo>
                  <a:cubicBezTo>
                    <a:pt x="1017" y="2987"/>
                    <a:pt x="1017" y="2987"/>
                    <a:pt x="1017" y="2987"/>
                  </a:cubicBezTo>
                  <a:cubicBezTo>
                    <a:pt x="1001" y="2983"/>
                    <a:pt x="979" y="2997"/>
                    <a:pt x="970" y="2974"/>
                  </a:cubicBezTo>
                  <a:cubicBezTo>
                    <a:pt x="974" y="2969"/>
                    <a:pt x="983" y="2965"/>
                    <a:pt x="977" y="2960"/>
                  </a:cubicBezTo>
                  <a:cubicBezTo>
                    <a:pt x="972" y="2960"/>
                    <a:pt x="960" y="2961"/>
                    <a:pt x="947" y="2958"/>
                  </a:cubicBezTo>
                  <a:cubicBezTo>
                    <a:pt x="935" y="2955"/>
                    <a:pt x="921" y="2950"/>
                    <a:pt x="915" y="2941"/>
                  </a:cubicBezTo>
                  <a:cubicBezTo>
                    <a:pt x="939" y="2937"/>
                    <a:pt x="939" y="2937"/>
                    <a:pt x="939" y="2937"/>
                  </a:cubicBezTo>
                  <a:cubicBezTo>
                    <a:pt x="932" y="2929"/>
                    <a:pt x="924" y="2923"/>
                    <a:pt x="917" y="2918"/>
                  </a:cubicBezTo>
                  <a:cubicBezTo>
                    <a:pt x="910" y="2913"/>
                    <a:pt x="902" y="2908"/>
                    <a:pt x="894" y="2905"/>
                  </a:cubicBezTo>
                  <a:cubicBezTo>
                    <a:pt x="887" y="2901"/>
                    <a:pt x="879" y="2899"/>
                    <a:pt x="871" y="2896"/>
                  </a:cubicBezTo>
                  <a:cubicBezTo>
                    <a:pt x="863" y="2894"/>
                    <a:pt x="855" y="2892"/>
                    <a:pt x="847" y="2891"/>
                  </a:cubicBezTo>
                  <a:cubicBezTo>
                    <a:pt x="814" y="2884"/>
                    <a:pt x="781" y="2880"/>
                    <a:pt x="751" y="2862"/>
                  </a:cubicBezTo>
                  <a:cubicBezTo>
                    <a:pt x="764" y="2845"/>
                    <a:pt x="761" y="2824"/>
                    <a:pt x="752" y="2804"/>
                  </a:cubicBezTo>
                  <a:cubicBezTo>
                    <a:pt x="748" y="2794"/>
                    <a:pt x="742" y="2784"/>
                    <a:pt x="737" y="2775"/>
                  </a:cubicBezTo>
                  <a:cubicBezTo>
                    <a:pt x="731" y="2765"/>
                    <a:pt x="725" y="2757"/>
                    <a:pt x="721" y="2751"/>
                  </a:cubicBezTo>
                  <a:cubicBezTo>
                    <a:pt x="726" y="2747"/>
                    <a:pt x="726" y="2747"/>
                    <a:pt x="726" y="2747"/>
                  </a:cubicBezTo>
                  <a:cubicBezTo>
                    <a:pt x="718" y="2739"/>
                    <a:pt x="710" y="2731"/>
                    <a:pt x="701" y="2724"/>
                  </a:cubicBezTo>
                  <a:cubicBezTo>
                    <a:pt x="697" y="2720"/>
                    <a:pt x="693" y="2717"/>
                    <a:pt x="689" y="2714"/>
                  </a:cubicBezTo>
                  <a:cubicBezTo>
                    <a:pt x="687" y="2712"/>
                    <a:pt x="685" y="2710"/>
                    <a:pt x="683" y="2709"/>
                  </a:cubicBezTo>
                  <a:cubicBezTo>
                    <a:pt x="681" y="2707"/>
                    <a:pt x="679" y="2706"/>
                    <a:pt x="676" y="2704"/>
                  </a:cubicBezTo>
                  <a:cubicBezTo>
                    <a:pt x="668" y="2698"/>
                    <a:pt x="660" y="2692"/>
                    <a:pt x="651" y="2687"/>
                  </a:cubicBezTo>
                  <a:cubicBezTo>
                    <a:pt x="647" y="2684"/>
                    <a:pt x="642" y="2681"/>
                    <a:pt x="638" y="2679"/>
                  </a:cubicBezTo>
                  <a:cubicBezTo>
                    <a:pt x="634" y="2676"/>
                    <a:pt x="629" y="2673"/>
                    <a:pt x="625" y="2671"/>
                  </a:cubicBezTo>
                  <a:cubicBezTo>
                    <a:pt x="608" y="2660"/>
                    <a:pt x="589" y="2650"/>
                    <a:pt x="572" y="2639"/>
                  </a:cubicBezTo>
                  <a:cubicBezTo>
                    <a:pt x="563" y="2633"/>
                    <a:pt x="554" y="2627"/>
                    <a:pt x="546" y="2621"/>
                  </a:cubicBezTo>
                  <a:cubicBezTo>
                    <a:pt x="537" y="2614"/>
                    <a:pt x="528" y="2607"/>
                    <a:pt x="520" y="2600"/>
                  </a:cubicBezTo>
                  <a:cubicBezTo>
                    <a:pt x="520" y="2591"/>
                    <a:pt x="519" y="2582"/>
                    <a:pt x="516" y="2572"/>
                  </a:cubicBezTo>
                  <a:cubicBezTo>
                    <a:pt x="514" y="2563"/>
                    <a:pt x="511" y="2553"/>
                    <a:pt x="506" y="2543"/>
                  </a:cubicBezTo>
                  <a:cubicBezTo>
                    <a:pt x="504" y="2538"/>
                    <a:pt x="502" y="2533"/>
                    <a:pt x="499" y="2528"/>
                  </a:cubicBezTo>
                  <a:cubicBezTo>
                    <a:pt x="496" y="2523"/>
                    <a:pt x="494" y="2518"/>
                    <a:pt x="491" y="2513"/>
                  </a:cubicBezTo>
                  <a:cubicBezTo>
                    <a:pt x="485" y="2502"/>
                    <a:pt x="479" y="2492"/>
                    <a:pt x="472" y="2481"/>
                  </a:cubicBezTo>
                  <a:cubicBezTo>
                    <a:pt x="447" y="2438"/>
                    <a:pt x="419" y="2392"/>
                    <a:pt x="411" y="2347"/>
                  </a:cubicBezTo>
                  <a:cubicBezTo>
                    <a:pt x="410" y="2362"/>
                    <a:pt x="380" y="2361"/>
                    <a:pt x="369" y="2349"/>
                  </a:cubicBezTo>
                  <a:cubicBezTo>
                    <a:pt x="368" y="2338"/>
                    <a:pt x="355" y="2328"/>
                    <a:pt x="347" y="2320"/>
                  </a:cubicBezTo>
                  <a:cubicBezTo>
                    <a:pt x="339" y="2311"/>
                    <a:pt x="335" y="2304"/>
                    <a:pt x="354" y="2297"/>
                  </a:cubicBezTo>
                  <a:cubicBezTo>
                    <a:pt x="356" y="2303"/>
                    <a:pt x="356" y="2303"/>
                    <a:pt x="356" y="2303"/>
                  </a:cubicBezTo>
                  <a:cubicBezTo>
                    <a:pt x="363" y="2296"/>
                    <a:pt x="367" y="2288"/>
                    <a:pt x="368" y="2280"/>
                  </a:cubicBezTo>
                  <a:cubicBezTo>
                    <a:pt x="370" y="2272"/>
                    <a:pt x="369" y="2264"/>
                    <a:pt x="367" y="2256"/>
                  </a:cubicBezTo>
                  <a:cubicBezTo>
                    <a:pt x="365" y="2248"/>
                    <a:pt x="361" y="2240"/>
                    <a:pt x="357" y="2233"/>
                  </a:cubicBezTo>
                  <a:cubicBezTo>
                    <a:pt x="354" y="2225"/>
                    <a:pt x="350" y="2217"/>
                    <a:pt x="347" y="2209"/>
                  </a:cubicBezTo>
                  <a:cubicBezTo>
                    <a:pt x="297" y="2224"/>
                    <a:pt x="297" y="2224"/>
                    <a:pt x="297" y="2224"/>
                  </a:cubicBezTo>
                  <a:cubicBezTo>
                    <a:pt x="306" y="2196"/>
                    <a:pt x="305" y="2170"/>
                    <a:pt x="298" y="2146"/>
                  </a:cubicBezTo>
                  <a:cubicBezTo>
                    <a:pt x="295" y="2133"/>
                    <a:pt x="291" y="2121"/>
                    <a:pt x="286" y="2109"/>
                  </a:cubicBezTo>
                  <a:cubicBezTo>
                    <a:pt x="283" y="2102"/>
                    <a:pt x="280" y="2096"/>
                    <a:pt x="278" y="2090"/>
                  </a:cubicBezTo>
                  <a:cubicBezTo>
                    <a:pt x="275" y="2084"/>
                    <a:pt x="273" y="2078"/>
                    <a:pt x="270" y="2073"/>
                  </a:cubicBezTo>
                  <a:cubicBezTo>
                    <a:pt x="265" y="2061"/>
                    <a:pt x="259" y="2049"/>
                    <a:pt x="255" y="2038"/>
                  </a:cubicBezTo>
                  <a:cubicBezTo>
                    <a:pt x="251" y="2027"/>
                    <a:pt x="247" y="2016"/>
                    <a:pt x="245" y="2005"/>
                  </a:cubicBezTo>
                  <a:cubicBezTo>
                    <a:pt x="244" y="2000"/>
                    <a:pt x="244" y="1995"/>
                    <a:pt x="244" y="1990"/>
                  </a:cubicBezTo>
                  <a:cubicBezTo>
                    <a:pt x="244" y="1985"/>
                    <a:pt x="244" y="1981"/>
                    <a:pt x="245" y="1976"/>
                  </a:cubicBezTo>
                  <a:cubicBezTo>
                    <a:pt x="247" y="1967"/>
                    <a:pt x="252" y="1959"/>
                    <a:pt x="259" y="1952"/>
                  </a:cubicBezTo>
                  <a:cubicBezTo>
                    <a:pt x="255" y="1947"/>
                    <a:pt x="251" y="1943"/>
                    <a:pt x="248" y="1937"/>
                  </a:cubicBezTo>
                  <a:cubicBezTo>
                    <a:pt x="246" y="1932"/>
                    <a:pt x="243" y="1927"/>
                    <a:pt x="241" y="1921"/>
                  </a:cubicBezTo>
                  <a:cubicBezTo>
                    <a:pt x="236" y="1911"/>
                    <a:pt x="231" y="1900"/>
                    <a:pt x="223" y="1891"/>
                  </a:cubicBezTo>
                  <a:cubicBezTo>
                    <a:pt x="251" y="1888"/>
                    <a:pt x="251" y="1888"/>
                    <a:pt x="251" y="1888"/>
                  </a:cubicBezTo>
                  <a:cubicBezTo>
                    <a:pt x="251" y="1874"/>
                    <a:pt x="251" y="1861"/>
                    <a:pt x="251" y="1850"/>
                  </a:cubicBezTo>
                  <a:cubicBezTo>
                    <a:pt x="251" y="1844"/>
                    <a:pt x="251" y="1838"/>
                    <a:pt x="251" y="1833"/>
                  </a:cubicBezTo>
                  <a:cubicBezTo>
                    <a:pt x="251" y="1827"/>
                    <a:pt x="251" y="1822"/>
                    <a:pt x="251" y="1816"/>
                  </a:cubicBezTo>
                  <a:cubicBezTo>
                    <a:pt x="250" y="1805"/>
                    <a:pt x="249" y="1793"/>
                    <a:pt x="248" y="1780"/>
                  </a:cubicBezTo>
                  <a:cubicBezTo>
                    <a:pt x="247" y="1767"/>
                    <a:pt x="246" y="1753"/>
                    <a:pt x="244" y="1736"/>
                  </a:cubicBezTo>
                  <a:cubicBezTo>
                    <a:pt x="264" y="1749"/>
                    <a:pt x="264" y="1749"/>
                    <a:pt x="264" y="1749"/>
                  </a:cubicBezTo>
                  <a:cubicBezTo>
                    <a:pt x="264" y="1745"/>
                    <a:pt x="263" y="1740"/>
                    <a:pt x="261" y="1736"/>
                  </a:cubicBezTo>
                  <a:cubicBezTo>
                    <a:pt x="259" y="1732"/>
                    <a:pt x="256" y="1729"/>
                    <a:pt x="252" y="1725"/>
                  </a:cubicBezTo>
                  <a:cubicBezTo>
                    <a:pt x="245" y="1718"/>
                    <a:pt x="235" y="1712"/>
                    <a:pt x="225" y="1706"/>
                  </a:cubicBezTo>
                  <a:cubicBezTo>
                    <a:pt x="214" y="1700"/>
                    <a:pt x="204" y="1693"/>
                    <a:pt x="196" y="1686"/>
                  </a:cubicBezTo>
                  <a:cubicBezTo>
                    <a:pt x="188" y="1679"/>
                    <a:pt x="184" y="1671"/>
                    <a:pt x="184" y="1662"/>
                  </a:cubicBezTo>
                  <a:cubicBezTo>
                    <a:pt x="184" y="1662"/>
                    <a:pt x="195" y="1660"/>
                    <a:pt x="205" y="1657"/>
                  </a:cubicBezTo>
                  <a:cubicBezTo>
                    <a:pt x="216" y="1655"/>
                    <a:pt x="226" y="1653"/>
                    <a:pt x="226" y="1653"/>
                  </a:cubicBezTo>
                  <a:cubicBezTo>
                    <a:pt x="227" y="1645"/>
                    <a:pt x="228" y="1636"/>
                    <a:pt x="229" y="1628"/>
                  </a:cubicBezTo>
                  <a:cubicBezTo>
                    <a:pt x="231" y="1619"/>
                    <a:pt x="233" y="1611"/>
                    <a:pt x="236" y="1603"/>
                  </a:cubicBezTo>
                  <a:cubicBezTo>
                    <a:pt x="239" y="1590"/>
                    <a:pt x="239" y="1590"/>
                    <a:pt x="239" y="1590"/>
                  </a:cubicBezTo>
                  <a:cubicBezTo>
                    <a:pt x="240" y="1586"/>
                    <a:pt x="242" y="1582"/>
                    <a:pt x="243" y="1578"/>
                  </a:cubicBezTo>
                  <a:cubicBezTo>
                    <a:pt x="246" y="1570"/>
                    <a:pt x="249" y="1562"/>
                    <a:pt x="251" y="1554"/>
                  </a:cubicBezTo>
                  <a:cubicBezTo>
                    <a:pt x="252" y="1550"/>
                    <a:pt x="253" y="1545"/>
                    <a:pt x="254" y="1541"/>
                  </a:cubicBezTo>
                  <a:cubicBezTo>
                    <a:pt x="256" y="1535"/>
                    <a:pt x="256" y="1535"/>
                    <a:pt x="256" y="1535"/>
                  </a:cubicBezTo>
                  <a:cubicBezTo>
                    <a:pt x="257" y="1529"/>
                    <a:pt x="257" y="1529"/>
                    <a:pt x="257" y="1529"/>
                  </a:cubicBezTo>
                  <a:cubicBezTo>
                    <a:pt x="259" y="1521"/>
                    <a:pt x="261" y="1513"/>
                    <a:pt x="262" y="1504"/>
                  </a:cubicBezTo>
                  <a:cubicBezTo>
                    <a:pt x="262" y="1500"/>
                    <a:pt x="262" y="1496"/>
                    <a:pt x="262" y="1492"/>
                  </a:cubicBezTo>
                  <a:cubicBezTo>
                    <a:pt x="262" y="1490"/>
                    <a:pt x="262" y="1487"/>
                    <a:pt x="262" y="1485"/>
                  </a:cubicBezTo>
                  <a:cubicBezTo>
                    <a:pt x="262" y="1483"/>
                    <a:pt x="262" y="1481"/>
                    <a:pt x="262" y="1479"/>
                  </a:cubicBezTo>
                  <a:cubicBezTo>
                    <a:pt x="262" y="1470"/>
                    <a:pt x="260" y="1461"/>
                    <a:pt x="258" y="1452"/>
                  </a:cubicBezTo>
                  <a:cubicBezTo>
                    <a:pt x="263" y="1454"/>
                    <a:pt x="275" y="1459"/>
                    <a:pt x="274" y="1470"/>
                  </a:cubicBezTo>
                  <a:cubicBezTo>
                    <a:pt x="276" y="1463"/>
                    <a:pt x="281" y="1452"/>
                    <a:pt x="285" y="1440"/>
                  </a:cubicBezTo>
                  <a:cubicBezTo>
                    <a:pt x="291" y="1429"/>
                    <a:pt x="297" y="1416"/>
                    <a:pt x="300" y="1405"/>
                  </a:cubicBezTo>
                  <a:cubicBezTo>
                    <a:pt x="304" y="1393"/>
                    <a:pt x="306" y="1382"/>
                    <a:pt x="304" y="1373"/>
                  </a:cubicBezTo>
                  <a:cubicBezTo>
                    <a:pt x="301" y="1364"/>
                    <a:pt x="294" y="1358"/>
                    <a:pt x="279" y="1355"/>
                  </a:cubicBezTo>
                  <a:cubicBezTo>
                    <a:pt x="288" y="1359"/>
                    <a:pt x="294" y="1356"/>
                    <a:pt x="298" y="1350"/>
                  </a:cubicBezTo>
                  <a:cubicBezTo>
                    <a:pt x="301" y="1347"/>
                    <a:pt x="302" y="1343"/>
                    <a:pt x="303" y="1339"/>
                  </a:cubicBezTo>
                  <a:cubicBezTo>
                    <a:pt x="305" y="1334"/>
                    <a:pt x="306" y="1329"/>
                    <a:pt x="307" y="1323"/>
                  </a:cubicBezTo>
                  <a:cubicBezTo>
                    <a:pt x="308" y="1318"/>
                    <a:pt x="308" y="1312"/>
                    <a:pt x="308" y="1305"/>
                  </a:cubicBezTo>
                  <a:cubicBezTo>
                    <a:pt x="309" y="1299"/>
                    <a:pt x="309" y="1293"/>
                    <a:pt x="310" y="1286"/>
                  </a:cubicBezTo>
                  <a:cubicBezTo>
                    <a:pt x="310" y="1274"/>
                    <a:pt x="310" y="1261"/>
                    <a:pt x="311" y="1251"/>
                  </a:cubicBezTo>
                  <a:cubicBezTo>
                    <a:pt x="333" y="1268"/>
                    <a:pt x="333" y="1268"/>
                    <a:pt x="333" y="1268"/>
                  </a:cubicBezTo>
                  <a:cubicBezTo>
                    <a:pt x="324" y="1247"/>
                    <a:pt x="318" y="1234"/>
                    <a:pt x="315" y="1222"/>
                  </a:cubicBezTo>
                  <a:cubicBezTo>
                    <a:pt x="313" y="1209"/>
                    <a:pt x="314" y="1197"/>
                    <a:pt x="322" y="1174"/>
                  </a:cubicBezTo>
                  <a:cubicBezTo>
                    <a:pt x="330" y="1167"/>
                    <a:pt x="345" y="1178"/>
                    <a:pt x="332" y="1186"/>
                  </a:cubicBezTo>
                  <a:cubicBezTo>
                    <a:pt x="347" y="1175"/>
                    <a:pt x="345" y="1165"/>
                    <a:pt x="344" y="1155"/>
                  </a:cubicBezTo>
                  <a:cubicBezTo>
                    <a:pt x="342" y="1145"/>
                    <a:pt x="342" y="1134"/>
                    <a:pt x="360" y="1120"/>
                  </a:cubicBezTo>
                  <a:cubicBezTo>
                    <a:pt x="366" y="1143"/>
                    <a:pt x="366" y="1143"/>
                    <a:pt x="366" y="1143"/>
                  </a:cubicBezTo>
                  <a:cubicBezTo>
                    <a:pt x="371" y="1136"/>
                    <a:pt x="374" y="1130"/>
                    <a:pt x="377" y="1125"/>
                  </a:cubicBezTo>
                  <a:cubicBezTo>
                    <a:pt x="379" y="1120"/>
                    <a:pt x="380" y="1116"/>
                    <a:pt x="379" y="1112"/>
                  </a:cubicBezTo>
                  <a:cubicBezTo>
                    <a:pt x="379" y="1105"/>
                    <a:pt x="376" y="1097"/>
                    <a:pt x="373" y="1082"/>
                  </a:cubicBezTo>
                  <a:cubicBezTo>
                    <a:pt x="375" y="1070"/>
                    <a:pt x="387" y="1056"/>
                    <a:pt x="402" y="1048"/>
                  </a:cubicBezTo>
                  <a:cubicBezTo>
                    <a:pt x="416" y="1039"/>
                    <a:pt x="433" y="1036"/>
                    <a:pt x="444" y="1042"/>
                  </a:cubicBezTo>
                  <a:cubicBezTo>
                    <a:pt x="439" y="1035"/>
                    <a:pt x="437" y="1025"/>
                    <a:pt x="437" y="1014"/>
                  </a:cubicBezTo>
                  <a:cubicBezTo>
                    <a:pt x="438" y="1004"/>
                    <a:pt x="442" y="993"/>
                    <a:pt x="452" y="988"/>
                  </a:cubicBezTo>
                  <a:cubicBezTo>
                    <a:pt x="461" y="992"/>
                    <a:pt x="460" y="1001"/>
                    <a:pt x="460" y="1006"/>
                  </a:cubicBezTo>
                  <a:cubicBezTo>
                    <a:pt x="474" y="998"/>
                    <a:pt x="483" y="988"/>
                    <a:pt x="490" y="978"/>
                  </a:cubicBezTo>
                  <a:cubicBezTo>
                    <a:pt x="497" y="968"/>
                    <a:pt x="501" y="957"/>
                    <a:pt x="506" y="947"/>
                  </a:cubicBezTo>
                  <a:cubicBezTo>
                    <a:pt x="510" y="937"/>
                    <a:pt x="515" y="928"/>
                    <a:pt x="521" y="921"/>
                  </a:cubicBezTo>
                  <a:cubicBezTo>
                    <a:pt x="525" y="917"/>
                    <a:pt x="528" y="914"/>
                    <a:pt x="533" y="911"/>
                  </a:cubicBezTo>
                  <a:cubicBezTo>
                    <a:pt x="537" y="909"/>
                    <a:pt x="543" y="907"/>
                    <a:pt x="549" y="905"/>
                  </a:cubicBezTo>
                  <a:cubicBezTo>
                    <a:pt x="556" y="911"/>
                    <a:pt x="561" y="913"/>
                    <a:pt x="565" y="912"/>
                  </a:cubicBezTo>
                  <a:cubicBezTo>
                    <a:pt x="547" y="929"/>
                    <a:pt x="532" y="944"/>
                    <a:pt x="520" y="955"/>
                  </a:cubicBezTo>
                  <a:cubicBezTo>
                    <a:pt x="509" y="965"/>
                    <a:pt x="502" y="971"/>
                    <a:pt x="503" y="969"/>
                  </a:cubicBezTo>
                  <a:cubicBezTo>
                    <a:pt x="512" y="978"/>
                    <a:pt x="524" y="976"/>
                    <a:pt x="535" y="978"/>
                  </a:cubicBezTo>
                  <a:cubicBezTo>
                    <a:pt x="545" y="979"/>
                    <a:pt x="553" y="985"/>
                    <a:pt x="556" y="1008"/>
                  </a:cubicBezTo>
                  <a:cubicBezTo>
                    <a:pt x="557" y="999"/>
                    <a:pt x="559" y="988"/>
                    <a:pt x="561" y="977"/>
                  </a:cubicBezTo>
                  <a:cubicBezTo>
                    <a:pt x="564" y="966"/>
                    <a:pt x="566" y="953"/>
                    <a:pt x="570" y="942"/>
                  </a:cubicBezTo>
                  <a:cubicBezTo>
                    <a:pt x="574" y="930"/>
                    <a:pt x="579" y="919"/>
                    <a:pt x="585" y="910"/>
                  </a:cubicBezTo>
                  <a:cubicBezTo>
                    <a:pt x="592" y="901"/>
                    <a:pt x="599" y="893"/>
                    <a:pt x="608" y="889"/>
                  </a:cubicBezTo>
                  <a:cubicBezTo>
                    <a:pt x="611" y="890"/>
                    <a:pt x="614" y="890"/>
                    <a:pt x="618" y="892"/>
                  </a:cubicBezTo>
                  <a:cubicBezTo>
                    <a:pt x="617" y="897"/>
                    <a:pt x="617" y="897"/>
                    <a:pt x="617" y="897"/>
                  </a:cubicBezTo>
                  <a:cubicBezTo>
                    <a:pt x="625" y="893"/>
                    <a:pt x="629" y="886"/>
                    <a:pt x="632" y="878"/>
                  </a:cubicBezTo>
                  <a:cubicBezTo>
                    <a:pt x="644" y="874"/>
                    <a:pt x="652" y="871"/>
                    <a:pt x="661" y="864"/>
                  </a:cubicBezTo>
                  <a:cubicBezTo>
                    <a:pt x="670" y="871"/>
                    <a:pt x="680" y="866"/>
                    <a:pt x="690" y="858"/>
                  </a:cubicBezTo>
                  <a:cubicBezTo>
                    <a:pt x="701" y="851"/>
                    <a:pt x="711" y="840"/>
                    <a:pt x="719" y="834"/>
                  </a:cubicBezTo>
                  <a:cubicBezTo>
                    <a:pt x="701" y="813"/>
                    <a:pt x="724" y="802"/>
                    <a:pt x="691" y="797"/>
                  </a:cubicBezTo>
                  <a:cubicBezTo>
                    <a:pt x="695" y="797"/>
                    <a:pt x="690" y="802"/>
                    <a:pt x="680" y="811"/>
                  </a:cubicBezTo>
                  <a:cubicBezTo>
                    <a:pt x="679" y="814"/>
                    <a:pt x="676" y="816"/>
                    <a:pt x="676" y="819"/>
                  </a:cubicBezTo>
                  <a:cubicBezTo>
                    <a:pt x="675" y="818"/>
                    <a:pt x="675" y="817"/>
                    <a:pt x="675" y="816"/>
                  </a:cubicBezTo>
                  <a:cubicBezTo>
                    <a:pt x="665" y="824"/>
                    <a:pt x="652" y="835"/>
                    <a:pt x="638" y="848"/>
                  </a:cubicBezTo>
                  <a:cubicBezTo>
                    <a:pt x="641" y="827"/>
                    <a:pt x="646" y="807"/>
                    <a:pt x="673" y="806"/>
                  </a:cubicBezTo>
                  <a:cubicBezTo>
                    <a:pt x="671" y="786"/>
                    <a:pt x="669" y="764"/>
                    <a:pt x="669" y="754"/>
                  </a:cubicBezTo>
                  <a:cubicBezTo>
                    <a:pt x="714" y="768"/>
                    <a:pt x="769" y="756"/>
                    <a:pt x="788" y="772"/>
                  </a:cubicBezTo>
                  <a:cubicBezTo>
                    <a:pt x="808" y="749"/>
                    <a:pt x="837" y="728"/>
                    <a:pt x="862" y="705"/>
                  </a:cubicBezTo>
                  <a:cubicBezTo>
                    <a:pt x="874" y="694"/>
                    <a:pt x="885" y="682"/>
                    <a:pt x="894" y="669"/>
                  </a:cubicBezTo>
                  <a:cubicBezTo>
                    <a:pt x="903" y="657"/>
                    <a:pt x="910" y="642"/>
                    <a:pt x="912" y="626"/>
                  </a:cubicBezTo>
                  <a:cubicBezTo>
                    <a:pt x="925" y="612"/>
                    <a:pt x="937" y="630"/>
                    <a:pt x="946" y="635"/>
                  </a:cubicBezTo>
                  <a:cubicBezTo>
                    <a:pt x="940" y="644"/>
                    <a:pt x="929" y="649"/>
                    <a:pt x="928" y="658"/>
                  </a:cubicBezTo>
                  <a:cubicBezTo>
                    <a:pt x="934" y="651"/>
                    <a:pt x="942" y="644"/>
                    <a:pt x="952" y="637"/>
                  </a:cubicBezTo>
                  <a:cubicBezTo>
                    <a:pt x="961" y="631"/>
                    <a:pt x="971" y="625"/>
                    <a:pt x="981" y="618"/>
                  </a:cubicBezTo>
                  <a:cubicBezTo>
                    <a:pt x="999" y="604"/>
                    <a:pt x="1014" y="590"/>
                    <a:pt x="1010" y="572"/>
                  </a:cubicBezTo>
                  <a:cubicBezTo>
                    <a:pt x="1034" y="570"/>
                    <a:pt x="1031" y="580"/>
                    <a:pt x="1030" y="587"/>
                  </a:cubicBezTo>
                  <a:cubicBezTo>
                    <a:pt x="1028" y="594"/>
                    <a:pt x="1027" y="597"/>
                    <a:pt x="1054" y="582"/>
                  </a:cubicBezTo>
                  <a:cubicBezTo>
                    <a:pt x="1051" y="596"/>
                    <a:pt x="1051" y="596"/>
                    <a:pt x="1051" y="596"/>
                  </a:cubicBezTo>
                  <a:cubicBezTo>
                    <a:pt x="1067" y="597"/>
                    <a:pt x="1082" y="595"/>
                    <a:pt x="1095" y="591"/>
                  </a:cubicBezTo>
                  <a:cubicBezTo>
                    <a:pt x="1108" y="588"/>
                    <a:pt x="1119" y="582"/>
                    <a:pt x="1130" y="576"/>
                  </a:cubicBezTo>
                  <a:cubicBezTo>
                    <a:pt x="1141" y="569"/>
                    <a:pt x="1152" y="561"/>
                    <a:pt x="1162" y="552"/>
                  </a:cubicBezTo>
                  <a:cubicBezTo>
                    <a:pt x="1172" y="543"/>
                    <a:pt x="1182" y="534"/>
                    <a:pt x="1192" y="525"/>
                  </a:cubicBezTo>
                  <a:cubicBezTo>
                    <a:pt x="1202" y="516"/>
                    <a:pt x="1212" y="508"/>
                    <a:pt x="1224" y="499"/>
                  </a:cubicBezTo>
                  <a:cubicBezTo>
                    <a:pt x="1229" y="495"/>
                    <a:pt x="1235" y="491"/>
                    <a:pt x="1241" y="488"/>
                  </a:cubicBezTo>
                  <a:cubicBezTo>
                    <a:pt x="1247" y="485"/>
                    <a:pt x="1253" y="482"/>
                    <a:pt x="1259" y="479"/>
                  </a:cubicBezTo>
                  <a:cubicBezTo>
                    <a:pt x="1285" y="469"/>
                    <a:pt x="1315" y="464"/>
                    <a:pt x="1352" y="474"/>
                  </a:cubicBezTo>
                  <a:cubicBezTo>
                    <a:pt x="1342" y="472"/>
                    <a:pt x="1337" y="471"/>
                    <a:pt x="1334" y="466"/>
                  </a:cubicBezTo>
                  <a:cubicBezTo>
                    <a:pt x="1353" y="465"/>
                    <a:pt x="1372" y="463"/>
                    <a:pt x="1391" y="459"/>
                  </a:cubicBezTo>
                  <a:cubicBezTo>
                    <a:pt x="1410" y="456"/>
                    <a:pt x="1429" y="452"/>
                    <a:pt x="1448" y="448"/>
                  </a:cubicBezTo>
                  <a:cubicBezTo>
                    <a:pt x="1458" y="445"/>
                    <a:pt x="1467" y="443"/>
                    <a:pt x="1477" y="440"/>
                  </a:cubicBezTo>
                  <a:cubicBezTo>
                    <a:pt x="1486" y="438"/>
                    <a:pt x="1496" y="436"/>
                    <a:pt x="1505" y="433"/>
                  </a:cubicBezTo>
                  <a:cubicBezTo>
                    <a:pt x="1533" y="425"/>
                    <a:pt x="1533" y="425"/>
                    <a:pt x="1533" y="425"/>
                  </a:cubicBezTo>
                  <a:cubicBezTo>
                    <a:pt x="1548" y="421"/>
                    <a:pt x="1548" y="421"/>
                    <a:pt x="1548" y="421"/>
                  </a:cubicBezTo>
                  <a:cubicBezTo>
                    <a:pt x="1562" y="418"/>
                    <a:pt x="1562" y="418"/>
                    <a:pt x="1562" y="418"/>
                  </a:cubicBezTo>
                  <a:cubicBezTo>
                    <a:pt x="1581" y="413"/>
                    <a:pt x="1600" y="408"/>
                    <a:pt x="1619" y="404"/>
                  </a:cubicBezTo>
                  <a:cubicBezTo>
                    <a:pt x="1638" y="401"/>
                    <a:pt x="1658" y="398"/>
                    <a:pt x="1677" y="396"/>
                  </a:cubicBezTo>
                  <a:cubicBezTo>
                    <a:pt x="1687" y="395"/>
                    <a:pt x="1697" y="394"/>
                    <a:pt x="1706" y="394"/>
                  </a:cubicBezTo>
                  <a:cubicBezTo>
                    <a:pt x="1716" y="393"/>
                    <a:pt x="1726" y="393"/>
                    <a:pt x="1735" y="394"/>
                  </a:cubicBezTo>
                  <a:cubicBezTo>
                    <a:pt x="1755" y="394"/>
                    <a:pt x="1774" y="396"/>
                    <a:pt x="1794" y="401"/>
                  </a:cubicBezTo>
                  <a:cubicBezTo>
                    <a:pt x="1838" y="406"/>
                    <a:pt x="1840" y="383"/>
                    <a:pt x="1864" y="362"/>
                  </a:cubicBezTo>
                  <a:cubicBezTo>
                    <a:pt x="1876" y="391"/>
                    <a:pt x="1876" y="391"/>
                    <a:pt x="1876" y="391"/>
                  </a:cubicBezTo>
                  <a:cubicBezTo>
                    <a:pt x="1918" y="352"/>
                    <a:pt x="1918" y="352"/>
                    <a:pt x="1918" y="352"/>
                  </a:cubicBezTo>
                  <a:cubicBezTo>
                    <a:pt x="1949" y="337"/>
                    <a:pt x="1978" y="353"/>
                    <a:pt x="2009" y="366"/>
                  </a:cubicBezTo>
                  <a:cubicBezTo>
                    <a:pt x="2040" y="379"/>
                    <a:pt x="2072" y="389"/>
                    <a:pt x="2111" y="363"/>
                  </a:cubicBezTo>
                  <a:cubicBezTo>
                    <a:pt x="2099" y="343"/>
                    <a:pt x="2099" y="343"/>
                    <a:pt x="2099" y="343"/>
                  </a:cubicBezTo>
                  <a:cubicBezTo>
                    <a:pt x="2129" y="345"/>
                    <a:pt x="2191" y="326"/>
                    <a:pt x="2187" y="349"/>
                  </a:cubicBezTo>
                  <a:cubicBezTo>
                    <a:pt x="2190" y="345"/>
                    <a:pt x="2196" y="328"/>
                    <a:pt x="2208" y="338"/>
                  </a:cubicBezTo>
                  <a:cubicBezTo>
                    <a:pt x="2209" y="353"/>
                    <a:pt x="2209" y="353"/>
                    <a:pt x="2209" y="353"/>
                  </a:cubicBezTo>
                  <a:cubicBezTo>
                    <a:pt x="2280" y="323"/>
                    <a:pt x="2280" y="323"/>
                    <a:pt x="2280" y="323"/>
                  </a:cubicBezTo>
                  <a:cubicBezTo>
                    <a:pt x="2336" y="331"/>
                    <a:pt x="2274" y="385"/>
                    <a:pt x="2355" y="384"/>
                  </a:cubicBezTo>
                  <a:cubicBezTo>
                    <a:pt x="2385" y="377"/>
                    <a:pt x="2439" y="335"/>
                    <a:pt x="2427" y="325"/>
                  </a:cubicBezTo>
                  <a:cubicBezTo>
                    <a:pt x="2415" y="325"/>
                    <a:pt x="2396" y="317"/>
                    <a:pt x="2394" y="301"/>
                  </a:cubicBezTo>
                  <a:cubicBezTo>
                    <a:pt x="2421" y="292"/>
                    <a:pt x="2421" y="292"/>
                    <a:pt x="2421" y="292"/>
                  </a:cubicBezTo>
                  <a:cubicBezTo>
                    <a:pt x="2424" y="246"/>
                    <a:pt x="2444" y="198"/>
                    <a:pt x="2374" y="169"/>
                  </a:cubicBezTo>
                  <a:cubicBezTo>
                    <a:pt x="2328" y="199"/>
                    <a:pt x="2328" y="199"/>
                    <a:pt x="2328" y="199"/>
                  </a:cubicBezTo>
                  <a:cubicBezTo>
                    <a:pt x="2312" y="177"/>
                    <a:pt x="2312" y="177"/>
                    <a:pt x="2312" y="177"/>
                  </a:cubicBezTo>
                  <a:cubicBezTo>
                    <a:pt x="2352" y="174"/>
                    <a:pt x="2352" y="174"/>
                    <a:pt x="2352" y="174"/>
                  </a:cubicBezTo>
                  <a:cubicBezTo>
                    <a:pt x="2328" y="154"/>
                    <a:pt x="2314" y="173"/>
                    <a:pt x="2299" y="187"/>
                  </a:cubicBezTo>
                  <a:cubicBezTo>
                    <a:pt x="2294" y="175"/>
                    <a:pt x="2287" y="167"/>
                    <a:pt x="2278" y="163"/>
                  </a:cubicBezTo>
                  <a:cubicBezTo>
                    <a:pt x="2233" y="210"/>
                    <a:pt x="2233" y="210"/>
                    <a:pt x="2233" y="210"/>
                  </a:cubicBezTo>
                  <a:cubicBezTo>
                    <a:pt x="2226" y="192"/>
                    <a:pt x="2252" y="173"/>
                    <a:pt x="2220" y="165"/>
                  </a:cubicBezTo>
                  <a:cubicBezTo>
                    <a:pt x="2199" y="186"/>
                    <a:pt x="2243" y="204"/>
                    <a:pt x="2208" y="219"/>
                  </a:cubicBezTo>
                  <a:cubicBezTo>
                    <a:pt x="2184" y="199"/>
                    <a:pt x="2190" y="182"/>
                    <a:pt x="2164" y="201"/>
                  </a:cubicBezTo>
                  <a:cubicBezTo>
                    <a:pt x="2159" y="190"/>
                    <a:pt x="2165" y="182"/>
                    <a:pt x="2175" y="176"/>
                  </a:cubicBezTo>
                  <a:cubicBezTo>
                    <a:pt x="2152" y="192"/>
                    <a:pt x="2112" y="186"/>
                    <a:pt x="2101" y="211"/>
                  </a:cubicBezTo>
                  <a:cubicBezTo>
                    <a:pt x="2076" y="187"/>
                    <a:pt x="2021" y="224"/>
                    <a:pt x="2020" y="180"/>
                  </a:cubicBezTo>
                  <a:cubicBezTo>
                    <a:pt x="2013" y="191"/>
                    <a:pt x="1981" y="217"/>
                    <a:pt x="1959" y="221"/>
                  </a:cubicBezTo>
                  <a:cubicBezTo>
                    <a:pt x="1977" y="193"/>
                    <a:pt x="1956" y="194"/>
                    <a:pt x="1931" y="195"/>
                  </a:cubicBezTo>
                  <a:cubicBezTo>
                    <a:pt x="1907" y="196"/>
                    <a:pt x="1879" y="197"/>
                    <a:pt x="1881" y="169"/>
                  </a:cubicBezTo>
                  <a:cubicBezTo>
                    <a:pt x="1869" y="194"/>
                    <a:pt x="1842" y="201"/>
                    <a:pt x="1812" y="208"/>
                  </a:cubicBezTo>
                  <a:cubicBezTo>
                    <a:pt x="1798" y="211"/>
                    <a:pt x="1782" y="213"/>
                    <a:pt x="1767" y="217"/>
                  </a:cubicBezTo>
                  <a:cubicBezTo>
                    <a:pt x="1752" y="221"/>
                    <a:pt x="1738" y="226"/>
                    <a:pt x="1725" y="234"/>
                  </a:cubicBezTo>
                  <a:cubicBezTo>
                    <a:pt x="1728" y="230"/>
                    <a:pt x="1732" y="222"/>
                    <a:pt x="1737" y="223"/>
                  </a:cubicBezTo>
                  <a:cubicBezTo>
                    <a:pt x="1707" y="224"/>
                    <a:pt x="1697" y="211"/>
                    <a:pt x="1676" y="205"/>
                  </a:cubicBezTo>
                  <a:cubicBezTo>
                    <a:pt x="1678" y="243"/>
                    <a:pt x="1633" y="259"/>
                    <a:pt x="1612" y="287"/>
                  </a:cubicBezTo>
                  <a:cubicBezTo>
                    <a:pt x="1591" y="271"/>
                    <a:pt x="1594" y="259"/>
                    <a:pt x="1601" y="247"/>
                  </a:cubicBezTo>
                  <a:cubicBezTo>
                    <a:pt x="1608" y="234"/>
                    <a:pt x="1618" y="222"/>
                    <a:pt x="1609" y="205"/>
                  </a:cubicBezTo>
                  <a:cubicBezTo>
                    <a:pt x="1613" y="220"/>
                    <a:pt x="1598" y="230"/>
                    <a:pt x="1585" y="240"/>
                  </a:cubicBezTo>
                  <a:cubicBezTo>
                    <a:pt x="1571" y="249"/>
                    <a:pt x="1559" y="258"/>
                    <a:pt x="1568" y="270"/>
                  </a:cubicBezTo>
                  <a:cubicBezTo>
                    <a:pt x="1536" y="252"/>
                    <a:pt x="1542" y="263"/>
                    <a:pt x="1521" y="234"/>
                  </a:cubicBezTo>
                  <a:cubicBezTo>
                    <a:pt x="1525" y="282"/>
                    <a:pt x="1497" y="247"/>
                    <a:pt x="1480" y="281"/>
                  </a:cubicBezTo>
                  <a:cubicBezTo>
                    <a:pt x="1457" y="274"/>
                    <a:pt x="1452" y="263"/>
                    <a:pt x="1448" y="257"/>
                  </a:cubicBezTo>
                  <a:cubicBezTo>
                    <a:pt x="1445" y="254"/>
                    <a:pt x="1443" y="253"/>
                    <a:pt x="1439" y="253"/>
                  </a:cubicBezTo>
                  <a:cubicBezTo>
                    <a:pt x="1435" y="254"/>
                    <a:pt x="1429" y="256"/>
                    <a:pt x="1418" y="263"/>
                  </a:cubicBezTo>
                  <a:cubicBezTo>
                    <a:pt x="1406" y="258"/>
                    <a:pt x="1409" y="249"/>
                    <a:pt x="1415" y="241"/>
                  </a:cubicBezTo>
                  <a:cubicBezTo>
                    <a:pt x="1418" y="238"/>
                    <a:pt x="1422" y="234"/>
                    <a:pt x="1425" y="231"/>
                  </a:cubicBezTo>
                  <a:cubicBezTo>
                    <a:pt x="1428" y="229"/>
                    <a:pt x="1430" y="227"/>
                    <a:pt x="1430" y="227"/>
                  </a:cubicBezTo>
                  <a:close/>
                  <a:moveTo>
                    <a:pt x="487" y="769"/>
                  </a:moveTo>
                  <a:cubicBezTo>
                    <a:pt x="487" y="769"/>
                    <a:pt x="487" y="769"/>
                    <a:pt x="487" y="769"/>
                  </a:cubicBezTo>
                  <a:cubicBezTo>
                    <a:pt x="493" y="762"/>
                    <a:pt x="499" y="756"/>
                    <a:pt x="502" y="753"/>
                  </a:cubicBezTo>
                  <a:cubicBezTo>
                    <a:pt x="499" y="756"/>
                    <a:pt x="495" y="761"/>
                    <a:pt x="487" y="769"/>
                  </a:cubicBezTo>
                  <a:close/>
                  <a:moveTo>
                    <a:pt x="421" y="833"/>
                  </a:moveTo>
                  <a:cubicBezTo>
                    <a:pt x="429" y="825"/>
                    <a:pt x="439" y="816"/>
                    <a:pt x="450" y="805"/>
                  </a:cubicBezTo>
                  <a:cubicBezTo>
                    <a:pt x="459" y="810"/>
                    <a:pt x="463" y="820"/>
                    <a:pt x="456" y="826"/>
                  </a:cubicBezTo>
                  <a:cubicBezTo>
                    <a:pt x="456" y="822"/>
                    <a:pt x="451" y="822"/>
                    <a:pt x="444" y="824"/>
                  </a:cubicBezTo>
                  <a:cubicBezTo>
                    <a:pt x="437" y="827"/>
                    <a:pt x="429" y="831"/>
                    <a:pt x="421" y="833"/>
                  </a:cubicBezTo>
                  <a:close/>
                  <a:moveTo>
                    <a:pt x="684" y="854"/>
                  </a:moveTo>
                  <a:cubicBezTo>
                    <a:pt x="677" y="865"/>
                    <a:pt x="670" y="864"/>
                    <a:pt x="665" y="861"/>
                  </a:cubicBezTo>
                  <a:cubicBezTo>
                    <a:pt x="670" y="856"/>
                    <a:pt x="674" y="851"/>
                    <a:pt x="681" y="844"/>
                  </a:cubicBezTo>
                  <a:cubicBezTo>
                    <a:pt x="680" y="843"/>
                    <a:pt x="680" y="841"/>
                    <a:pt x="680" y="840"/>
                  </a:cubicBezTo>
                  <a:cubicBezTo>
                    <a:pt x="682" y="845"/>
                    <a:pt x="684" y="850"/>
                    <a:pt x="684" y="854"/>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7" name="îṧļíde"/>
            <p:cNvSpPr/>
            <p:nvPr/>
          </p:nvSpPr>
          <p:spPr bwMode="auto">
            <a:xfrm>
              <a:off x="2626884" y="3138377"/>
              <a:ext cx="3628" cy="3628"/>
            </a:xfrm>
            <a:custGeom>
              <a:avLst/>
              <a:gdLst>
                <a:gd name="T0" fmla="*/ 7 w 10"/>
                <a:gd name="T1" fmla="*/ 5 h 10"/>
                <a:gd name="T2" fmla="*/ 10 w 10"/>
                <a:gd name="T3" fmla="*/ 0 h 10"/>
                <a:gd name="T4" fmla="*/ 0 w 10"/>
                <a:gd name="T5" fmla="*/ 0 h 10"/>
                <a:gd name="T6" fmla="*/ 2 w 10"/>
                <a:gd name="T7" fmla="*/ 10 h 10"/>
                <a:gd name="T8" fmla="*/ 7 w 10"/>
                <a:gd name="T9" fmla="*/ 5 h 10"/>
              </a:gdLst>
              <a:ahLst/>
              <a:cxnLst>
                <a:cxn ang="0">
                  <a:pos x="T0" y="T1"/>
                </a:cxn>
                <a:cxn ang="0">
                  <a:pos x="T2" y="T3"/>
                </a:cxn>
                <a:cxn ang="0">
                  <a:pos x="T4" y="T5"/>
                </a:cxn>
                <a:cxn ang="0">
                  <a:pos x="T6" y="T7"/>
                </a:cxn>
                <a:cxn ang="0">
                  <a:pos x="T8" y="T9"/>
                </a:cxn>
              </a:cxnLst>
              <a:rect l="0" t="0" r="r" b="b"/>
              <a:pathLst>
                <a:path w="10" h="10">
                  <a:moveTo>
                    <a:pt x="7" y="5"/>
                  </a:moveTo>
                  <a:cubicBezTo>
                    <a:pt x="9" y="4"/>
                    <a:pt x="9" y="2"/>
                    <a:pt x="10" y="0"/>
                  </a:cubicBezTo>
                  <a:cubicBezTo>
                    <a:pt x="7" y="0"/>
                    <a:pt x="4" y="0"/>
                    <a:pt x="0" y="0"/>
                  </a:cubicBezTo>
                  <a:cubicBezTo>
                    <a:pt x="1" y="4"/>
                    <a:pt x="1" y="7"/>
                    <a:pt x="2" y="10"/>
                  </a:cubicBezTo>
                  <a:cubicBezTo>
                    <a:pt x="4" y="8"/>
                    <a:pt x="6" y="7"/>
                    <a:pt x="7" y="5"/>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8" name="i$ḻîḓé"/>
            <p:cNvSpPr/>
            <p:nvPr/>
          </p:nvSpPr>
          <p:spPr bwMode="auto">
            <a:xfrm>
              <a:off x="3564096" y="3164982"/>
              <a:ext cx="0" cy="2419"/>
            </a:xfrm>
            <a:custGeom>
              <a:avLst/>
              <a:gdLst>
                <a:gd name="T0" fmla="*/ 0 w 2"/>
                <a:gd name="T1" fmla="*/ 4 h 6"/>
                <a:gd name="T2" fmla="*/ 1 w 2"/>
                <a:gd name="T3" fmla="*/ 6 h 6"/>
                <a:gd name="T4" fmla="*/ 2 w 2"/>
                <a:gd name="T5" fmla="*/ 0 h 6"/>
                <a:gd name="T6" fmla="*/ 0 w 2"/>
                <a:gd name="T7" fmla="*/ 4 h 6"/>
              </a:gdLst>
              <a:ahLst/>
              <a:cxnLst>
                <a:cxn ang="0">
                  <a:pos x="T0" y="T1"/>
                </a:cxn>
                <a:cxn ang="0">
                  <a:pos x="T2" y="T3"/>
                </a:cxn>
                <a:cxn ang="0">
                  <a:pos x="T4" y="T5"/>
                </a:cxn>
                <a:cxn ang="0">
                  <a:pos x="T6" y="T7"/>
                </a:cxn>
              </a:cxnLst>
              <a:rect l="0" t="0" r="r" b="b"/>
              <a:pathLst>
                <a:path w="2" h="6">
                  <a:moveTo>
                    <a:pt x="0" y="4"/>
                  </a:moveTo>
                  <a:cubicBezTo>
                    <a:pt x="1" y="6"/>
                    <a:pt x="1" y="6"/>
                    <a:pt x="1" y="6"/>
                  </a:cubicBezTo>
                  <a:cubicBezTo>
                    <a:pt x="1" y="4"/>
                    <a:pt x="1" y="2"/>
                    <a:pt x="2" y="0"/>
                  </a:cubicBezTo>
                  <a:cubicBezTo>
                    <a:pt x="1" y="2"/>
                    <a:pt x="1" y="3"/>
                    <a:pt x="0" y="4"/>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9" name="íṩļiḑê"/>
            <p:cNvSpPr/>
            <p:nvPr/>
          </p:nvSpPr>
          <p:spPr bwMode="auto">
            <a:xfrm>
              <a:off x="2417675" y="3520518"/>
              <a:ext cx="3628" cy="2419"/>
            </a:xfrm>
            <a:custGeom>
              <a:avLst/>
              <a:gdLst>
                <a:gd name="T0" fmla="*/ 1 w 3"/>
                <a:gd name="T1" fmla="*/ 2 h 2"/>
                <a:gd name="T2" fmla="*/ 3 w 3"/>
                <a:gd name="T3" fmla="*/ 2 h 2"/>
                <a:gd name="T4" fmla="*/ 0 w 3"/>
                <a:gd name="T5" fmla="*/ 0 h 2"/>
                <a:gd name="T6" fmla="*/ 1 w 3"/>
                <a:gd name="T7" fmla="*/ 2 h 2"/>
              </a:gdLst>
              <a:ahLst/>
              <a:cxnLst>
                <a:cxn ang="0">
                  <a:pos x="T0" y="T1"/>
                </a:cxn>
                <a:cxn ang="0">
                  <a:pos x="T2" y="T3"/>
                </a:cxn>
                <a:cxn ang="0">
                  <a:pos x="T4" y="T5"/>
                </a:cxn>
                <a:cxn ang="0">
                  <a:pos x="T6" y="T7"/>
                </a:cxn>
              </a:cxnLst>
              <a:rect l="0" t="0" r="r" b="b"/>
              <a:pathLst>
                <a:path w="3" h="2">
                  <a:moveTo>
                    <a:pt x="1" y="2"/>
                  </a:moveTo>
                  <a:lnTo>
                    <a:pt x="3" y="2"/>
                  </a:lnTo>
                  <a:lnTo>
                    <a:pt x="0" y="0"/>
                  </a:lnTo>
                  <a:lnTo>
                    <a:pt x="1" y="2"/>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0" name="íSļiḓé"/>
            <p:cNvSpPr/>
            <p:nvPr/>
          </p:nvSpPr>
          <p:spPr bwMode="auto">
            <a:xfrm>
              <a:off x="3484282" y="3028330"/>
              <a:ext cx="1210" cy="3628"/>
            </a:xfrm>
            <a:custGeom>
              <a:avLst/>
              <a:gdLst>
                <a:gd name="T0" fmla="*/ 2 w 3"/>
                <a:gd name="T1" fmla="*/ 9 h 9"/>
                <a:gd name="T2" fmla="*/ 1 w 3"/>
                <a:gd name="T3" fmla="*/ 0 h 9"/>
                <a:gd name="T4" fmla="*/ 2 w 3"/>
                <a:gd name="T5" fmla="*/ 9 h 9"/>
              </a:gdLst>
              <a:ahLst/>
              <a:cxnLst>
                <a:cxn ang="0">
                  <a:pos x="T0" y="T1"/>
                </a:cxn>
                <a:cxn ang="0">
                  <a:pos x="T2" y="T3"/>
                </a:cxn>
                <a:cxn ang="0">
                  <a:pos x="T4" y="T5"/>
                </a:cxn>
              </a:cxnLst>
              <a:rect l="0" t="0" r="r" b="b"/>
              <a:pathLst>
                <a:path w="3" h="9">
                  <a:moveTo>
                    <a:pt x="2" y="9"/>
                  </a:moveTo>
                  <a:cubicBezTo>
                    <a:pt x="3" y="7"/>
                    <a:pt x="3" y="4"/>
                    <a:pt x="1" y="0"/>
                  </a:cubicBezTo>
                  <a:cubicBezTo>
                    <a:pt x="0" y="1"/>
                    <a:pt x="1" y="5"/>
                    <a:pt x="2" y="9"/>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1" name="íṩ1îḍe"/>
            <p:cNvSpPr/>
            <p:nvPr/>
          </p:nvSpPr>
          <p:spPr bwMode="auto">
            <a:xfrm>
              <a:off x="3426236" y="2981168"/>
              <a:ext cx="6047" cy="7256"/>
            </a:xfrm>
            <a:custGeom>
              <a:avLst/>
              <a:gdLst>
                <a:gd name="T0" fmla="*/ 20 w 20"/>
                <a:gd name="T1" fmla="*/ 25 h 25"/>
                <a:gd name="T2" fmla="*/ 0 w 20"/>
                <a:gd name="T3" fmla="*/ 0 h 25"/>
                <a:gd name="T4" fmla="*/ 20 w 20"/>
                <a:gd name="T5" fmla="*/ 25 h 25"/>
              </a:gdLst>
              <a:ahLst/>
              <a:cxnLst>
                <a:cxn ang="0">
                  <a:pos x="T0" y="T1"/>
                </a:cxn>
                <a:cxn ang="0">
                  <a:pos x="T2" y="T3"/>
                </a:cxn>
                <a:cxn ang="0">
                  <a:pos x="T4" y="T5"/>
                </a:cxn>
              </a:cxnLst>
              <a:rect l="0" t="0" r="r" b="b"/>
              <a:pathLst>
                <a:path w="20" h="25">
                  <a:moveTo>
                    <a:pt x="20" y="25"/>
                  </a:moveTo>
                  <a:cubicBezTo>
                    <a:pt x="0" y="0"/>
                    <a:pt x="0" y="0"/>
                    <a:pt x="0" y="0"/>
                  </a:cubicBezTo>
                  <a:cubicBezTo>
                    <a:pt x="8" y="12"/>
                    <a:pt x="14" y="19"/>
                    <a:pt x="20" y="25"/>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2" name="iślídê"/>
            <p:cNvSpPr/>
            <p:nvPr/>
          </p:nvSpPr>
          <p:spPr bwMode="auto">
            <a:xfrm>
              <a:off x="3387538" y="2956981"/>
              <a:ext cx="2419" cy="2419"/>
            </a:xfrm>
            <a:custGeom>
              <a:avLst/>
              <a:gdLst>
                <a:gd name="T0" fmla="*/ 8 w 8"/>
                <a:gd name="T1" fmla="*/ 0 h 9"/>
                <a:gd name="T2" fmla="*/ 0 w 8"/>
                <a:gd name="T3" fmla="*/ 9 h 9"/>
                <a:gd name="T4" fmla="*/ 0 w 8"/>
                <a:gd name="T5" fmla="*/ 9 h 9"/>
                <a:gd name="T6" fmla="*/ 8 w 8"/>
                <a:gd name="T7" fmla="*/ 0 h 9"/>
              </a:gdLst>
              <a:ahLst/>
              <a:cxnLst>
                <a:cxn ang="0">
                  <a:pos x="T0" y="T1"/>
                </a:cxn>
                <a:cxn ang="0">
                  <a:pos x="T2" y="T3"/>
                </a:cxn>
                <a:cxn ang="0">
                  <a:pos x="T4" y="T5"/>
                </a:cxn>
                <a:cxn ang="0">
                  <a:pos x="T6" y="T7"/>
                </a:cxn>
              </a:cxnLst>
              <a:rect l="0" t="0" r="r" b="b"/>
              <a:pathLst>
                <a:path w="8" h="9">
                  <a:moveTo>
                    <a:pt x="8" y="0"/>
                  </a:moveTo>
                  <a:cubicBezTo>
                    <a:pt x="4" y="3"/>
                    <a:pt x="2" y="6"/>
                    <a:pt x="0" y="9"/>
                  </a:cubicBezTo>
                  <a:cubicBezTo>
                    <a:pt x="0" y="9"/>
                    <a:pt x="0" y="9"/>
                    <a:pt x="0" y="9"/>
                  </a:cubicBezTo>
                  <a:lnTo>
                    <a:pt x="8" y="0"/>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3" name="îśḻîḍê"/>
            <p:cNvSpPr/>
            <p:nvPr/>
          </p:nvSpPr>
          <p:spPr bwMode="auto">
            <a:xfrm>
              <a:off x="3671724" y="3684983"/>
              <a:ext cx="0" cy="7256"/>
            </a:xfrm>
            <a:custGeom>
              <a:avLst/>
              <a:gdLst>
                <a:gd name="T0" fmla="*/ 1 w 1"/>
                <a:gd name="T1" fmla="*/ 0 h 23"/>
                <a:gd name="T2" fmla="*/ 0 w 1"/>
                <a:gd name="T3" fmla="*/ 7 h 23"/>
                <a:gd name="T4" fmla="*/ 1 w 1"/>
                <a:gd name="T5" fmla="*/ 0 h 23"/>
              </a:gdLst>
              <a:ahLst/>
              <a:cxnLst>
                <a:cxn ang="0">
                  <a:pos x="T0" y="T1"/>
                </a:cxn>
                <a:cxn ang="0">
                  <a:pos x="T2" y="T3"/>
                </a:cxn>
                <a:cxn ang="0">
                  <a:pos x="T4" y="T5"/>
                </a:cxn>
              </a:cxnLst>
              <a:rect l="0" t="0" r="r" b="b"/>
              <a:pathLst>
                <a:path w="1" h="23">
                  <a:moveTo>
                    <a:pt x="1" y="0"/>
                  </a:moveTo>
                  <a:cubicBezTo>
                    <a:pt x="0" y="2"/>
                    <a:pt x="0" y="5"/>
                    <a:pt x="0" y="7"/>
                  </a:cubicBezTo>
                  <a:cubicBezTo>
                    <a:pt x="0" y="23"/>
                    <a:pt x="1" y="12"/>
                    <a:pt x="1"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4" name="ïš1îḑe"/>
            <p:cNvSpPr/>
            <p:nvPr/>
          </p:nvSpPr>
          <p:spPr bwMode="auto">
            <a:xfrm>
              <a:off x="3682608" y="3435866"/>
              <a:ext cx="4837" cy="8466"/>
            </a:xfrm>
            <a:custGeom>
              <a:avLst/>
              <a:gdLst>
                <a:gd name="T0" fmla="*/ 0 w 16"/>
                <a:gd name="T1" fmla="*/ 1 h 25"/>
                <a:gd name="T2" fmla="*/ 15 w 16"/>
                <a:gd name="T3" fmla="*/ 25 h 25"/>
                <a:gd name="T4" fmla="*/ 0 w 16"/>
                <a:gd name="T5" fmla="*/ 1 h 25"/>
              </a:gdLst>
              <a:ahLst/>
              <a:cxnLst>
                <a:cxn ang="0">
                  <a:pos x="T0" y="T1"/>
                </a:cxn>
                <a:cxn ang="0">
                  <a:pos x="T2" y="T3"/>
                </a:cxn>
                <a:cxn ang="0">
                  <a:pos x="T4" y="T5"/>
                </a:cxn>
              </a:cxnLst>
              <a:rect l="0" t="0" r="r" b="b"/>
              <a:pathLst>
                <a:path w="16" h="25">
                  <a:moveTo>
                    <a:pt x="0" y="1"/>
                  </a:moveTo>
                  <a:cubicBezTo>
                    <a:pt x="6" y="9"/>
                    <a:pt x="11" y="17"/>
                    <a:pt x="15" y="25"/>
                  </a:cubicBezTo>
                  <a:cubicBezTo>
                    <a:pt x="16" y="11"/>
                    <a:pt x="16" y="0"/>
                    <a:pt x="0" y="1"/>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5" name="ïslíḍé"/>
            <p:cNvSpPr/>
            <p:nvPr/>
          </p:nvSpPr>
          <p:spPr bwMode="auto">
            <a:xfrm>
              <a:off x="3520561" y="3930472"/>
              <a:ext cx="1210" cy="1210"/>
            </a:xfrm>
            <a:custGeom>
              <a:avLst/>
              <a:gdLst>
                <a:gd name="T0" fmla="*/ 5 w 5"/>
                <a:gd name="T1" fmla="*/ 0 h 3"/>
                <a:gd name="T2" fmla="*/ 5 w 5"/>
                <a:gd name="T3" fmla="*/ 0 h 3"/>
                <a:gd name="T4" fmla="*/ 0 w 5"/>
                <a:gd name="T5" fmla="*/ 3 h 3"/>
                <a:gd name="T6" fmla="*/ 5 w 5"/>
                <a:gd name="T7" fmla="*/ 0 h 3"/>
              </a:gdLst>
              <a:ahLst/>
              <a:cxnLst>
                <a:cxn ang="0">
                  <a:pos x="T0" y="T1"/>
                </a:cxn>
                <a:cxn ang="0">
                  <a:pos x="T2" y="T3"/>
                </a:cxn>
                <a:cxn ang="0">
                  <a:pos x="T4" y="T5"/>
                </a:cxn>
                <a:cxn ang="0">
                  <a:pos x="T6" y="T7"/>
                </a:cxn>
              </a:cxnLst>
              <a:rect l="0" t="0" r="r" b="b"/>
              <a:pathLst>
                <a:path w="5" h="3">
                  <a:moveTo>
                    <a:pt x="5" y="0"/>
                  </a:moveTo>
                  <a:cubicBezTo>
                    <a:pt x="5" y="0"/>
                    <a:pt x="5" y="0"/>
                    <a:pt x="5" y="0"/>
                  </a:cubicBezTo>
                  <a:cubicBezTo>
                    <a:pt x="3" y="1"/>
                    <a:pt x="2" y="2"/>
                    <a:pt x="0" y="3"/>
                  </a:cubicBezTo>
                  <a:lnTo>
                    <a:pt x="5" y="0"/>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6" name="íṣ1idé"/>
            <p:cNvSpPr/>
            <p:nvPr/>
          </p:nvSpPr>
          <p:spPr bwMode="auto">
            <a:xfrm>
              <a:off x="3686236" y="3444331"/>
              <a:ext cx="2419" cy="10884"/>
            </a:xfrm>
            <a:custGeom>
              <a:avLst/>
              <a:gdLst>
                <a:gd name="T0" fmla="*/ 5 w 10"/>
                <a:gd name="T1" fmla="*/ 36 h 36"/>
                <a:gd name="T2" fmla="*/ 4 w 10"/>
                <a:gd name="T3" fmla="*/ 0 h 36"/>
                <a:gd name="T4" fmla="*/ 5 w 10"/>
                <a:gd name="T5" fmla="*/ 36 h 36"/>
              </a:gdLst>
              <a:ahLst/>
              <a:cxnLst>
                <a:cxn ang="0">
                  <a:pos x="T0" y="T1"/>
                </a:cxn>
                <a:cxn ang="0">
                  <a:pos x="T2" y="T3"/>
                </a:cxn>
                <a:cxn ang="0">
                  <a:pos x="T4" y="T5"/>
                </a:cxn>
              </a:cxnLst>
              <a:rect l="0" t="0" r="r" b="b"/>
              <a:pathLst>
                <a:path w="10" h="36">
                  <a:moveTo>
                    <a:pt x="5" y="36"/>
                  </a:moveTo>
                  <a:cubicBezTo>
                    <a:pt x="10" y="22"/>
                    <a:pt x="9" y="10"/>
                    <a:pt x="4" y="0"/>
                  </a:cubicBezTo>
                  <a:cubicBezTo>
                    <a:pt x="3" y="11"/>
                    <a:pt x="0" y="25"/>
                    <a:pt x="5" y="36"/>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7" name="ïṥḷïḍè"/>
            <p:cNvSpPr/>
            <p:nvPr/>
          </p:nvSpPr>
          <p:spPr bwMode="auto">
            <a:xfrm>
              <a:off x="3172282" y="2875958"/>
              <a:ext cx="3628" cy="1210"/>
            </a:xfrm>
            <a:custGeom>
              <a:avLst/>
              <a:gdLst>
                <a:gd name="T0" fmla="*/ 9 w 9"/>
                <a:gd name="T1" fmla="*/ 2 h 4"/>
                <a:gd name="T2" fmla="*/ 2 w 9"/>
                <a:gd name="T3" fmla="*/ 0 h 4"/>
                <a:gd name="T4" fmla="*/ 0 w 9"/>
                <a:gd name="T5" fmla="*/ 4 h 4"/>
                <a:gd name="T6" fmla="*/ 9 w 9"/>
                <a:gd name="T7" fmla="*/ 2 h 4"/>
              </a:gdLst>
              <a:ahLst/>
              <a:cxnLst>
                <a:cxn ang="0">
                  <a:pos x="T0" y="T1"/>
                </a:cxn>
                <a:cxn ang="0">
                  <a:pos x="T2" y="T3"/>
                </a:cxn>
                <a:cxn ang="0">
                  <a:pos x="T4" y="T5"/>
                </a:cxn>
                <a:cxn ang="0">
                  <a:pos x="T6" y="T7"/>
                </a:cxn>
              </a:cxnLst>
              <a:rect l="0" t="0" r="r" b="b"/>
              <a:pathLst>
                <a:path w="9" h="4">
                  <a:moveTo>
                    <a:pt x="9" y="2"/>
                  </a:moveTo>
                  <a:cubicBezTo>
                    <a:pt x="2" y="0"/>
                    <a:pt x="2" y="0"/>
                    <a:pt x="2" y="0"/>
                  </a:cubicBezTo>
                  <a:cubicBezTo>
                    <a:pt x="2" y="2"/>
                    <a:pt x="1" y="3"/>
                    <a:pt x="0" y="4"/>
                  </a:cubicBezTo>
                  <a:lnTo>
                    <a:pt x="9" y="2"/>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8" name="í$ľîḑè"/>
            <p:cNvSpPr/>
            <p:nvPr/>
          </p:nvSpPr>
          <p:spPr bwMode="auto">
            <a:xfrm>
              <a:off x="3169863" y="2877167"/>
              <a:ext cx="2419" cy="1210"/>
            </a:xfrm>
            <a:custGeom>
              <a:avLst/>
              <a:gdLst>
                <a:gd name="T0" fmla="*/ 9 w 9"/>
                <a:gd name="T1" fmla="*/ 0 h 3"/>
                <a:gd name="T2" fmla="*/ 0 w 9"/>
                <a:gd name="T3" fmla="*/ 2 h 3"/>
                <a:gd name="T4" fmla="*/ 9 w 9"/>
                <a:gd name="T5" fmla="*/ 0 h 3"/>
              </a:gdLst>
              <a:ahLst/>
              <a:cxnLst>
                <a:cxn ang="0">
                  <a:pos x="T0" y="T1"/>
                </a:cxn>
                <a:cxn ang="0">
                  <a:pos x="T2" y="T3"/>
                </a:cxn>
                <a:cxn ang="0">
                  <a:pos x="T4" y="T5"/>
                </a:cxn>
              </a:cxnLst>
              <a:rect l="0" t="0" r="r" b="b"/>
              <a:pathLst>
                <a:path w="9" h="3">
                  <a:moveTo>
                    <a:pt x="9" y="0"/>
                  </a:moveTo>
                  <a:cubicBezTo>
                    <a:pt x="0" y="2"/>
                    <a:pt x="0" y="2"/>
                    <a:pt x="0" y="2"/>
                  </a:cubicBezTo>
                  <a:cubicBezTo>
                    <a:pt x="4" y="3"/>
                    <a:pt x="7" y="3"/>
                    <a:pt x="9"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9" name="ïṧļîdê"/>
            <p:cNvSpPr/>
            <p:nvPr/>
          </p:nvSpPr>
          <p:spPr bwMode="auto">
            <a:xfrm>
              <a:off x="3163816" y="2877167"/>
              <a:ext cx="6047" cy="2419"/>
            </a:xfrm>
            <a:custGeom>
              <a:avLst/>
              <a:gdLst>
                <a:gd name="T0" fmla="*/ 0 w 20"/>
                <a:gd name="T1" fmla="*/ 7 h 7"/>
                <a:gd name="T2" fmla="*/ 10 w 20"/>
                <a:gd name="T3" fmla="*/ 5 h 7"/>
                <a:gd name="T4" fmla="*/ 17 w 20"/>
                <a:gd name="T5" fmla="*/ 4 h 7"/>
                <a:gd name="T6" fmla="*/ 20 w 20"/>
                <a:gd name="T7" fmla="*/ 3 h 7"/>
                <a:gd name="T8" fmla="*/ 0 w 20"/>
                <a:gd name="T9" fmla="*/ 7 h 7"/>
              </a:gdLst>
              <a:ahLst/>
              <a:cxnLst>
                <a:cxn ang="0">
                  <a:pos x="T0" y="T1"/>
                </a:cxn>
                <a:cxn ang="0">
                  <a:pos x="T2" y="T3"/>
                </a:cxn>
                <a:cxn ang="0">
                  <a:pos x="T4" y="T5"/>
                </a:cxn>
                <a:cxn ang="0">
                  <a:pos x="T6" y="T7"/>
                </a:cxn>
                <a:cxn ang="0">
                  <a:pos x="T8" y="T9"/>
                </a:cxn>
              </a:cxnLst>
              <a:rect l="0" t="0" r="r" b="b"/>
              <a:pathLst>
                <a:path w="20" h="7">
                  <a:moveTo>
                    <a:pt x="0" y="7"/>
                  </a:moveTo>
                  <a:cubicBezTo>
                    <a:pt x="0" y="7"/>
                    <a:pt x="5" y="6"/>
                    <a:pt x="10" y="5"/>
                  </a:cubicBezTo>
                  <a:cubicBezTo>
                    <a:pt x="12" y="5"/>
                    <a:pt x="15" y="4"/>
                    <a:pt x="17" y="4"/>
                  </a:cubicBezTo>
                  <a:cubicBezTo>
                    <a:pt x="19" y="3"/>
                    <a:pt x="20" y="3"/>
                    <a:pt x="20" y="3"/>
                  </a:cubicBezTo>
                  <a:cubicBezTo>
                    <a:pt x="13" y="2"/>
                    <a:pt x="5" y="0"/>
                    <a:pt x="0" y="7"/>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0" name="íŝḻïďè"/>
            <p:cNvSpPr/>
            <p:nvPr/>
          </p:nvSpPr>
          <p:spPr bwMode="auto">
            <a:xfrm>
              <a:off x="3243630" y="2892888"/>
              <a:ext cx="1210" cy="2419"/>
            </a:xfrm>
            <a:custGeom>
              <a:avLst/>
              <a:gdLst>
                <a:gd name="T0" fmla="*/ 0 w 5"/>
                <a:gd name="T1" fmla="*/ 10 h 10"/>
                <a:gd name="T2" fmla="*/ 5 w 5"/>
                <a:gd name="T3" fmla="*/ 0 h 10"/>
                <a:gd name="T4" fmla="*/ 0 w 5"/>
                <a:gd name="T5" fmla="*/ 10 h 10"/>
              </a:gdLst>
              <a:ahLst/>
              <a:cxnLst>
                <a:cxn ang="0">
                  <a:pos x="T0" y="T1"/>
                </a:cxn>
                <a:cxn ang="0">
                  <a:pos x="T2" y="T3"/>
                </a:cxn>
                <a:cxn ang="0">
                  <a:pos x="T4" y="T5"/>
                </a:cxn>
              </a:cxnLst>
              <a:rect l="0" t="0" r="r" b="b"/>
              <a:pathLst>
                <a:path w="5" h="10">
                  <a:moveTo>
                    <a:pt x="0" y="10"/>
                  </a:moveTo>
                  <a:cubicBezTo>
                    <a:pt x="5" y="0"/>
                    <a:pt x="5" y="0"/>
                    <a:pt x="5" y="0"/>
                  </a:cubicBezTo>
                  <a:cubicBezTo>
                    <a:pt x="3" y="2"/>
                    <a:pt x="1" y="5"/>
                    <a:pt x="0"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1" name="ïṧḻíďè"/>
            <p:cNvSpPr/>
            <p:nvPr/>
          </p:nvSpPr>
          <p:spPr bwMode="auto">
            <a:xfrm>
              <a:off x="3244840" y="2890469"/>
              <a:ext cx="19349" cy="12093"/>
            </a:xfrm>
            <a:custGeom>
              <a:avLst/>
              <a:gdLst>
                <a:gd name="T0" fmla="*/ 60 w 60"/>
                <a:gd name="T1" fmla="*/ 33 h 38"/>
                <a:gd name="T2" fmla="*/ 4 w 60"/>
                <a:gd name="T3" fmla="*/ 0 h 38"/>
                <a:gd name="T4" fmla="*/ 0 w 60"/>
                <a:gd name="T5" fmla="*/ 7 h 38"/>
                <a:gd name="T6" fmla="*/ 28 w 60"/>
                <a:gd name="T7" fmla="*/ 20 h 38"/>
                <a:gd name="T8" fmla="*/ 60 w 60"/>
                <a:gd name="T9" fmla="*/ 33 h 38"/>
              </a:gdLst>
              <a:ahLst/>
              <a:cxnLst>
                <a:cxn ang="0">
                  <a:pos x="T0" y="T1"/>
                </a:cxn>
                <a:cxn ang="0">
                  <a:pos x="T2" y="T3"/>
                </a:cxn>
                <a:cxn ang="0">
                  <a:pos x="T4" y="T5"/>
                </a:cxn>
                <a:cxn ang="0">
                  <a:pos x="T6" y="T7"/>
                </a:cxn>
                <a:cxn ang="0">
                  <a:pos x="T8" y="T9"/>
                </a:cxn>
              </a:cxnLst>
              <a:rect l="0" t="0" r="r" b="b"/>
              <a:pathLst>
                <a:path w="60" h="38">
                  <a:moveTo>
                    <a:pt x="60" y="33"/>
                  </a:moveTo>
                  <a:cubicBezTo>
                    <a:pt x="45" y="26"/>
                    <a:pt x="27" y="1"/>
                    <a:pt x="4" y="0"/>
                  </a:cubicBezTo>
                  <a:cubicBezTo>
                    <a:pt x="0" y="7"/>
                    <a:pt x="0" y="7"/>
                    <a:pt x="0" y="7"/>
                  </a:cubicBezTo>
                  <a:cubicBezTo>
                    <a:pt x="7" y="2"/>
                    <a:pt x="17" y="11"/>
                    <a:pt x="28" y="20"/>
                  </a:cubicBezTo>
                  <a:cubicBezTo>
                    <a:pt x="39" y="29"/>
                    <a:pt x="50" y="38"/>
                    <a:pt x="60" y="33"/>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2" name="ïṩlíḓê"/>
            <p:cNvSpPr/>
            <p:nvPr/>
          </p:nvSpPr>
          <p:spPr bwMode="auto">
            <a:xfrm>
              <a:off x="3311351" y="2959400"/>
              <a:ext cx="18140" cy="14512"/>
            </a:xfrm>
            <a:custGeom>
              <a:avLst/>
              <a:gdLst>
                <a:gd name="T0" fmla="*/ 58 w 58"/>
                <a:gd name="T1" fmla="*/ 29 h 44"/>
                <a:gd name="T2" fmla="*/ 36 w 58"/>
                <a:gd name="T3" fmla="*/ 14 h 44"/>
                <a:gd name="T4" fmla="*/ 20 w 58"/>
                <a:gd name="T5" fmla="*/ 4 h 44"/>
                <a:gd name="T6" fmla="*/ 13 w 58"/>
                <a:gd name="T7" fmla="*/ 0 h 44"/>
                <a:gd name="T8" fmla="*/ 0 w 58"/>
                <a:gd name="T9" fmla="*/ 24 h 44"/>
                <a:gd name="T10" fmla="*/ 20 w 58"/>
                <a:gd name="T11" fmla="*/ 44 h 44"/>
                <a:gd name="T12" fmla="*/ 23 w 58"/>
                <a:gd name="T13" fmla="*/ 35 h 44"/>
                <a:gd name="T14" fmla="*/ 58 w 58"/>
                <a:gd name="T15" fmla="*/ 29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4">
                  <a:moveTo>
                    <a:pt x="58" y="29"/>
                  </a:moveTo>
                  <a:cubicBezTo>
                    <a:pt x="58" y="29"/>
                    <a:pt x="47" y="22"/>
                    <a:pt x="36" y="14"/>
                  </a:cubicBezTo>
                  <a:cubicBezTo>
                    <a:pt x="30" y="10"/>
                    <a:pt x="24" y="7"/>
                    <a:pt x="20" y="4"/>
                  </a:cubicBezTo>
                  <a:cubicBezTo>
                    <a:pt x="16" y="1"/>
                    <a:pt x="13" y="0"/>
                    <a:pt x="13" y="0"/>
                  </a:cubicBezTo>
                  <a:cubicBezTo>
                    <a:pt x="17" y="13"/>
                    <a:pt x="22" y="31"/>
                    <a:pt x="0" y="24"/>
                  </a:cubicBezTo>
                  <a:cubicBezTo>
                    <a:pt x="11" y="38"/>
                    <a:pt x="17" y="43"/>
                    <a:pt x="20" y="44"/>
                  </a:cubicBezTo>
                  <a:cubicBezTo>
                    <a:pt x="23" y="44"/>
                    <a:pt x="23" y="40"/>
                    <a:pt x="23" y="35"/>
                  </a:cubicBezTo>
                  <a:cubicBezTo>
                    <a:pt x="25" y="25"/>
                    <a:pt x="27" y="12"/>
                    <a:pt x="58" y="29"/>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ísľîḋè"/>
            <p:cNvSpPr/>
            <p:nvPr/>
          </p:nvSpPr>
          <p:spPr bwMode="auto">
            <a:xfrm>
              <a:off x="3364561" y="2994470"/>
              <a:ext cx="13303" cy="8466"/>
            </a:xfrm>
            <a:custGeom>
              <a:avLst/>
              <a:gdLst>
                <a:gd name="T0" fmla="*/ 26 w 40"/>
                <a:gd name="T1" fmla="*/ 10 h 29"/>
                <a:gd name="T2" fmla="*/ 14 w 40"/>
                <a:gd name="T3" fmla="*/ 28 h 29"/>
                <a:gd name="T4" fmla="*/ 26 w 40"/>
                <a:gd name="T5" fmla="*/ 10 h 29"/>
              </a:gdLst>
              <a:ahLst/>
              <a:cxnLst>
                <a:cxn ang="0">
                  <a:pos x="T0" y="T1"/>
                </a:cxn>
                <a:cxn ang="0">
                  <a:pos x="T2" y="T3"/>
                </a:cxn>
                <a:cxn ang="0">
                  <a:pos x="T4" y="T5"/>
                </a:cxn>
              </a:cxnLst>
              <a:rect l="0" t="0" r="r" b="b"/>
              <a:pathLst>
                <a:path w="40" h="29">
                  <a:moveTo>
                    <a:pt x="26" y="10"/>
                  </a:moveTo>
                  <a:cubicBezTo>
                    <a:pt x="0" y="0"/>
                    <a:pt x="19" y="23"/>
                    <a:pt x="14" y="28"/>
                  </a:cubicBezTo>
                  <a:cubicBezTo>
                    <a:pt x="34" y="28"/>
                    <a:pt x="40" y="29"/>
                    <a:pt x="26"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4" name="îsļïḑé"/>
            <p:cNvSpPr/>
            <p:nvPr/>
          </p:nvSpPr>
          <p:spPr bwMode="auto">
            <a:xfrm>
              <a:off x="3604003" y="3272610"/>
              <a:ext cx="7256" cy="7256"/>
            </a:xfrm>
            <a:custGeom>
              <a:avLst/>
              <a:gdLst>
                <a:gd name="T0" fmla="*/ 25 w 25"/>
                <a:gd name="T1" fmla="*/ 0 h 25"/>
                <a:gd name="T2" fmla="*/ 0 w 25"/>
                <a:gd name="T3" fmla="*/ 7 h 25"/>
                <a:gd name="T4" fmla="*/ 25 w 25"/>
                <a:gd name="T5" fmla="*/ 0 h 25"/>
              </a:gdLst>
              <a:ahLst/>
              <a:cxnLst>
                <a:cxn ang="0">
                  <a:pos x="T0" y="T1"/>
                </a:cxn>
                <a:cxn ang="0">
                  <a:pos x="T2" y="T3"/>
                </a:cxn>
                <a:cxn ang="0">
                  <a:pos x="T4" y="T5"/>
                </a:cxn>
              </a:cxnLst>
              <a:rect l="0" t="0" r="r" b="b"/>
              <a:pathLst>
                <a:path w="25" h="25">
                  <a:moveTo>
                    <a:pt x="25" y="0"/>
                  </a:moveTo>
                  <a:cubicBezTo>
                    <a:pt x="0" y="7"/>
                    <a:pt x="0" y="7"/>
                    <a:pt x="0" y="7"/>
                  </a:cubicBezTo>
                  <a:cubicBezTo>
                    <a:pt x="12" y="25"/>
                    <a:pt x="10" y="3"/>
                    <a:pt x="25"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5" name="išļiḓè"/>
            <p:cNvSpPr/>
            <p:nvPr/>
          </p:nvSpPr>
          <p:spPr bwMode="auto">
            <a:xfrm>
              <a:off x="3668097" y="3319773"/>
              <a:ext cx="8466" cy="9674"/>
            </a:xfrm>
            <a:custGeom>
              <a:avLst/>
              <a:gdLst>
                <a:gd name="T0" fmla="*/ 4 w 7"/>
                <a:gd name="T1" fmla="*/ 8 h 8"/>
                <a:gd name="T2" fmla="*/ 7 w 7"/>
                <a:gd name="T3" fmla="*/ 1 h 8"/>
                <a:gd name="T4" fmla="*/ 0 w 7"/>
                <a:gd name="T5" fmla="*/ 0 h 8"/>
                <a:gd name="T6" fmla="*/ 4 w 7"/>
                <a:gd name="T7" fmla="*/ 8 h 8"/>
              </a:gdLst>
              <a:ahLst/>
              <a:cxnLst>
                <a:cxn ang="0">
                  <a:pos x="T0" y="T1"/>
                </a:cxn>
                <a:cxn ang="0">
                  <a:pos x="T2" y="T3"/>
                </a:cxn>
                <a:cxn ang="0">
                  <a:pos x="T4" y="T5"/>
                </a:cxn>
                <a:cxn ang="0">
                  <a:pos x="T6" y="T7"/>
                </a:cxn>
              </a:cxnLst>
              <a:rect l="0" t="0" r="r" b="b"/>
              <a:pathLst>
                <a:path w="7" h="8">
                  <a:moveTo>
                    <a:pt x="4" y="8"/>
                  </a:moveTo>
                  <a:lnTo>
                    <a:pt x="7" y="1"/>
                  </a:lnTo>
                  <a:lnTo>
                    <a:pt x="0" y="0"/>
                  </a:lnTo>
                  <a:lnTo>
                    <a:pt x="4" y="8"/>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6" name="îşļíďé"/>
            <p:cNvSpPr/>
            <p:nvPr/>
          </p:nvSpPr>
          <p:spPr bwMode="auto">
            <a:xfrm>
              <a:off x="3624562" y="3380238"/>
              <a:ext cx="4837" cy="10884"/>
            </a:xfrm>
            <a:custGeom>
              <a:avLst/>
              <a:gdLst>
                <a:gd name="T0" fmla="*/ 1 w 4"/>
                <a:gd name="T1" fmla="*/ 2 h 9"/>
                <a:gd name="T2" fmla="*/ 0 w 4"/>
                <a:gd name="T3" fmla="*/ 0 h 9"/>
                <a:gd name="T4" fmla="*/ 4 w 4"/>
                <a:gd name="T5" fmla="*/ 9 h 9"/>
                <a:gd name="T6" fmla="*/ 1 w 4"/>
                <a:gd name="T7" fmla="*/ 2 h 9"/>
              </a:gdLst>
              <a:ahLst/>
              <a:cxnLst>
                <a:cxn ang="0">
                  <a:pos x="T0" y="T1"/>
                </a:cxn>
                <a:cxn ang="0">
                  <a:pos x="T2" y="T3"/>
                </a:cxn>
                <a:cxn ang="0">
                  <a:pos x="T4" y="T5"/>
                </a:cxn>
                <a:cxn ang="0">
                  <a:pos x="T6" y="T7"/>
                </a:cxn>
              </a:cxnLst>
              <a:rect l="0" t="0" r="r" b="b"/>
              <a:pathLst>
                <a:path w="4" h="9">
                  <a:moveTo>
                    <a:pt x="1" y="2"/>
                  </a:moveTo>
                  <a:lnTo>
                    <a:pt x="0" y="0"/>
                  </a:lnTo>
                  <a:lnTo>
                    <a:pt x="4" y="9"/>
                  </a:lnTo>
                  <a:lnTo>
                    <a:pt x="1" y="2"/>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7" name="íSľiďe"/>
            <p:cNvSpPr/>
            <p:nvPr/>
          </p:nvSpPr>
          <p:spPr bwMode="auto">
            <a:xfrm>
              <a:off x="3416561" y="3905077"/>
              <a:ext cx="8466" cy="10884"/>
            </a:xfrm>
            <a:custGeom>
              <a:avLst/>
              <a:gdLst>
                <a:gd name="T0" fmla="*/ 0 w 24"/>
                <a:gd name="T1" fmla="*/ 6 h 31"/>
                <a:gd name="T2" fmla="*/ 19 w 24"/>
                <a:gd name="T3" fmla="*/ 31 h 31"/>
                <a:gd name="T4" fmla="*/ 19 w 24"/>
                <a:gd name="T5" fmla="*/ 7 h 31"/>
                <a:gd name="T6" fmla="*/ 11 w 24"/>
                <a:gd name="T7" fmla="*/ 0 h 31"/>
                <a:gd name="T8" fmla="*/ 0 w 24"/>
                <a:gd name="T9" fmla="*/ 6 h 31"/>
              </a:gdLst>
              <a:ahLst/>
              <a:cxnLst>
                <a:cxn ang="0">
                  <a:pos x="T0" y="T1"/>
                </a:cxn>
                <a:cxn ang="0">
                  <a:pos x="T2" y="T3"/>
                </a:cxn>
                <a:cxn ang="0">
                  <a:pos x="T4" y="T5"/>
                </a:cxn>
                <a:cxn ang="0">
                  <a:pos x="T6" y="T7"/>
                </a:cxn>
                <a:cxn ang="0">
                  <a:pos x="T8" y="T9"/>
                </a:cxn>
              </a:cxnLst>
              <a:rect l="0" t="0" r="r" b="b"/>
              <a:pathLst>
                <a:path w="24" h="31">
                  <a:moveTo>
                    <a:pt x="0" y="6"/>
                  </a:moveTo>
                  <a:cubicBezTo>
                    <a:pt x="19" y="31"/>
                    <a:pt x="19" y="31"/>
                    <a:pt x="19" y="31"/>
                  </a:cubicBezTo>
                  <a:cubicBezTo>
                    <a:pt x="24" y="25"/>
                    <a:pt x="23" y="14"/>
                    <a:pt x="19" y="7"/>
                  </a:cubicBezTo>
                  <a:cubicBezTo>
                    <a:pt x="17" y="3"/>
                    <a:pt x="14" y="1"/>
                    <a:pt x="11" y="0"/>
                  </a:cubicBezTo>
                  <a:cubicBezTo>
                    <a:pt x="7" y="0"/>
                    <a:pt x="4" y="1"/>
                    <a:pt x="0" y="6"/>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8" name="iṩ1îḋe"/>
            <p:cNvSpPr/>
            <p:nvPr/>
          </p:nvSpPr>
          <p:spPr bwMode="auto">
            <a:xfrm>
              <a:off x="3144467" y="3946193"/>
              <a:ext cx="14512" cy="9674"/>
            </a:xfrm>
            <a:custGeom>
              <a:avLst/>
              <a:gdLst>
                <a:gd name="T0" fmla="*/ 48 w 48"/>
                <a:gd name="T1" fmla="*/ 27 h 30"/>
                <a:gd name="T2" fmla="*/ 0 w 48"/>
                <a:gd name="T3" fmla="*/ 14 h 30"/>
                <a:gd name="T4" fmla="*/ 48 w 48"/>
                <a:gd name="T5" fmla="*/ 27 h 30"/>
              </a:gdLst>
              <a:ahLst/>
              <a:cxnLst>
                <a:cxn ang="0">
                  <a:pos x="T0" y="T1"/>
                </a:cxn>
                <a:cxn ang="0">
                  <a:pos x="T2" y="T3"/>
                </a:cxn>
                <a:cxn ang="0">
                  <a:pos x="T4" y="T5"/>
                </a:cxn>
              </a:cxnLst>
              <a:rect l="0" t="0" r="r" b="b"/>
              <a:pathLst>
                <a:path w="48" h="30">
                  <a:moveTo>
                    <a:pt x="48" y="27"/>
                  </a:moveTo>
                  <a:cubicBezTo>
                    <a:pt x="39" y="11"/>
                    <a:pt x="16" y="0"/>
                    <a:pt x="0" y="14"/>
                  </a:cubicBezTo>
                  <a:cubicBezTo>
                    <a:pt x="19" y="18"/>
                    <a:pt x="38" y="30"/>
                    <a:pt x="48" y="27"/>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9" name="íŝļíḍé"/>
            <p:cNvSpPr/>
            <p:nvPr/>
          </p:nvSpPr>
          <p:spPr bwMode="auto">
            <a:xfrm>
              <a:off x="2513210" y="3567680"/>
              <a:ext cx="6047" cy="8466"/>
            </a:xfrm>
            <a:custGeom>
              <a:avLst/>
              <a:gdLst>
                <a:gd name="T0" fmla="*/ 1 w 5"/>
                <a:gd name="T1" fmla="*/ 4 h 7"/>
                <a:gd name="T2" fmla="*/ 5 w 5"/>
                <a:gd name="T3" fmla="*/ 7 h 7"/>
                <a:gd name="T4" fmla="*/ 0 w 5"/>
                <a:gd name="T5" fmla="*/ 0 h 7"/>
                <a:gd name="T6" fmla="*/ 1 w 5"/>
                <a:gd name="T7" fmla="*/ 4 h 7"/>
              </a:gdLst>
              <a:ahLst/>
              <a:cxnLst>
                <a:cxn ang="0">
                  <a:pos x="T0" y="T1"/>
                </a:cxn>
                <a:cxn ang="0">
                  <a:pos x="T2" y="T3"/>
                </a:cxn>
                <a:cxn ang="0">
                  <a:pos x="T4" y="T5"/>
                </a:cxn>
                <a:cxn ang="0">
                  <a:pos x="T6" y="T7"/>
                </a:cxn>
              </a:cxnLst>
              <a:rect l="0" t="0" r="r" b="b"/>
              <a:pathLst>
                <a:path w="5" h="7">
                  <a:moveTo>
                    <a:pt x="1" y="4"/>
                  </a:moveTo>
                  <a:lnTo>
                    <a:pt x="5" y="7"/>
                  </a:lnTo>
                  <a:lnTo>
                    <a:pt x="0" y="0"/>
                  </a:lnTo>
                  <a:lnTo>
                    <a:pt x="1" y="4"/>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0" name="ïšlíḋê"/>
            <p:cNvSpPr/>
            <p:nvPr/>
          </p:nvSpPr>
          <p:spPr bwMode="auto">
            <a:xfrm>
              <a:off x="596461" y="3272610"/>
              <a:ext cx="1470515" cy="1107724"/>
            </a:xfrm>
            <a:custGeom>
              <a:avLst/>
              <a:gdLst>
                <a:gd name="T0" fmla="*/ 4621 w 4621"/>
                <a:gd name="T1" fmla="*/ 1397 h 3482"/>
                <a:gd name="T2" fmla="*/ 0 w 4621"/>
                <a:gd name="T3" fmla="*/ 3482 h 3482"/>
                <a:gd name="T4" fmla="*/ 2002 w 4621"/>
                <a:gd name="T5" fmla="*/ 0 h 3482"/>
                <a:gd name="T6" fmla="*/ 4621 w 4621"/>
                <a:gd name="T7" fmla="*/ 1397 h 3482"/>
              </a:gdLst>
              <a:ahLst/>
              <a:cxnLst>
                <a:cxn ang="0">
                  <a:pos x="T0" y="T1"/>
                </a:cxn>
                <a:cxn ang="0">
                  <a:pos x="T2" y="T3"/>
                </a:cxn>
                <a:cxn ang="0">
                  <a:pos x="T4" y="T5"/>
                </a:cxn>
                <a:cxn ang="0">
                  <a:pos x="T6" y="T7"/>
                </a:cxn>
              </a:cxnLst>
              <a:rect l="0" t="0" r="r" b="b"/>
              <a:pathLst>
                <a:path w="4621" h="3482">
                  <a:moveTo>
                    <a:pt x="4621" y="1397"/>
                  </a:moveTo>
                  <a:cubicBezTo>
                    <a:pt x="4537" y="1413"/>
                    <a:pt x="2639" y="3006"/>
                    <a:pt x="0" y="3482"/>
                  </a:cubicBezTo>
                  <a:cubicBezTo>
                    <a:pt x="2002" y="0"/>
                    <a:pt x="2002" y="0"/>
                    <a:pt x="2002" y="0"/>
                  </a:cubicBezTo>
                  <a:lnTo>
                    <a:pt x="4621" y="1397"/>
                  </a:lnTo>
                  <a:close/>
                </a:path>
              </a:pathLst>
            </a:custGeom>
            <a:solidFill>
              <a:srgbClr val="DBA2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1" name="ïṥḷïḓê"/>
            <p:cNvSpPr/>
            <p:nvPr/>
          </p:nvSpPr>
          <p:spPr bwMode="auto">
            <a:xfrm>
              <a:off x="404181" y="3091214"/>
              <a:ext cx="1702702" cy="1330236"/>
            </a:xfrm>
            <a:custGeom>
              <a:avLst/>
              <a:gdLst>
                <a:gd name="T0" fmla="*/ 365 w 5346"/>
                <a:gd name="T1" fmla="*/ 1978 h 4182"/>
                <a:gd name="T2" fmla="*/ 1803 w 5346"/>
                <a:gd name="T3" fmla="*/ 368 h 4182"/>
                <a:gd name="T4" fmla="*/ 2089 w 5346"/>
                <a:gd name="T5" fmla="*/ 147 h 4182"/>
                <a:gd name="T6" fmla="*/ 2674 w 5346"/>
                <a:gd name="T7" fmla="*/ 32 h 4182"/>
                <a:gd name="T8" fmla="*/ 5346 w 5346"/>
                <a:gd name="T9" fmla="*/ 463 h 4182"/>
                <a:gd name="T10" fmla="*/ 4154 w 5346"/>
                <a:gd name="T11" fmla="*/ 1327 h 4182"/>
                <a:gd name="T12" fmla="*/ 2832 w 5346"/>
                <a:gd name="T13" fmla="*/ 1048 h 4182"/>
                <a:gd name="T14" fmla="*/ 2480 w 5346"/>
                <a:gd name="T15" fmla="*/ 1369 h 4182"/>
                <a:gd name="T16" fmla="*/ 1950 w 5346"/>
                <a:gd name="T17" fmla="*/ 2275 h 4182"/>
                <a:gd name="T18" fmla="*/ 2044 w 5346"/>
                <a:gd name="T19" fmla="*/ 3272 h 4182"/>
                <a:gd name="T20" fmla="*/ 2194 w 5346"/>
                <a:gd name="T21" fmla="*/ 3401 h 4182"/>
                <a:gd name="T22" fmla="*/ 484 w 5346"/>
                <a:gd name="T23" fmla="*/ 4182 h 4182"/>
                <a:gd name="T24" fmla="*/ 183 w 5346"/>
                <a:gd name="T25" fmla="*/ 2987 h 4182"/>
                <a:gd name="T26" fmla="*/ 365 w 5346"/>
                <a:gd name="T27" fmla="*/ 1978 h 4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46" h="4182">
                  <a:moveTo>
                    <a:pt x="365" y="1978"/>
                  </a:moveTo>
                  <a:cubicBezTo>
                    <a:pt x="1803" y="368"/>
                    <a:pt x="1803" y="368"/>
                    <a:pt x="1803" y="368"/>
                  </a:cubicBezTo>
                  <a:cubicBezTo>
                    <a:pt x="1803" y="368"/>
                    <a:pt x="1921" y="250"/>
                    <a:pt x="2089" y="147"/>
                  </a:cubicBezTo>
                  <a:cubicBezTo>
                    <a:pt x="2263" y="40"/>
                    <a:pt x="2471" y="0"/>
                    <a:pt x="2674" y="32"/>
                  </a:cubicBezTo>
                  <a:cubicBezTo>
                    <a:pt x="5346" y="463"/>
                    <a:pt x="5346" y="463"/>
                    <a:pt x="5346" y="463"/>
                  </a:cubicBezTo>
                  <a:cubicBezTo>
                    <a:pt x="4154" y="1327"/>
                    <a:pt x="4154" y="1327"/>
                    <a:pt x="4154" y="1327"/>
                  </a:cubicBezTo>
                  <a:cubicBezTo>
                    <a:pt x="2832" y="1048"/>
                    <a:pt x="2832" y="1048"/>
                    <a:pt x="2832" y="1048"/>
                  </a:cubicBezTo>
                  <a:cubicBezTo>
                    <a:pt x="2832" y="1048"/>
                    <a:pt x="2653" y="1013"/>
                    <a:pt x="2480" y="1369"/>
                  </a:cubicBezTo>
                  <a:cubicBezTo>
                    <a:pt x="1950" y="2275"/>
                    <a:pt x="1950" y="2275"/>
                    <a:pt x="1950" y="2275"/>
                  </a:cubicBezTo>
                  <a:cubicBezTo>
                    <a:pt x="1764" y="2593"/>
                    <a:pt x="1799" y="2997"/>
                    <a:pt x="2044" y="3272"/>
                  </a:cubicBezTo>
                  <a:cubicBezTo>
                    <a:pt x="2088" y="3322"/>
                    <a:pt x="2138" y="3366"/>
                    <a:pt x="2194" y="3401"/>
                  </a:cubicBezTo>
                  <a:cubicBezTo>
                    <a:pt x="484" y="4182"/>
                    <a:pt x="484" y="4182"/>
                    <a:pt x="484" y="4182"/>
                  </a:cubicBezTo>
                  <a:cubicBezTo>
                    <a:pt x="183" y="2987"/>
                    <a:pt x="183" y="2987"/>
                    <a:pt x="183" y="2987"/>
                  </a:cubicBezTo>
                  <a:cubicBezTo>
                    <a:pt x="183" y="2987"/>
                    <a:pt x="0" y="2395"/>
                    <a:pt x="365" y="1978"/>
                  </a:cubicBezTo>
                  <a:close/>
                </a:path>
              </a:pathLst>
            </a:custGeom>
            <a:solidFill>
              <a:srgbClr val="F8C0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2" name="íS1ïḋe"/>
            <p:cNvSpPr/>
            <p:nvPr/>
          </p:nvSpPr>
          <p:spPr bwMode="auto">
            <a:xfrm>
              <a:off x="14785" y="5150661"/>
              <a:ext cx="1106515" cy="1104096"/>
            </a:xfrm>
            <a:custGeom>
              <a:avLst/>
              <a:gdLst>
                <a:gd name="T0" fmla="*/ 915 w 915"/>
                <a:gd name="T1" fmla="*/ 427 h 913"/>
                <a:gd name="T2" fmla="*/ 646 w 915"/>
                <a:gd name="T3" fmla="*/ 913 h 913"/>
                <a:gd name="T4" fmla="*/ 0 w 915"/>
                <a:gd name="T5" fmla="*/ 913 h 913"/>
                <a:gd name="T6" fmla="*/ 0 w 915"/>
                <a:gd name="T7" fmla="*/ 255 h 913"/>
                <a:gd name="T8" fmla="*/ 141 w 915"/>
                <a:gd name="T9" fmla="*/ 0 h 913"/>
                <a:gd name="T10" fmla="*/ 500 w 915"/>
                <a:gd name="T11" fmla="*/ 198 h 913"/>
                <a:gd name="T12" fmla="*/ 914 w 915"/>
                <a:gd name="T13" fmla="*/ 426 h 913"/>
                <a:gd name="T14" fmla="*/ 915 w 915"/>
                <a:gd name="T15" fmla="*/ 427 h 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5" h="913">
                  <a:moveTo>
                    <a:pt x="915" y="427"/>
                  </a:moveTo>
                  <a:lnTo>
                    <a:pt x="646" y="913"/>
                  </a:lnTo>
                  <a:lnTo>
                    <a:pt x="0" y="913"/>
                  </a:lnTo>
                  <a:lnTo>
                    <a:pt x="0" y="255"/>
                  </a:lnTo>
                  <a:lnTo>
                    <a:pt x="141" y="0"/>
                  </a:lnTo>
                  <a:lnTo>
                    <a:pt x="500" y="198"/>
                  </a:lnTo>
                  <a:lnTo>
                    <a:pt x="914" y="426"/>
                  </a:lnTo>
                  <a:lnTo>
                    <a:pt x="915" y="427"/>
                  </a:lnTo>
                  <a:close/>
                </a:path>
              </a:pathLst>
            </a:custGeom>
            <a:solidFill>
              <a:srgbClr val="3E7B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3" name="iṥlíďe"/>
            <p:cNvSpPr/>
            <p:nvPr/>
          </p:nvSpPr>
          <p:spPr bwMode="auto">
            <a:xfrm>
              <a:off x="141762" y="5390103"/>
              <a:ext cx="978328" cy="864654"/>
            </a:xfrm>
            <a:custGeom>
              <a:avLst/>
              <a:gdLst>
                <a:gd name="T0" fmla="*/ 809 w 809"/>
                <a:gd name="T1" fmla="*/ 228 h 715"/>
                <a:gd name="T2" fmla="*/ 539 w 809"/>
                <a:gd name="T3" fmla="*/ 715 h 715"/>
                <a:gd name="T4" fmla="*/ 0 w 809"/>
                <a:gd name="T5" fmla="*/ 715 h 715"/>
                <a:gd name="T6" fmla="*/ 395 w 809"/>
                <a:gd name="T7" fmla="*/ 0 h 715"/>
                <a:gd name="T8" fmla="*/ 809 w 809"/>
                <a:gd name="T9" fmla="*/ 228 h 715"/>
              </a:gdLst>
              <a:ahLst/>
              <a:cxnLst>
                <a:cxn ang="0">
                  <a:pos x="T0" y="T1"/>
                </a:cxn>
                <a:cxn ang="0">
                  <a:pos x="T2" y="T3"/>
                </a:cxn>
                <a:cxn ang="0">
                  <a:pos x="T4" y="T5"/>
                </a:cxn>
                <a:cxn ang="0">
                  <a:pos x="T6" y="T7"/>
                </a:cxn>
                <a:cxn ang="0">
                  <a:pos x="T8" y="T9"/>
                </a:cxn>
              </a:cxnLst>
              <a:rect l="0" t="0" r="r" b="b"/>
              <a:pathLst>
                <a:path w="809" h="715">
                  <a:moveTo>
                    <a:pt x="809" y="228"/>
                  </a:moveTo>
                  <a:lnTo>
                    <a:pt x="539" y="715"/>
                  </a:lnTo>
                  <a:lnTo>
                    <a:pt x="0" y="715"/>
                  </a:lnTo>
                  <a:lnTo>
                    <a:pt x="395" y="0"/>
                  </a:lnTo>
                  <a:lnTo>
                    <a:pt x="809" y="228"/>
                  </a:lnTo>
                  <a:close/>
                </a:path>
              </a:pathLst>
            </a:custGeom>
            <a:solidFill>
              <a:srgbClr val="0057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4" name="îṣļíďe"/>
            <p:cNvSpPr/>
            <p:nvPr/>
          </p:nvSpPr>
          <p:spPr bwMode="auto">
            <a:xfrm>
              <a:off x="2151628" y="3172238"/>
              <a:ext cx="376094" cy="310792"/>
            </a:xfrm>
            <a:custGeom>
              <a:avLst/>
              <a:gdLst>
                <a:gd name="T0" fmla="*/ 0 w 1181"/>
                <a:gd name="T1" fmla="*/ 135 h 976"/>
                <a:gd name="T2" fmla="*/ 1156 w 1181"/>
                <a:gd name="T3" fmla="*/ 46 h 976"/>
                <a:gd name="T4" fmla="*/ 361 w 1181"/>
                <a:gd name="T5" fmla="*/ 976 h 976"/>
                <a:gd name="T6" fmla="*/ 89 w 1181"/>
                <a:gd name="T7" fmla="*/ 629 h 976"/>
                <a:gd name="T8" fmla="*/ 0 w 1181"/>
                <a:gd name="T9" fmla="*/ 135 h 976"/>
              </a:gdLst>
              <a:ahLst/>
              <a:cxnLst>
                <a:cxn ang="0">
                  <a:pos x="T0" y="T1"/>
                </a:cxn>
                <a:cxn ang="0">
                  <a:pos x="T2" y="T3"/>
                </a:cxn>
                <a:cxn ang="0">
                  <a:pos x="T4" y="T5"/>
                </a:cxn>
                <a:cxn ang="0">
                  <a:pos x="T6" y="T7"/>
                </a:cxn>
                <a:cxn ang="0">
                  <a:pos x="T8" y="T9"/>
                </a:cxn>
              </a:cxnLst>
              <a:rect l="0" t="0" r="r" b="b"/>
              <a:pathLst>
                <a:path w="1181" h="976">
                  <a:moveTo>
                    <a:pt x="0" y="135"/>
                  </a:moveTo>
                  <a:cubicBezTo>
                    <a:pt x="0" y="135"/>
                    <a:pt x="1131" y="0"/>
                    <a:pt x="1156" y="46"/>
                  </a:cubicBezTo>
                  <a:cubicBezTo>
                    <a:pt x="1181" y="92"/>
                    <a:pt x="361" y="976"/>
                    <a:pt x="361" y="976"/>
                  </a:cubicBezTo>
                  <a:cubicBezTo>
                    <a:pt x="89" y="629"/>
                    <a:pt x="89" y="629"/>
                    <a:pt x="89" y="629"/>
                  </a:cubicBezTo>
                  <a:lnTo>
                    <a:pt x="0" y="135"/>
                  </a:lnTo>
                  <a:close/>
                </a:path>
              </a:pathLst>
            </a:custGeom>
            <a:solidFill>
              <a:srgbClr val="E7B2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5" name="ï$ļïḍe"/>
            <p:cNvSpPr/>
            <p:nvPr/>
          </p:nvSpPr>
          <p:spPr bwMode="auto">
            <a:xfrm>
              <a:off x="586787" y="3214563"/>
              <a:ext cx="1695446" cy="936002"/>
            </a:xfrm>
            <a:custGeom>
              <a:avLst/>
              <a:gdLst>
                <a:gd name="T0" fmla="*/ 4919 w 5322"/>
                <a:gd name="T1" fmla="*/ 0 h 2943"/>
                <a:gd name="T2" fmla="*/ 0 w 5322"/>
                <a:gd name="T3" fmla="*/ 2125 h 2943"/>
                <a:gd name="T4" fmla="*/ 355 w 5322"/>
                <a:gd name="T5" fmla="*/ 2943 h 2943"/>
                <a:gd name="T6" fmla="*/ 5276 w 5322"/>
                <a:gd name="T7" fmla="*/ 842 h 2943"/>
                <a:gd name="T8" fmla="*/ 5199 w 5322"/>
                <a:gd name="T9" fmla="*/ 683 h 2943"/>
                <a:gd name="T10" fmla="*/ 5122 w 5322"/>
                <a:gd name="T11" fmla="*/ 520 h 2943"/>
                <a:gd name="T12" fmla="*/ 5047 w 5322"/>
                <a:gd name="T13" fmla="*/ 330 h 2943"/>
                <a:gd name="T14" fmla="*/ 4989 w 5322"/>
                <a:gd name="T15" fmla="*/ 173 h 2943"/>
                <a:gd name="T16" fmla="*/ 4919 w 5322"/>
                <a:gd name="T17" fmla="*/ 0 h 2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2" h="2943">
                  <a:moveTo>
                    <a:pt x="4919" y="0"/>
                  </a:moveTo>
                  <a:cubicBezTo>
                    <a:pt x="0" y="2125"/>
                    <a:pt x="0" y="2125"/>
                    <a:pt x="0" y="2125"/>
                  </a:cubicBezTo>
                  <a:cubicBezTo>
                    <a:pt x="355" y="2943"/>
                    <a:pt x="355" y="2943"/>
                    <a:pt x="355" y="2943"/>
                  </a:cubicBezTo>
                  <a:cubicBezTo>
                    <a:pt x="5276" y="842"/>
                    <a:pt x="5276" y="842"/>
                    <a:pt x="5276" y="842"/>
                  </a:cubicBezTo>
                  <a:cubicBezTo>
                    <a:pt x="5276" y="842"/>
                    <a:pt x="5322" y="707"/>
                    <a:pt x="5199" y="683"/>
                  </a:cubicBezTo>
                  <a:cubicBezTo>
                    <a:pt x="5199" y="683"/>
                    <a:pt x="5273" y="564"/>
                    <a:pt x="5122" y="520"/>
                  </a:cubicBezTo>
                  <a:cubicBezTo>
                    <a:pt x="5122" y="520"/>
                    <a:pt x="5192" y="407"/>
                    <a:pt x="5047" y="330"/>
                  </a:cubicBezTo>
                  <a:cubicBezTo>
                    <a:pt x="5047" y="330"/>
                    <a:pt x="5116" y="219"/>
                    <a:pt x="4989" y="173"/>
                  </a:cubicBezTo>
                  <a:cubicBezTo>
                    <a:pt x="4989" y="173"/>
                    <a:pt x="5051" y="93"/>
                    <a:pt x="4919" y="0"/>
                  </a:cubicBezTo>
                  <a:close/>
                </a:path>
              </a:pathLst>
            </a:custGeom>
            <a:solidFill>
              <a:srgbClr val="2E79B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6" name="ísḷíḋè"/>
            <p:cNvSpPr/>
            <p:nvPr/>
          </p:nvSpPr>
          <p:spPr bwMode="auto">
            <a:xfrm>
              <a:off x="556554" y="3404424"/>
              <a:ext cx="1582981" cy="1769214"/>
            </a:xfrm>
            <a:custGeom>
              <a:avLst/>
              <a:gdLst>
                <a:gd name="T0" fmla="*/ 2663 w 4971"/>
                <a:gd name="T1" fmla="*/ 2138 h 5565"/>
                <a:gd name="T2" fmla="*/ 3408 w 4971"/>
                <a:gd name="T3" fmla="*/ 1213 h 5565"/>
                <a:gd name="T4" fmla="*/ 3878 w 4971"/>
                <a:gd name="T5" fmla="*/ 300 h 5565"/>
                <a:gd name="T6" fmla="*/ 4401 w 4971"/>
                <a:gd name="T7" fmla="*/ 23 h 5565"/>
                <a:gd name="T8" fmla="*/ 4449 w 4971"/>
                <a:gd name="T9" fmla="*/ 31 h 5565"/>
                <a:gd name="T10" fmla="*/ 4956 w 4971"/>
                <a:gd name="T11" fmla="*/ 480 h 5565"/>
                <a:gd name="T12" fmla="*/ 4966 w 4971"/>
                <a:gd name="T13" fmla="*/ 590 h 5565"/>
                <a:gd name="T14" fmla="*/ 4755 w 4971"/>
                <a:gd name="T15" fmla="*/ 1129 h 5565"/>
                <a:gd name="T16" fmla="*/ 3500 w 4971"/>
                <a:gd name="T17" fmla="*/ 3623 h 5565"/>
                <a:gd name="T18" fmla="*/ 2802 w 4971"/>
                <a:gd name="T19" fmla="*/ 4586 h 5565"/>
                <a:gd name="T20" fmla="*/ 2786 w 4971"/>
                <a:gd name="T21" fmla="*/ 4603 h 5565"/>
                <a:gd name="T22" fmla="*/ 2294 w 4971"/>
                <a:gd name="T23" fmla="*/ 5111 h 5565"/>
                <a:gd name="T24" fmla="*/ 2227 w 4971"/>
                <a:gd name="T25" fmla="*/ 5189 h 5565"/>
                <a:gd name="T26" fmla="*/ 2022 w 4971"/>
                <a:gd name="T27" fmla="*/ 5556 h 5565"/>
                <a:gd name="T28" fmla="*/ 2004 w 4971"/>
                <a:gd name="T29" fmla="*/ 5561 h 5565"/>
                <a:gd name="T30" fmla="*/ 42 w 4971"/>
                <a:gd name="T31" fmla="*/ 4476 h 5565"/>
                <a:gd name="T32" fmla="*/ 162 w 4971"/>
                <a:gd name="T33" fmla="*/ 4260 h 5565"/>
                <a:gd name="T34" fmla="*/ 188 w 4971"/>
                <a:gd name="T35" fmla="*/ 4089 h 5565"/>
                <a:gd name="T36" fmla="*/ 0 w 4971"/>
                <a:gd name="T37" fmla="*/ 3199 h 5565"/>
                <a:gd name="T38" fmla="*/ 1590 w 4971"/>
                <a:gd name="T39" fmla="*/ 2472 h 5565"/>
                <a:gd name="T40" fmla="*/ 1709 w 4971"/>
                <a:gd name="T41" fmla="*/ 2417 h 5565"/>
                <a:gd name="T42" fmla="*/ 2663 w 4971"/>
                <a:gd name="T43" fmla="*/ 2138 h 5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1" h="5565">
                  <a:moveTo>
                    <a:pt x="2663" y="2138"/>
                  </a:moveTo>
                  <a:cubicBezTo>
                    <a:pt x="2774" y="2048"/>
                    <a:pt x="3188" y="1663"/>
                    <a:pt x="3408" y="1213"/>
                  </a:cubicBezTo>
                  <a:cubicBezTo>
                    <a:pt x="3878" y="300"/>
                    <a:pt x="3878" y="300"/>
                    <a:pt x="3878" y="300"/>
                  </a:cubicBezTo>
                  <a:cubicBezTo>
                    <a:pt x="3878" y="300"/>
                    <a:pt x="4049" y="0"/>
                    <a:pt x="4401" y="23"/>
                  </a:cubicBezTo>
                  <a:cubicBezTo>
                    <a:pt x="4417" y="24"/>
                    <a:pt x="4433" y="27"/>
                    <a:pt x="4449" y="31"/>
                  </a:cubicBezTo>
                  <a:cubicBezTo>
                    <a:pt x="4539" y="56"/>
                    <a:pt x="4849" y="162"/>
                    <a:pt x="4956" y="480"/>
                  </a:cubicBezTo>
                  <a:cubicBezTo>
                    <a:pt x="4968" y="515"/>
                    <a:pt x="4971" y="553"/>
                    <a:pt x="4966" y="590"/>
                  </a:cubicBezTo>
                  <a:cubicBezTo>
                    <a:pt x="4955" y="674"/>
                    <a:pt x="4912" y="843"/>
                    <a:pt x="4755" y="1129"/>
                  </a:cubicBezTo>
                  <a:cubicBezTo>
                    <a:pt x="3500" y="3623"/>
                    <a:pt x="3500" y="3623"/>
                    <a:pt x="3500" y="3623"/>
                  </a:cubicBezTo>
                  <a:cubicBezTo>
                    <a:pt x="3500" y="3623"/>
                    <a:pt x="3155" y="4237"/>
                    <a:pt x="2802" y="4586"/>
                  </a:cubicBezTo>
                  <a:cubicBezTo>
                    <a:pt x="2796" y="4592"/>
                    <a:pt x="2791" y="4597"/>
                    <a:pt x="2786" y="4603"/>
                  </a:cubicBezTo>
                  <a:cubicBezTo>
                    <a:pt x="2738" y="4660"/>
                    <a:pt x="2463" y="4984"/>
                    <a:pt x="2294" y="5111"/>
                  </a:cubicBezTo>
                  <a:cubicBezTo>
                    <a:pt x="2266" y="5132"/>
                    <a:pt x="2243" y="5158"/>
                    <a:pt x="2227" y="5189"/>
                  </a:cubicBezTo>
                  <a:cubicBezTo>
                    <a:pt x="2022" y="5556"/>
                    <a:pt x="2022" y="5556"/>
                    <a:pt x="2022" y="5556"/>
                  </a:cubicBezTo>
                  <a:cubicBezTo>
                    <a:pt x="2018" y="5563"/>
                    <a:pt x="2011" y="5565"/>
                    <a:pt x="2004" y="5561"/>
                  </a:cubicBezTo>
                  <a:cubicBezTo>
                    <a:pt x="42" y="4476"/>
                    <a:pt x="42" y="4476"/>
                    <a:pt x="42" y="4476"/>
                  </a:cubicBezTo>
                  <a:cubicBezTo>
                    <a:pt x="162" y="4260"/>
                    <a:pt x="162" y="4260"/>
                    <a:pt x="162" y="4260"/>
                  </a:cubicBezTo>
                  <a:cubicBezTo>
                    <a:pt x="191" y="4208"/>
                    <a:pt x="200" y="4148"/>
                    <a:pt x="188" y="4089"/>
                  </a:cubicBezTo>
                  <a:cubicBezTo>
                    <a:pt x="0" y="3199"/>
                    <a:pt x="0" y="3199"/>
                    <a:pt x="0" y="3199"/>
                  </a:cubicBezTo>
                  <a:cubicBezTo>
                    <a:pt x="1590" y="2472"/>
                    <a:pt x="1590" y="2472"/>
                    <a:pt x="1590" y="2472"/>
                  </a:cubicBezTo>
                  <a:cubicBezTo>
                    <a:pt x="1627" y="2456"/>
                    <a:pt x="1672" y="2433"/>
                    <a:pt x="1709" y="2417"/>
                  </a:cubicBezTo>
                  <a:cubicBezTo>
                    <a:pt x="1742" y="2403"/>
                    <a:pt x="1906" y="2745"/>
                    <a:pt x="2663" y="2138"/>
                  </a:cubicBezTo>
                  <a:close/>
                </a:path>
              </a:pathLst>
            </a:custGeom>
            <a:solidFill>
              <a:srgbClr val="F8C0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7" name="í$ḷíḋe"/>
            <p:cNvSpPr/>
            <p:nvPr/>
          </p:nvSpPr>
          <p:spPr bwMode="auto">
            <a:xfrm>
              <a:off x="297762" y="3870006"/>
              <a:ext cx="449862" cy="388187"/>
            </a:xfrm>
            <a:custGeom>
              <a:avLst/>
              <a:gdLst>
                <a:gd name="T0" fmla="*/ 373 w 1413"/>
                <a:gd name="T1" fmla="*/ 294 h 1222"/>
                <a:gd name="T2" fmla="*/ 1062 w 1413"/>
                <a:gd name="T3" fmla="*/ 0 h 1222"/>
                <a:gd name="T4" fmla="*/ 1413 w 1413"/>
                <a:gd name="T5" fmla="*/ 821 h 1222"/>
                <a:gd name="T6" fmla="*/ 723 w 1413"/>
                <a:gd name="T7" fmla="*/ 1116 h 1222"/>
                <a:gd name="T8" fmla="*/ 96 w 1413"/>
                <a:gd name="T9" fmla="*/ 898 h 1222"/>
                <a:gd name="T10" fmla="*/ 96 w 1413"/>
                <a:gd name="T11" fmla="*/ 898 h 1222"/>
                <a:gd name="T12" fmla="*/ 373 w 1413"/>
                <a:gd name="T13" fmla="*/ 294 h 1222"/>
              </a:gdLst>
              <a:ahLst/>
              <a:cxnLst>
                <a:cxn ang="0">
                  <a:pos x="T0" y="T1"/>
                </a:cxn>
                <a:cxn ang="0">
                  <a:pos x="T2" y="T3"/>
                </a:cxn>
                <a:cxn ang="0">
                  <a:pos x="T4" y="T5"/>
                </a:cxn>
                <a:cxn ang="0">
                  <a:pos x="T6" y="T7"/>
                </a:cxn>
                <a:cxn ang="0">
                  <a:pos x="T8" y="T9"/>
                </a:cxn>
                <a:cxn ang="0">
                  <a:pos x="T10" y="T11"/>
                </a:cxn>
                <a:cxn ang="0">
                  <a:pos x="T12" y="T13"/>
                </a:cxn>
              </a:cxnLst>
              <a:rect l="0" t="0" r="r" b="b"/>
              <a:pathLst>
                <a:path w="1413" h="1222">
                  <a:moveTo>
                    <a:pt x="373" y="294"/>
                  </a:moveTo>
                  <a:cubicBezTo>
                    <a:pt x="1062" y="0"/>
                    <a:pt x="1062" y="0"/>
                    <a:pt x="1062" y="0"/>
                  </a:cubicBezTo>
                  <a:cubicBezTo>
                    <a:pt x="1413" y="821"/>
                    <a:pt x="1413" y="821"/>
                    <a:pt x="1413" y="821"/>
                  </a:cubicBezTo>
                  <a:cubicBezTo>
                    <a:pt x="723" y="1116"/>
                    <a:pt x="723" y="1116"/>
                    <a:pt x="723" y="1116"/>
                  </a:cubicBezTo>
                  <a:cubicBezTo>
                    <a:pt x="475" y="1222"/>
                    <a:pt x="193" y="1124"/>
                    <a:pt x="96" y="898"/>
                  </a:cubicBezTo>
                  <a:cubicBezTo>
                    <a:pt x="96" y="898"/>
                    <a:pt x="96" y="898"/>
                    <a:pt x="96" y="898"/>
                  </a:cubicBezTo>
                  <a:cubicBezTo>
                    <a:pt x="0" y="672"/>
                    <a:pt x="124" y="400"/>
                    <a:pt x="373" y="294"/>
                  </a:cubicBezTo>
                  <a:close/>
                </a:path>
              </a:pathLst>
            </a:custGeom>
            <a:solidFill>
              <a:srgbClr val="252A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8" name="ïṣľíḍê"/>
            <p:cNvSpPr/>
            <p:nvPr/>
          </p:nvSpPr>
          <p:spPr bwMode="auto">
            <a:xfrm>
              <a:off x="89762" y="4663311"/>
              <a:ext cx="1356841" cy="1072654"/>
            </a:xfrm>
            <a:custGeom>
              <a:avLst/>
              <a:gdLst>
                <a:gd name="T0" fmla="*/ 254 w 4261"/>
                <a:gd name="T1" fmla="*/ 1681 h 3374"/>
                <a:gd name="T2" fmla="*/ 3136 w 4261"/>
                <a:gd name="T3" fmla="*/ 3271 h 3374"/>
                <a:gd name="T4" fmla="*/ 3661 w 4261"/>
                <a:gd name="T5" fmla="*/ 3119 h 3374"/>
                <a:gd name="T6" fmla="*/ 4159 w 4261"/>
                <a:gd name="T7" fmla="*/ 2218 h 3374"/>
                <a:gd name="T8" fmla="*/ 4007 w 4261"/>
                <a:gd name="T9" fmla="*/ 1693 h 3374"/>
                <a:gd name="T10" fmla="*/ 1125 w 4261"/>
                <a:gd name="T11" fmla="*/ 102 h 3374"/>
                <a:gd name="T12" fmla="*/ 600 w 4261"/>
                <a:gd name="T13" fmla="*/ 254 h 3374"/>
                <a:gd name="T14" fmla="*/ 102 w 4261"/>
                <a:gd name="T15" fmla="*/ 1156 h 3374"/>
                <a:gd name="T16" fmla="*/ 254 w 4261"/>
                <a:gd name="T17" fmla="*/ 1681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61" h="3374">
                  <a:moveTo>
                    <a:pt x="254" y="1681"/>
                  </a:moveTo>
                  <a:cubicBezTo>
                    <a:pt x="3136" y="3271"/>
                    <a:pt x="3136" y="3271"/>
                    <a:pt x="3136" y="3271"/>
                  </a:cubicBezTo>
                  <a:cubicBezTo>
                    <a:pt x="3322" y="3374"/>
                    <a:pt x="3559" y="3305"/>
                    <a:pt x="3661" y="3119"/>
                  </a:cubicBezTo>
                  <a:cubicBezTo>
                    <a:pt x="4159" y="2218"/>
                    <a:pt x="4159" y="2218"/>
                    <a:pt x="4159" y="2218"/>
                  </a:cubicBezTo>
                  <a:cubicBezTo>
                    <a:pt x="4261" y="2032"/>
                    <a:pt x="4193" y="1795"/>
                    <a:pt x="4007" y="1693"/>
                  </a:cubicBezTo>
                  <a:cubicBezTo>
                    <a:pt x="1125" y="102"/>
                    <a:pt x="1125" y="102"/>
                    <a:pt x="1125" y="102"/>
                  </a:cubicBezTo>
                  <a:cubicBezTo>
                    <a:pt x="939" y="0"/>
                    <a:pt x="702" y="68"/>
                    <a:pt x="600" y="254"/>
                  </a:cubicBezTo>
                  <a:cubicBezTo>
                    <a:pt x="102" y="1156"/>
                    <a:pt x="102" y="1156"/>
                    <a:pt x="102" y="1156"/>
                  </a:cubicBezTo>
                  <a:cubicBezTo>
                    <a:pt x="0" y="1342"/>
                    <a:pt x="68" y="1578"/>
                    <a:pt x="254" y="1681"/>
                  </a:cubicBezTo>
                  <a:close/>
                </a:path>
              </a:pathLst>
            </a:custGeom>
            <a:solidFill>
              <a:srgbClr val="FBF8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9" name="íṩḻiḓé"/>
            <p:cNvSpPr/>
            <p:nvPr/>
          </p:nvSpPr>
          <p:spPr bwMode="auto">
            <a:xfrm>
              <a:off x="2378977" y="3178284"/>
              <a:ext cx="143908" cy="117303"/>
            </a:xfrm>
            <a:custGeom>
              <a:avLst/>
              <a:gdLst>
                <a:gd name="T0" fmla="*/ 0 w 451"/>
                <a:gd name="T1" fmla="*/ 52 h 369"/>
                <a:gd name="T2" fmla="*/ 440 w 451"/>
                <a:gd name="T3" fmla="*/ 25 h 369"/>
                <a:gd name="T4" fmla="*/ 165 w 451"/>
                <a:gd name="T5" fmla="*/ 369 h 369"/>
                <a:gd name="T6" fmla="*/ 0 w 451"/>
                <a:gd name="T7" fmla="*/ 52 h 369"/>
              </a:gdLst>
              <a:ahLst/>
              <a:cxnLst>
                <a:cxn ang="0">
                  <a:pos x="T0" y="T1"/>
                </a:cxn>
                <a:cxn ang="0">
                  <a:pos x="T2" y="T3"/>
                </a:cxn>
                <a:cxn ang="0">
                  <a:pos x="T4" y="T5"/>
                </a:cxn>
                <a:cxn ang="0">
                  <a:pos x="T6" y="T7"/>
                </a:cxn>
              </a:cxnLst>
              <a:rect l="0" t="0" r="r" b="b"/>
              <a:pathLst>
                <a:path w="451" h="369">
                  <a:moveTo>
                    <a:pt x="0" y="52"/>
                  </a:moveTo>
                  <a:cubicBezTo>
                    <a:pt x="0" y="52"/>
                    <a:pt x="430" y="0"/>
                    <a:pt x="440" y="25"/>
                  </a:cubicBezTo>
                  <a:cubicBezTo>
                    <a:pt x="451" y="57"/>
                    <a:pt x="165" y="369"/>
                    <a:pt x="165" y="369"/>
                  </a:cubicBezTo>
                  <a:lnTo>
                    <a:pt x="0" y="52"/>
                  </a:lnTo>
                  <a:close/>
                </a:path>
              </a:pathLst>
            </a:custGeom>
            <a:solidFill>
              <a:srgbClr val="2829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2" name="文本占位符 1"/>
          <p:cNvSpPr>
            <a:spLocks noGrp="1"/>
          </p:cNvSpPr>
          <p:nvPr>
            <p:ph type="body" sz="quarter" idx="11"/>
          </p:nvPr>
        </p:nvSpPr>
        <p:spPr>
          <a:xfrm>
            <a:off x="594795" y="506477"/>
            <a:ext cx="4357283" cy="424732"/>
          </a:xfrm>
        </p:spPr>
        <p:txBody>
          <a:bodyPr/>
          <a:lstStyle/>
          <a:p>
            <a:r>
              <a:rPr lang="en-US" altLang="zh-CN" dirty="0"/>
              <a:t>1</a:t>
            </a:r>
            <a:r>
              <a:rPr lang="zh-CN" altLang="en-US" dirty="0"/>
              <a:t>、根据活动计划实施时间开展</a:t>
            </a:r>
            <a:endParaRPr lang="zh-CN" altLang="en-US" dirty="0"/>
          </a:p>
        </p:txBody>
      </p:sp>
      <p:grpSp>
        <p:nvGrpSpPr>
          <p:cNvPr id="23" name="图形 19" descr="多雨场景"/>
          <p:cNvGrpSpPr/>
          <p:nvPr/>
        </p:nvGrpSpPr>
        <p:grpSpPr>
          <a:xfrm>
            <a:off x="2936629" y="3936350"/>
            <a:ext cx="438150" cy="438150"/>
            <a:chOff x="5638800" y="2971800"/>
            <a:chExt cx="914400" cy="914400"/>
          </a:xfrm>
          <a:gradFill>
            <a:gsLst>
              <a:gs pos="100000">
                <a:schemeClr val="accent2"/>
              </a:gs>
              <a:gs pos="50000">
                <a:schemeClr val="accent1"/>
              </a:gs>
              <a:gs pos="0">
                <a:schemeClr val="accent3"/>
              </a:gs>
            </a:gsLst>
            <a:lin ang="2700000" scaled="1"/>
          </a:gradFill>
          <a:effectLst/>
        </p:grpSpPr>
        <p:sp>
          <p:nvSpPr>
            <p:cNvPr id="24" name="任意多边形: 形状 23"/>
            <p:cNvSpPr/>
            <p:nvPr/>
          </p:nvSpPr>
          <p:spPr>
            <a:xfrm>
              <a:off x="5903976" y="3236405"/>
              <a:ext cx="57150" cy="85725"/>
            </a:xfrm>
            <a:custGeom>
              <a:avLst/>
              <a:gdLst>
                <a:gd name="connsiteX0" fmla="*/ 58674 w 57150"/>
                <a:gd name="connsiteY0" fmla="*/ 58674 h 85725"/>
                <a:gd name="connsiteX1" fmla="*/ 29337 w 57150"/>
                <a:gd name="connsiteY1" fmla="*/ 88011 h 85725"/>
                <a:gd name="connsiteX2" fmla="*/ 0 w 57150"/>
                <a:gd name="connsiteY2" fmla="*/ 58674 h 85725"/>
                <a:gd name="connsiteX3" fmla="*/ 29337 w 57150"/>
                <a:gd name="connsiteY3" fmla="*/ 0 h 85725"/>
                <a:gd name="connsiteX4" fmla="*/ 58674 w 57150"/>
                <a:gd name="connsiteY4" fmla="*/ 58674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85725">
                  <a:moveTo>
                    <a:pt x="58674" y="58674"/>
                  </a:moveTo>
                  <a:cubicBezTo>
                    <a:pt x="58674" y="74876"/>
                    <a:pt x="45539" y="88011"/>
                    <a:pt x="29337" y="88011"/>
                  </a:cubicBezTo>
                  <a:cubicBezTo>
                    <a:pt x="13135" y="88011"/>
                    <a:pt x="0" y="74876"/>
                    <a:pt x="0" y="58674"/>
                  </a:cubicBezTo>
                  <a:cubicBezTo>
                    <a:pt x="0" y="42482"/>
                    <a:pt x="29337" y="0"/>
                    <a:pt x="29337" y="0"/>
                  </a:cubicBezTo>
                  <a:cubicBezTo>
                    <a:pt x="29337" y="0"/>
                    <a:pt x="58674" y="42482"/>
                    <a:pt x="58674" y="58674"/>
                  </a:cubicBezTo>
                  <a:close/>
                </a:path>
              </a:pathLst>
            </a:custGeom>
            <a:grpFill/>
            <a:ln w="9525" cap="flat">
              <a:noFill/>
              <a:prstDash val="solid"/>
              <a:miter/>
            </a:ln>
          </p:spPr>
          <p:txBody>
            <a:bodyPr rtlCol="0" anchor="ctr"/>
            <a:lstStyle/>
            <a:p>
              <a:endParaRPr lang="zh-CN" altLang="en-US"/>
            </a:p>
          </p:txBody>
        </p:sp>
        <p:sp>
          <p:nvSpPr>
            <p:cNvPr id="25" name="任意多边形: 形状 24"/>
            <p:cNvSpPr/>
            <p:nvPr/>
          </p:nvSpPr>
          <p:spPr>
            <a:xfrm>
              <a:off x="5983224" y="3236405"/>
              <a:ext cx="38100" cy="57150"/>
            </a:xfrm>
            <a:custGeom>
              <a:avLst/>
              <a:gdLst>
                <a:gd name="connsiteX0" fmla="*/ 41910 w 38100"/>
                <a:gd name="connsiteY0" fmla="*/ 41910 h 57150"/>
                <a:gd name="connsiteX1" fmla="*/ 20955 w 38100"/>
                <a:gd name="connsiteY1" fmla="*/ 62865 h 57150"/>
                <a:gd name="connsiteX2" fmla="*/ 0 w 38100"/>
                <a:gd name="connsiteY2" fmla="*/ 41910 h 57150"/>
                <a:gd name="connsiteX3" fmla="*/ 20955 w 38100"/>
                <a:gd name="connsiteY3" fmla="*/ 0 h 57150"/>
                <a:gd name="connsiteX4" fmla="*/ 41910 w 38100"/>
                <a:gd name="connsiteY4" fmla="*/ 4191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57150">
                  <a:moveTo>
                    <a:pt x="41910" y="41910"/>
                  </a:moveTo>
                  <a:cubicBezTo>
                    <a:pt x="41910" y="53483"/>
                    <a:pt x="32528" y="62865"/>
                    <a:pt x="20955" y="62865"/>
                  </a:cubicBezTo>
                  <a:cubicBezTo>
                    <a:pt x="9382" y="62865"/>
                    <a:pt x="0" y="53483"/>
                    <a:pt x="0" y="41910"/>
                  </a:cubicBezTo>
                  <a:cubicBezTo>
                    <a:pt x="0" y="30385"/>
                    <a:pt x="20955" y="0"/>
                    <a:pt x="20955" y="0"/>
                  </a:cubicBezTo>
                  <a:cubicBezTo>
                    <a:pt x="20955" y="0"/>
                    <a:pt x="41910" y="30670"/>
                    <a:pt x="41910" y="41910"/>
                  </a:cubicBezTo>
                  <a:close/>
                </a:path>
              </a:pathLst>
            </a:custGeom>
            <a:grpFill/>
            <a:ln w="9525" cap="flat">
              <a:noFill/>
              <a:prstDash val="solid"/>
              <a:miter/>
            </a:ln>
          </p:spPr>
          <p:txBody>
            <a:bodyPr rtlCol="0" anchor="ctr"/>
            <a:lstStyle/>
            <a:p>
              <a:endParaRPr lang="zh-CN" altLang="en-US"/>
            </a:p>
          </p:txBody>
        </p:sp>
        <p:sp>
          <p:nvSpPr>
            <p:cNvPr id="26" name="任意多边形: 形状 25"/>
            <p:cNvSpPr/>
            <p:nvPr/>
          </p:nvSpPr>
          <p:spPr>
            <a:xfrm>
              <a:off x="5840777" y="3236405"/>
              <a:ext cx="38100" cy="57150"/>
            </a:xfrm>
            <a:custGeom>
              <a:avLst/>
              <a:gdLst>
                <a:gd name="connsiteX0" fmla="*/ 41863 w 38100"/>
                <a:gd name="connsiteY0" fmla="*/ 41910 h 57150"/>
                <a:gd name="connsiteX1" fmla="*/ 22367 w 38100"/>
                <a:gd name="connsiteY1" fmla="*/ 64229 h 57150"/>
                <a:gd name="connsiteX2" fmla="*/ 48 w 38100"/>
                <a:gd name="connsiteY2" fmla="*/ 44734 h 57150"/>
                <a:gd name="connsiteX3" fmla="*/ 48 w 38100"/>
                <a:gd name="connsiteY3" fmla="*/ 41910 h 57150"/>
                <a:gd name="connsiteX4" fmla="*/ 20908 w 38100"/>
                <a:gd name="connsiteY4" fmla="*/ 0 h 57150"/>
                <a:gd name="connsiteX5" fmla="*/ 41863 w 38100"/>
                <a:gd name="connsiteY5" fmla="*/ 4191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57150">
                  <a:moveTo>
                    <a:pt x="41863" y="41910"/>
                  </a:moveTo>
                  <a:cubicBezTo>
                    <a:pt x="42643" y="53457"/>
                    <a:pt x="33914" y="63450"/>
                    <a:pt x="22367" y="64229"/>
                  </a:cubicBezTo>
                  <a:cubicBezTo>
                    <a:pt x="10821" y="65009"/>
                    <a:pt x="828" y="56280"/>
                    <a:pt x="48" y="44734"/>
                  </a:cubicBezTo>
                  <a:cubicBezTo>
                    <a:pt x="-16" y="43794"/>
                    <a:pt x="-16" y="42850"/>
                    <a:pt x="48" y="41910"/>
                  </a:cubicBezTo>
                  <a:cubicBezTo>
                    <a:pt x="48" y="30385"/>
                    <a:pt x="20908" y="0"/>
                    <a:pt x="20908" y="0"/>
                  </a:cubicBezTo>
                  <a:cubicBezTo>
                    <a:pt x="20908" y="0"/>
                    <a:pt x="41863" y="30670"/>
                    <a:pt x="41863" y="41910"/>
                  </a:cubicBezTo>
                  <a:close/>
                </a:path>
              </a:pathLst>
            </a:custGeom>
            <a:grpFill/>
            <a:ln w="9525" cap="flat">
              <a:noFill/>
              <a:prstDash val="solid"/>
              <a:miter/>
            </a:ln>
          </p:spPr>
          <p:txBody>
            <a:bodyPr rtlCol="0" anchor="ctr"/>
            <a:lstStyle/>
            <a:p>
              <a:endParaRPr lang="zh-CN" altLang="en-US"/>
            </a:p>
          </p:txBody>
        </p:sp>
        <p:sp>
          <p:nvSpPr>
            <p:cNvPr id="27" name="任意多边形: 形状 26"/>
            <p:cNvSpPr/>
            <p:nvPr/>
          </p:nvSpPr>
          <p:spPr>
            <a:xfrm>
              <a:off x="5788926" y="3060347"/>
              <a:ext cx="285750" cy="152400"/>
            </a:xfrm>
            <a:custGeom>
              <a:avLst/>
              <a:gdLst>
                <a:gd name="connsiteX0" fmla="*/ 286500 w 285750"/>
                <a:gd name="connsiteY0" fmla="*/ 119479 h 152400"/>
                <a:gd name="connsiteX1" fmla="*/ 247028 w 285750"/>
                <a:gd name="connsiteY1" fmla="*/ 79703 h 152400"/>
                <a:gd name="connsiteX2" fmla="*/ 240399 w 285750"/>
                <a:gd name="connsiteY2" fmla="*/ 80236 h 152400"/>
                <a:gd name="connsiteX3" fmla="*/ 240399 w 285750"/>
                <a:gd name="connsiteY3" fmla="*/ 79664 h 152400"/>
                <a:gd name="connsiteX4" fmla="*/ 190154 w 285750"/>
                <a:gd name="connsiteY4" fmla="*/ 29515 h 152400"/>
                <a:gd name="connsiteX5" fmla="*/ 174486 w 285750"/>
                <a:gd name="connsiteY5" fmla="*/ 32039 h 152400"/>
                <a:gd name="connsiteX6" fmla="*/ 92201 w 285750"/>
                <a:gd name="connsiteY6" fmla="*/ 7239 h 152400"/>
                <a:gd name="connsiteX7" fmla="*/ 60186 w 285750"/>
                <a:gd name="connsiteY7" fmla="*/ 59566 h 152400"/>
                <a:gd name="connsiteX8" fmla="*/ 991 w 285750"/>
                <a:gd name="connsiteY8" fmla="*/ 98993 h 152400"/>
                <a:gd name="connsiteX9" fmla="*/ 40417 w 285750"/>
                <a:gd name="connsiteY9" fmla="*/ 158189 h 152400"/>
                <a:gd name="connsiteX10" fmla="*/ 47708 w 285750"/>
                <a:gd name="connsiteY10" fmla="*/ 159103 h 152400"/>
                <a:gd name="connsiteX11" fmla="*/ 248781 w 285750"/>
                <a:gd name="connsiteY11" fmla="*/ 159103 h 152400"/>
                <a:gd name="connsiteX12" fmla="*/ 286500 w 285750"/>
                <a:gd name="connsiteY12" fmla="*/ 11947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750" h="152400">
                  <a:moveTo>
                    <a:pt x="286500" y="119479"/>
                  </a:moveTo>
                  <a:cubicBezTo>
                    <a:pt x="286583" y="97595"/>
                    <a:pt x="268912" y="79787"/>
                    <a:pt x="247028" y="79703"/>
                  </a:cubicBezTo>
                  <a:cubicBezTo>
                    <a:pt x="244807" y="79695"/>
                    <a:pt x="242589" y="79873"/>
                    <a:pt x="240399" y="80236"/>
                  </a:cubicBezTo>
                  <a:lnTo>
                    <a:pt x="240399" y="79664"/>
                  </a:lnTo>
                  <a:cubicBezTo>
                    <a:pt x="240372" y="51942"/>
                    <a:pt x="217877" y="29489"/>
                    <a:pt x="190154" y="29515"/>
                  </a:cubicBezTo>
                  <a:cubicBezTo>
                    <a:pt x="184831" y="29521"/>
                    <a:pt x="179541" y="30372"/>
                    <a:pt x="174486" y="32039"/>
                  </a:cubicBezTo>
                  <a:cubicBezTo>
                    <a:pt x="158611" y="2468"/>
                    <a:pt x="121771" y="-8635"/>
                    <a:pt x="92201" y="7239"/>
                  </a:cubicBezTo>
                  <a:cubicBezTo>
                    <a:pt x="72862" y="17620"/>
                    <a:pt x="60625" y="37622"/>
                    <a:pt x="60186" y="59566"/>
                  </a:cubicBezTo>
                  <a:cubicBezTo>
                    <a:pt x="32952" y="54108"/>
                    <a:pt x="6449" y="71759"/>
                    <a:pt x="991" y="98993"/>
                  </a:cubicBezTo>
                  <a:cubicBezTo>
                    <a:pt x="-4468" y="126227"/>
                    <a:pt x="13184" y="152730"/>
                    <a:pt x="40417" y="158189"/>
                  </a:cubicBezTo>
                  <a:cubicBezTo>
                    <a:pt x="42822" y="158671"/>
                    <a:pt x="45259" y="158976"/>
                    <a:pt x="47708" y="159103"/>
                  </a:cubicBezTo>
                  <a:lnTo>
                    <a:pt x="248781" y="159103"/>
                  </a:lnTo>
                  <a:cubicBezTo>
                    <a:pt x="269874" y="157991"/>
                    <a:pt x="286428" y="140601"/>
                    <a:pt x="286500" y="119479"/>
                  </a:cubicBezTo>
                  <a:close/>
                </a:path>
              </a:pathLst>
            </a:custGeom>
            <a:grpFill/>
            <a:ln w="9525" cap="flat">
              <a:noFill/>
              <a:prstDash val="solid"/>
              <a:miter/>
            </a:ln>
          </p:spPr>
          <p:txBody>
            <a:bodyPr rtlCol="0" anchor="ctr"/>
            <a:lstStyle/>
            <a:p>
              <a:endParaRPr lang="zh-CN" altLang="en-US"/>
            </a:p>
          </p:txBody>
        </p:sp>
        <p:sp>
          <p:nvSpPr>
            <p:cNvPr id="28" name="任意多边形: 形状 27"/>
            <p:cNvSpPr/>
            <p:nvPr/>
          </p:nvSpPr>
          <p:spPr>
            <a:xfrm>
              <a:off x="5933694" y="3468241"/>
              <a:ext cx="304800" cy="104775"/>
            </a:xfrm>
            <a:custGeom>
              <a:avLst/>
              <a:gdLst>
                <a:gd name="connsiteX0" fmla="*/ 108299 w 304800"/>
                <a:gd name="connsiteY0" fmla="*/ 113159 h 104775"/>
                <a:gd name="connsiteX1" fmla="*/ 305181 w 304800"/>
                <a:gd name="connsiteY1" fmla="*/ 66677 h 104775"/>
                <a:gd name="connsiteX2" fmla="*/ 309182 w 304800"/>
                <a:gd name="connsiteY2" fmla="*/ 66677 h 104775"/>
                <a:gd name="connsiteX3" fmla="*/ 127540 w 304800"/>
                <a:gd name="connsiteY3" fmla="*/ 2 h 104775"/>
                <a:gd name="connsiteX4" fmla="*/ 0 w 304800"/>
                <a:gd name="connsiteY4" fmla="*/ 27910 h 104775"/>
                <a:gd name="connsiteX5" fmla="*/ 108299 w 304800"/>
                <a:gd name="connsiteY5" fmla="*/ 11315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 h="104775">
                  <a:moveTo>
                    <a:pt x="108299" y="113159"/>
                  </a:moveTo>
                  <a:cubicBezTo>
                    <a:pt x="169074" y="81624"/>
                    <a:pt x="236720" y="65654"/>
                    <a:pt x="305181" y="66677"/>
                  </a:cubicBezTo>
                  <a:lnTo>
                    <a:pt x="309182" y="66677"/>
                  </a:lnTo>
                  <a:cubicBezTo>
                    <a:pt x="257549" y="25196"/>
                    <a:pt x="193747" y="1777"/>
                    <a:pt x="127540" y="2"/>
                  </a:cubicBezTo>
                  <a:cubicBezTo>
                    <a:pt x="83495" y="-148"/>
                    <a:pt x="39956" y="9379"/>
                    <a:pt x="0" y="27910"/>
                  </a:cubicBezTo>
                  <a:cubicBezTo>
                    <a:pt x="41633" y="48489"/>
                    <a:pt x="78518" y="77523"/>
                    <a:pt x="108299" y="113159"/>
                  </a:cubicBezTo>
                  <a:close/>
                </a:path>
              </a:pathLst>
            </a:custGeom>
            <a:grpFill/>
            <a:ln w="9525" cap="flat">
              <a:noFill/>
              <a:prstDash val="solid"/>
              <a:miter/>
            </a:ln>
          </p:spPr>
          <p:txBody>
            <a:bodyPr rtlCol="0" anchor="ctr"/>
            <a:lstStyle/>
            <a:p>
              <a:endParaRPr lang="zh-CN" altLang="en-US"/>
            </a:p>
          </p:txBody>
        </p:sp>
        <p:sp>
          <p:nvSpPr>
            <p:cNvPr id="29" name="任意多边形: 形状 28"/>
            <p:cNvSpPr/>
            <p:nvPr/>
          </p:nvSpPr>
          <p:spPr>
            <a:xfrm>
              <a:off x="5686425" y="3476016"/>
              <a:ext cx="323850" cy="209550"/>
            </a:xfrm>
            <a:custGeom>
              <a:avLst/>
              <a:gdLst>
                <a:gd name="connsiteX0" fmla="*/ 71533 w 323850"/>
                <a:gd name="connsiteY0" fmla="*/ 210159 h 209550"/>
                <a:gd name="connsiteX1" fmla="*/ 307753 w 323850"/>
                <a:gd name="connsiteY1" fmla="*/ 137579 h 209550"/>
                <a:gd name="connsiteX2" fmla="*/ 330803 w 323850"/>
                <a:gd name="connsiteY2" fmla="*/ 120148 h 209550"/>
                <a:gd name="connsiteX3" fmla="*/ 0 w 323850"/>
                <a:gd name="connsiteY3" fmla="*/ 609 h 209550"/>
                <a:gd name="connsiteX4" fmla="*/ 0 w 323850"/>
                <a:gd name="connsiteY4" fmla="*/ 213112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209550">
                  <a:moveTo>
                    <a:pt x="71533" y="210159"/>
                  </a:moveTo>
                  <a:cubicBezTo>
                    <a:pt x="223361" y="198158"/>
                    <a:pt x="302514" y="141389"/>
                    <a:pt x="307753" y="137579"/>
                  </a:cubicBezTo>
                  <a:cubicBezTo>
                    <a:pt x="315091" y="131325"/>
                    <a:pt x="322787" y="125505"/>
                    <a:pt x="330803" y="120148"/>
                  </a:cubicBezTo>
                  <a:cubicBezTo>
                    <a:pt x="213360" y="-15678"/>
                    <a:pt x="0" y="609"/>
                    <a:pt x="0" y="609"/>
                  </a:cubicBezTo>
                  <a:lnTo>
                    <a:pt x="0" y="213112"/>
                  </a:lnTo>
                  <a:close/>
                </a:path>
              </a:pathLst>
            </a:custGeom>
            <a:grpFill/>
            <a:ln w="9525" cap="flat">
              <a:noFill/>
              <a:prstDash val="solid"/>
              <a:miter/>
            </a:ln>
          </p:spPr>
          <p:txBody>
            <a:bodyPr rtlCol="0" anchor="ctr"/>
            <a:lstStyle/>
            <a:p>
              <a:endParaRPr lang="zh-CN" altLang="en-US"/>
            </a:p>
          </p:txBody>
        </p:sp>
        <p:sp>
          <p:nvSpPr>
            <p:cNvPr id="30" name="任意多边形: 形状 29"/>
            <p:cNvSpPr/>
            <p:nvPr/>
          </p:nvSpPr>
          <p:spPr>
            <a:xfrm>
              <a:off x="5686425" y="3038475"/>
              <a:ext cx="819150" cy="781050"/>
            </a:xfrm>
            <a:custGeom>
              <a:avLst/>
              <a:gdLst>
                <a:gd name="connsiteX0" fmla="*/ 785432 w 819150"/>
                <a:gd name="connsiteY0" fmla="*/ 603980 h 781050"/>
                <a:gd name="connsiteX1" fmla="*/ 762000 w 819150"/>
                <a:gd name="connsiteY1" fmla="*/ 584930 h 781050"/>
                <a:gd name="connsiteX2" fmla="*/ 762000 w 819150"/>
                <a:gd name="connsiteY2" fmla="*/ 473393 h 781050"/>
                <a:gd name="connsiteX3" fmla="*/ 814388 w 819150"/>
                <a:gd name="connsiteY3" fmla="*/ 397193 h 781050"/>
                <a:gd name="connsiteX4" fmla="*/ 742950 w 819150"/>
                <a:gd name="connsiteY4" fmla="*/ 243078 h 781050"/>
                <a:gd name="connsiteX5" fmla="*/ 671513 w 819150"/>
                <a:gd name="connsiteY5" fmla="*/ 397193 h 781050"/>
                <a:gd name="connsiteX6" fmla="*/ 723900 w 819150"/>
                <a:gd name="connsiteY6" fmla="*/ 473393 h 781050"/>
                <a:gd name="connsiteX7" fmla="*/ 723900 w 819150"/>
                <a:gd name="connsiteY7" fmla="*/ 562737 h 781050"/>
                <a:gd name="connsiteX8" fmla="*/ 609600 w 819150"/>
                <a:gd name="connsiteY8" fmla="*/ 528923 h 781050"/>
                <a:gd name="connsiteX9" fmla="*/ 609600 w 819150"/>
                <a:gd name="connsiteY9" fmla="*/ 340614 h 781050"/>
                <a:gd name="connsiteX10" fmla="*/ 687134 w 819150"/>
                <a:gd name="connsiteY10" fmla="*/ 223933 h 781050"/>
                <a:gd name="connsiteX11" fmla="*/ 590550 w 819150"/>
                <a:gd name="connsiteY11" fmla="*/ 0 h 781050"/>
                <a:gd name="connsiteX12" fmla="*/ 493967 w 819150"/>
                <a:gd name="connsiteY12" fmla="*/ 223933 h 781050"/>
                <a:gd name="connsiteX13" fmla="*/ 571500 w 819150"/>
                <a:gd name="connsiteY13" fmla="*/ 340614 h 781050"/>
                <a:gd name="connsiteX14" fmla="*/ 571500 w 819150"/>
                <a:gd name="connsiteY14" fmla="*/ 525494 h 781050"/>
                <a:gd name="connsiteX15" fmla="*/ 552450 w 819150"/>
                <a:gd name="connsiteY15" fmla="*/ 525018 h 781050"/>
                <a:gd name="connsiteX16" fmla="*/ 326136 w 819150"/>
                <a:gd name="connsiteY16" fmla="*/ 597694 h 781050"/>
                <a:gd name="connsiteX17" fmla="*/ 73628 w 819150"/>
                <a:gd name="connsiteY17" fmla="*/ 676465 h 781050"/>
                <a:gd name="connsiteX18" fmla="*/ 0 w 819150"/>
                <a:gd name="connsiteY18" fmla="*/ 676275 h 781050"/>
                <a:gd name="connsiteX19" fmla="*/ 0 w 819150"/>
                <a:gd name="connsiteY19" fmla="*/ 781050 h 781050"/>
                <a:gd name="connsiteX20" fmla="*/ 819150 w 819150"/>
                <a:gd name="connsiteY20" fmla="*/ 781050 h 781050"/>
                <a:gd name="connsiteX21" fmla="*/ 819150 w 819150"/>
                <a:gd name="connsiteY21" fmla="*/ 63065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9150" h="781050">
                  <a:moveTo>
                    <a:pt x="785432" y="603980"/>
                  </a:moveTo>
                  <a:cubicBezTo>
                    <a:pt x="778068" y="597100"/>
                    <a:pt x="770238" y="590735"/>
                    <a:pt x="762000" y="584930"/>
                  </a:cubicBezTo>
                  <a:lnTo>
                    <a:pt x="762000" y="473393"/>
                  </a:lnTo>
                  <a:cubicBezTo>
                    <a:pt x="794276" y="462221"/>
                    <a:pt x="815514" y="431329"/>
                    <a:pt x="814388" y="397193"/>
                  </a:cubicBezTo>
                  <a:cubicBezTo>
                    <a:pt x="814388" y="349568"/>
                    <a:pt x="758381" y="243078"/>
                    <a:pt x="742950" y="243078"/>
                  </a:cubicBezTo>
                  <a:cubicBezTo>
                    <a:pt x="727520" y="243078"/>
                    <a:pt x="671513" y="349949"/>
                    <a:pt x="671513" y="397193"/>
                  </a:cubicBezTo>
                  <a:cubicBezTo>
                    <a:pt x="670386" y="431329"/>
                    <a:pt x="691624" y="462221"/>
                    <a:pt x="723900" y="473393"/>
                  </a:cubicBezTo>
                  <a:lnTo>
                    <a:pt x="723900" y="562737"/>
                  </a:lnTo>
                  <a:cubicBezTo>
                    <a:pt x="687840" y="545461"/>
                    <a:pt x="649255" y="534046"/>
                    <a:pt x="609600" y="528923"/>
                  </a:cubicBezTo>
                  <a:lnTo>
                    <a:pt x="609600" y="340614"/>
                  </a:lnTo>
                  <a:cubicBezTo>
                    <a:pt x="653796" y="331089"/>
                    <a:pt x="687134" y="286322"/>
                    <a:pt x="687134" y="223933"/>
                  </a:cubicBezTo>
                  <a:cubicBezTo>
                    <a:pt x="687134" y="152876"/>
                    <a:pt x="613696" y="0"/>
                    <a:pt x="590550" y="0"/>
                  </a:cubicBezTo>
                  <a:cubicBezTo>
                    <a:pt x="567404" y="0"/>
                    <a:pt x="493967" y="152876"/>
                    <a:pt x="493967" y="223933"/>
                  </a:cubicBezTo>
                  <a:cubicBezTo>
                    <a:pt x="493967" y="286322"/>
                    <a:pt x="527304" y="330708"/>
                    <a:pt x="571500" y="340614"/>
                  </a:cubicBezTo>
                  <a:lnTo>
                    <a:pt x="571500" y="525494"/>
                  </a:lnTo>
                  <a:cubicBezTo>
                    <a:pt x="565023" y="525494"/>
                    <a:pt x="558546" y="525018"/>
                    <a:pt x="552450" y="525018"/>
                  </a:cubicBezTo>
                  <a:cubicBezTo>
                    <a:pt x="463106" y="525018"/>
                    <a:pt x="380429" y="551593"/>
                    <a:pt x="326136" y="597694"/>
                  </a:cubicBezTo>
                  <a:cubicBezTo>
                    <a:pt x="325184" y="598361"/>
                    <a:pt x="241459" y="663416"/>
                    <a:pt x="73628" y="676465"/>
                  </a:cubicBezTo>
                  <a:lnTo>
                    <a:pt x="0" y="676275"/>
                  </a:lnTo>
                  <a:lnTo>
                    <a:pt x="0" y="781050"/>
                  </a:lnTo>
                  <a:lnTo>
                    <a:pt x="819150" y="781050"/>
                  </a:lnTo>
                  <a:lnTo>
                    <a:pt x="819150" y="630650"/>
                  </a:lnTo>
                  <a:close/>
                </a:path>
              </a:pathLst>
            </a:custGeom>
            <a:grpFill/>
            <a:ln w="9525" cap="flat">
              <a:noFill/>
              <a:prstDash val="solid"/>
              <a:miter/>
            </a:ln>
          </p:spPr>
          <p:txBody>
            <a:bodyPr rtlCol="0" anchor="ctr"/>
            <a:lstStyle/>
            <a:p>
              <a:endParaRPr lang="zh-CN" altLang="en-US"/>
            </a:p>
          </p:txBody>
        </p:sp>
      </p:grpSp>
      <p:grpSp>
        <p:nvGrpSpPr>
          <p:cNvPr id="31" name="图形 21" descr="山地场景"/>
          <p:cNvGrpSpPr/>
          <p:nvPr/>
        </p:nvGrpSpPr>
        <p:grpSpPr>
          <a:xfrm>
            <a:off x="5936321" y="3935825"/>
            <a:ext cx="439200" cy="439200"/>
            <a:chOff x="5788800" y="3121800"/>
            <a:chExt cx="914400" cy="914400"/>
          </a:xfrm>
          <a:gradFill>
            <a:gsLst>
              <a:gs pos="100000">
                <a:schemeClr val="accent2"/>
              </a:gs>
              <a:gs pos="50000">
                <a:schemeClr val="accent1"/>
              </a:gs>
              <a:gs pos="0">
                <a:schemeClr val="accent3"/>
              </a:gs>
            </a:gsLst>
            <a:lin ang="2700000" scaled="1"/>
          </a:gradFill>
          <a:effectLst/>
        </p:grpSpPr>
        <p:sp>
          <p:nvSpPr>
            <p:cNvPr id="32" name="任意多边形: 形状 31"/>
            <p:cNvSpPr/>
            <p:nvPr/>
          </p:nvSpPr>
          <p:spPr>
            <a:xfrm>
              <a:off x="6360300" y="3673829"/>
              <a:ext cx="228600" cy="285750"/>
            </a:xfrm>
            <a:custGeom>
              <a:avLst/>
              <a:gdLst>
                <a:gd name="connsiteX0" fmla="*/ 230886 w 228600"/>
                <a:gd name="connsiteY0" fmla="*/ 260358 h 285750"/>
                <a:gd name="connsiteX1" fmla="*/ 72866 w 228600"/>
                <a:gd name="connsiteY1" fmla="*/ 7469 h 285750"/>
                <a:gd name="connsiteX2" fmla="*/ 51091 w 228600"/>
                <a:gd name="connsiteY2" fmla="*/ 2384 h 285750"/>
                <a:gd name="connsiteX3" fmla="*/ 46006 w 228600"/>
                <a:gd name="connsiteY3" fmla="*/ 7469 h 285750"/>
                <a:gd name="connsiteX4" fmla="*/ 0 w 228600"/>
                <a:gd name="connsiteY4" fmla="*/ 81859 h 285750"/>
                <a:gd name="connsiteX5" fmla="*/ 99060 w 228600"/>
                <a:gd name="connsiteY5" fmla="*/ 242737 h 285750"/>
                <a:gd name="connsiteX6" fmla="*/ 104013 w 228600"/>
                <a:gd name="connsiteY6" fmla="*/ 286171 h 285750"/>
                <a:gd name="connsiteX7" fmla="*/ 216313 w 228600"/>
                <a:gd name="connsiteY7" fmla="*/ 286171 h 285750"/>
                <a:gd name="connsiteX8" fmla="*/ 231077 w 228600"/>
                <a:gd name="connsiteY8" fmla="*/ 277789 h 285750"/>
                <a:gd name="connsiteX9" fmla="*/ 231077 w 228600"/>
                <a:gd name="connsiteY9" fmla="*/ 260834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285750">
                  <a:moveTo>
                    <a:pt x="230886" y="260358"/>
                  </a:moveTo>
                  <a:lnTo>
                    <a:pt x="72866" y="7469"/>
                  </a:lnTo>
                  <a:cubicBezTo>
                    <a:pt x="68258" y="52"/>
                    <a:pt x="58509" y="-2225"/>
                    <a:pt x="51091" y="2384"/>
                  </a:cubicBezTo>
                  <a:cubicBezTo>
                    <a:pt x="49028" y="3666"/>
                    <a:pt x="47288" y="5406"/>
                    <a:pt x="46006" y="7469"/>
                  </a:cubicBezTo>
                  <a:lnTo>
                    <a:pt x="0" y="81859"/>
                  </a:lnTo>
                  <a:lnTo>
                    <a:pt x="99060" y="242737"/>
                  </a:lnTo>
                  <a:cubicBezTo>
                    <a:pt x="107651" y="255557"/>
                    <a:pt x="109497" y="271745"/>
                    <a:pt x="104013" y="286171"/>
                  </a:cubicBezTo>
                  <a:lnTo>
                    <a:pt x="216313" y="286171"/>
                  </a:lnTo>
                  <a:cubicBezTo>
                    <a:pt x="222416" y="286365"/>
                    <a:pt x="228115" y="283129"/>
                    <a:pt x="231077" y="277789"/>
                  </a:cubicBezTo>
                  <a:cubicBezTo>
                    <a:pt x="234165" y="272559"/>
                    <a:pt x="234165" y="266063"/>
                    <a:pt x="231077" y="260834"/>
                  </a:cubicBezTo>
                  <a:close/>
                </a:path>
              </a:pathLst>
            </a:custGeom>
            <a:grpFill/>
            <a:ln w="9525" cap="flat">
              <a:noFill/>
              <a:prstDash val="solid"/>
              <a:miter/>
            </a:ln>
          </p:spPr>
          <p:txBody>
            <a:bodyPr rtlCol="0" anchor="ctr"/>
            <a:lstStyle/>
            <a:p>
              <a:endParaRPr lang="zh-CN" altLang="en-US"/>
            </a:p>
          </p:txBody>
        </p:sp>
        <p:sp>
          <p:nvSpPr>
            <p:cNvPr id="33" name="任意多边形: 形状 32"/>
            <p:cNvSpPr/>
            <p:nvPr/>
          </p:nvSpPr>
          <p:spPr>
            <a:xfrm>
              <a:off x="5897879" y="3516989"/>
              <a:ext cx="533400" cy="438150"/>
            </a:xfrm>
            <a:custGeom>
              <a:avLst/>
              <a:gdLst>
                <a:gd name="connsiteX0" fmla="*/ 534716 w 533400"/>
                <a:gd name="connsiteY0" fmla="*/ 416912 h 438150"/>
                <a:gd name="connsiteX1" fmla="*/ 282589 w 533400"/>
                <a:gd name="connsiteY1" fmla="*/ 6861 h 438150"/>
                <a:gd name="connsiteX2" fmla="*/ 259159 w 533400"/>
                <a:gd name="connsiteY2" fmla="*/ 3240 h 438150"/>
                <a:gd name="connsiteX3" fmla="*/ 255538 w 533400"/>
                <a:gd name="connsiteY3" fmla="*/ 6861 h 438150"/>
                <a:gd name="connsiteX4" fmla="*/ 3506 w 533400"/>
                <a:gd name="connsiteY4" fmla="*/ 416912 h 438150"/>
                <a:gd name="connsiteX5" fmla="*/ 6069 w 533400"/>
                <a:gd name="connsiteY5" fmla="*/ 439532 h 438150"/>
                <a:gd name="connsiteX6" fmla="*/ 17032 w 533400"/>
                <a:gd name="connsiteY6" fmla="*/ 443011 h 438150"/>
                <a:gd name="connsiteX7" fmla="*/ 521190 w 533400"/>
                <a:gd name="connsiteY7" fmla="*/ 443011 h 438150"/>
                <a:gd name="connsiteX8" fmla="*/ 537744 w 533400"/>
                <a:gd name="connsiteY8" fmla="*/ 427188 h 438150"/>
                <a:gd name="connsiteX9" fmla="*/ 534716 w 533400"/>
                <a:gd name="connsiteY9" fmla="*/ 417389 h 438150"/>
                <a:gd name="connsiteX10" fmla="*/ 308211 w 533400"/>
                <a:gd name="connsiteY10" fmla="*/ 161166 h 438150"/>
                <a:gd name="connsiteX11" fmla="*/ 269063 w 533400"/>
                <a:gd name="connsiteY11" fmla="*/ 196028 h 438150"/>
                <a:gd name="connsiteX12" fmla="*/ 230011 w 533400"/>
                <a:gd name="connsiteY12" fmla="*/ 161166 h 438150"/>
                <a:gd name="connsiteX13" fmla="*/ 181814 w 533400"/>
                <a:gd name="connsiteY13" fmla="*/ 190598 h 438150"/>
                <a:gd name="connsiteX14" fmla="*/ 269063 w 533400"/>
                <a:gd name="connsiteY14" fmla="*/ 47723 h 438150"/>
                <a:gd name="connsiteX15" fmla="*/ 356312 w 533400"/>
                <a:gd name="connsiteY15" fmla="*/ 190598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3400" h="438150">
                  <a:moveTo>
                    <a:pt x="534716" y="416912"/>
                  </a:moveTo>
                  <a:lnTo>
                    <a:pt x="282589" y="6861"/>
                  </a:lnTo>
                  <a:cubicBezTo>
                    <a:pt x="277119" y="-608"/>
                    <a:pt x="266629" y="-2231"/>
                    <a:pt x="259159" y="3240"/>
                  </a:cubicBezTo>
                  <a:cubicBezTo>
                    <a:pt x="257773" y="4254"/>
                    <a:pt x="256552" y="5475"/>
                    <a:pt x="255538" y="6861"/>
                  </a:cubicBezTo>
                  <a:lnTo>
                    <a:pt x="3506" y="416912"/>
                  </a:lnTo>
                  <a:cubicBezTo>
                    <a:pt x="-2033" y="423866"/>
                    <a:pt x="-885" y="433994"/>
                    <a:pt x="6069" y="439532"/>
                  </a:cubicBezTo>
                  <a:cubicBezTo>
                    <a:pt x="9171" y="442002"/>
                    <a:pt x="13074" y="443240"/>
                    <a:pt x="17032" y="443011"/>
                  </a:cubicBezTo>
                  <a:lnTo>
                    <a:pt x="521190" y="443011"/>
                  </a:lnTo>
                  <a:cubicBezTo>
                    <a:pt x="530130" y="443213"/>
                    <a:pt x="537542" y="436128"/>
                    <a:pt x="537744" y="427188"/>
                  </a:cubicBezTo>
                  <a:cubicBezTo>
                    <a:pt x="537823" y="423680"/>
                    <a:pt x="536760" y="420240"/>
                    <a:pt x="534716" y="417389"/>
                  </a:cubicBezTo>
                  <a:close/>
                  <a:moveTo>
                    <a:pt x="308211" y="161166"/>
                  </a:moveTo>
                  <a:lnTo>
                    <a:pt x="269063" y="196028"/>
                  </a:lnTo>
                  <a:lnTo>
                    <a:pt x="230011" y="161166"/>
                  </a:lnTo>
                  <a:lnTo>
                    <a:pt x="181814" y="190598"/>
                  </a:lnTo>
                  <a:lnTo>
                    <a:pt x="269063" y="47723"/>
                  </a:lnTo>
                  <a:lnTo>
                    <a:pt x="356312" y="190598"/>
                  </a:lnTo>
                  <a:close/>
                </a:path>
              </a:pathLst>
            </a:custGeom>
            <a:grpFill/>
            <a:ln w="9525" cap="flat">
              <a:noFill/>
              <a:prstDash val="solid"/>
              <a:miter/>
            </a:ln>
          </p:spPr>
          <p:txBody>
            <a:bodyPr rtlCol="0" anchor="ctr"/>
            <a:lstStyle/>
            <a:p>
              <a:endParaRPr lang="zh-CN" altLang="en-US"/>
            </a:p>
          </p:txBody>
        </p:sp>
        <p:sp>
          <p:nvSpPr>
            <p:cNvPr id="34" name="任意多边形: 形状 33"/>
            <p:cNvSpPr/>
            <p:nvPr/>
          </p:nvSpPr>
          <p:spPr>
            <a:xfrm>
              <a:off x="5863306" y="3256465"/>
              <a:ext cx="238125" cy="161925"/>
            </a:xfrm>
            <a:custGeom>
              <a:avLst/>
              <a:gdLst>
                <a:gd name="connsiteX0" fmla="*/ 131805 w 238125"/>
                <a:gd name="connsiteY0" fmla="*/ 168230 h 161925"/>
                <a:gd name="connsiteX1" fmla="*/ 143140 w 238125"/>
                <a:gd name="connsiteY1" fmla="*/ 143274 h 161925"/>
                <a:gd name="connsiteX2" fmla="*/ 176573 w 238125"/>
                <a:gd name="connsiteY2" fmla="*/ 120128 h 161925"/>
                <a:gd name="connsiteX3" fmla="*/ 226103 w 238125"/>
                <a:gd name="connsiteY3" fmla="*/ 77171 h 161925"/>
                <a:gd name="connsiteX4" fmla="*/ 242676 w 238125"/>
                <a:gd name="connsiteY4" fmla="*/ 74885 h 161925"/>
                <a:gd name="connsiteX5" fmla="*/ 245820 w 238125"/>
                <a:gd name="connsiteY5" fmla="*/ 74885 h 161925"/>
                <a:gd name="connsiteX6" fmla="*/ 224484 w 238125"/>
                <a:gd name="connsiteY6" fmla="*/ 40880 h 161925"/>
                <a:gd name="connsiteX7" fmla="*/ 176859 w 238125"/>
                <a:gd name="connsiteY7" fmla="*/ 34213 h 161925"/>
                <a:gd name="connsiteX8" fmla="*/ 92091 w 238125"/>
                <a:gd name="connsiteY8" fmla="*/ 6967 h 161925"/>
                <a:gd name="connsiteX9" fmla="*/ 57891 w 238125"/>
                <a:gd name="connsiteY9" fmla="*/ 62788 h 161925"/>
                <a:gd name="connsiteX10" fmla="*/ 57891 w 238125"/>
                <a:gd name="connsiteY10" fmla="*/ 62788 h 161925"/>
                <a:gd name="connsiteX11" fmla="*/ 265 w 238125"/>
                <a:gd name="connsiteY11" fmla="*/ 109937 h 161925"/>
                <a:gd name="connsiteX12" fmla="*/ 47414 w 238125"/>
                <a:gd name="connsiteY12" fmla="*/ 167563 h 161925"/>
                <a:gd name="connsiteX13" fmla="*/ 47414 w 238125"/>
                <a:gd name="connsiteY13" fmla="*/ 16756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 h="161925">
                  <a:moveTo>
                    <a:pt x="131805" y="168230"/>
                  </a:moveTo>
                  <a:cubicBezTo>
                    <a:pt x="133709" y="159181"/>
                    <a:pt x="137578" y="150661"/>
                    <a:pt x="143140" y="143274"/>
                  </a:cubicBezTo>
                  <a:cubicBezTo>
                    <a:pt x="151516" y="132175"/>
                    <a:pt x="163236" y="124061"/>
                    <a:pt x="176573" y="120128"/>
                  </a:cubicBezTo>
                  <a:cubicBezTo>
                    <a:pt x="185082" y="98583"/>
                    <a:pt x="203571" y="82548"/>
                    <a:pt x="226103" y="77171"/>
                  </a:cubicBezTo>
                  <a:cubicBezTo>
                    <a:pt x="231525" y="75792"/>
                    <a:pt x="237084" y="75026"/>
                    <a:pt x="242676" y="74885"/>
                  </a:cubicBezTo>
                  <a:lnTo>
                    <a:pt x="245820" y="74885"/>
                  </a:lnTo>
                  <a:cubicBezTo>
                    <a:pt x="243525" y="61159"/>
                    <a:pt x="235844" y="48918"/>
                    <a:pt x="224484" y="40880"/>
                  </a:cubicBezTo>
                  <a:cubicBezTo>
                    <a:pt x="210603" y="31134"/>
                    <a:pt x="192883" y="28652"/>
                    <a:pt x="176859" y="34213"/>
                  </a:cubicBezTo>
                  <a:cubicBezTo>
                    <a:pt x="160975" y="3281"/>
                    <a:pt x="123022" y="-8918"/>
                    <a:pt x="92091" y="6967"/>
                  </a:cubicBezTo>
                  <a:cubicBezTo>
                    <a:pt x="71153" y="17719"/>
                    <a:pt x="57961" y="39251"/>
                    <a:pt x="57891" y="62788"/>
                  </a:cubicBezTo>
                  <a:lnTo>
                    <a:pt x="57891" y="62788"/>
                  </a:lnTo>
                  <a:cubicBezTo>
                    <a:pt x="28958" y="59894"/>
                    <a:pt x="3159" y="81004"/>
                    <a:pt x="265" y="109937"/>
                  </a:cubicBezTo>
                  <a:cubicBezTo>
                    <a:pt x="-2628" y="138870"/>
                    <a:pt x="18481" y="164669"/>
                    <a:pt x="47414" y="167563"/>
                  </a:cubicBezTo>
                  <a:lnTo>
                    <a:pt x="47414" y="167563"/>
                  </a:lnTo>
                  <a:close/>
                </a:path>
              </a:pathLst>
            </a:custGeom>
            <a:grpFill/>
            <a:ln w="9525" cap="flat">
              <a:noFill/>
              <a:prstDash val="solid"/>
              <a:miter/>
            </a:ln>
          </p:spPr>
          <p:txBody>
            <a:bodyPr rtlCol="0" anchor="ctr"/>
            <a:lstStyle/>
            <a:p>
              <a:endParaRPr lang="zh-CN" altLang="en-US"/>
            </a:p>
          </p:txBody>
        </p:sp>
        <p:sp>
          <p:nvSpPr>
            <p:cNvPr id="35" name="任意多边形: 形状 34"/>
            <p:cNvSpPr/>
            <p:nvPr/>
          </p:nvSpPr>
          <p:spPr>
            <a:xfrm>
              <a:off x="6023658" y="3360450"/>
              <a:ext cx="190500" cy="104775"/>
            </a:xfrm>
            <a:custGeom>
              <a:avLst/>
              <a:gdLst>
                <a:gd name="connsiteX0" fmla="*/ 170049 w 190500"/>
                <a:gd name="connsiteY0" fmla="*/ 56625 h 104775"/>
                <a:gd name="connsiteX1" fmla="*/ 167668 w 190500"/>
                <a:gd name="connsiteY1" fmla="*/ 56625 h 104775"/>
                <a:gd name="connsiteX2" fmla="*/ 132263 w 190500"/>
                <a:gd name="connsiteY2" fmla="*/ 20975 h 104775"/>
                <a:gd name="connsiteX3" fmla="*/ 120043 w 190500"/>
                <a:gd name="connsiteY3" fmla="*/ 23097 h 104775"/>
                <a:gd name="connsiteX4" fmla="*/ 62546 w 190500"/>
                <a:gd name="connsiteY4" fmla="*/ 4768 h 104775"/>
                <a:gd name="connsiteX5" fmla="*/ 39462 w 190500"/>
                <a:gd name="connsiteY5" fmla="*/ 42147 h 104775"/>
                <a:gd name="connsiteX6" fmla="*/ 39462 w 190500"/>
                <a:gd name="connsiteY6" fmla="*/ 42147 h 104775"/>
                <a:gd name="connsiteX7" fmla="*/ 171 w 190500"/>
                <a:gd name="connsiteY7" fmla="*/ 74484 h 104775"/>
                <a:gd name="connsiteX8" fmla="*/ 32508 w 190500"/>
                <a:gd name="connsiteY8" fmla="*/ 113775 h 104775"/>
                <a:gd name="connsiteX9" fmla="*/ 170049 w 190500"/>
                <a:gd name="connsiteY9" fmla="*/ 113775 h 104775"/>
                <a:gd name="connsiteX10" fmla="*/ 198624 w 190500"/>
                <a:gd name="connsiteY10" fmla="*/ 85200 h 104775"/>
                <a:gd name="connsiteX11" fmla="*/ 170049 w 190500"/>
                <a:gd name="connsiteY11" fmla="*/ 5662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500" h="104775">
                  <a:moveTo>
                    <a:pt x="170049" y="56625"/>
                  </a:moveTo>
                  <a:lnTo>
                    <a:pt x="167668" y="56625"/>
                  </a:lnTo>
                  <a:cubicBezTo>
                    <a:pt x="167736" y="37004"/>
                    <a:pt x="151884" y="21043"/>
                    <a:pt x="132263" y="20975"/>
                  </a:cubicBezTo>
                  <a:cubicBezTo>
                    <a:pt x="128096" y="20960"/>
                    <a:pt x="123961" y="21679"/>
                    <a:pt x="120043" y="23097"/>
                  </a:cubicBezTo>
                  <a:cubicBezTo>
                    <a:pt x="109227" y="2158"/>
                    <a:pt x="83485" y="-6048"/>
                    <a:pt x="62546" y="4768"/>
                  </a:cubicBezTo>
                  <a:cubicBezTo>
                    <a:pt x="48536" y="12005"/>
                    <a:pt x="39659" y="26379"/>
                    <a:pt x="39462" y="42147"/>
                  </a:cubicBezTo>
                  <a:lnTo>
                    <a:pt x="39462" y="42147"/>
                  </a:lnTo>
                  <a:cubicBezTo>
                    <a:pt x="19682" y="40227"/>
                    <a:pt x="2091" y="54705"/>
                    <a:pt x="171" y="74484"/>
                  </a:cubicBezTo>
                  <a:cubicBezTo>
                    <a:pt x="-1749" y="94264"/>
                    <a:pt x="12729" y="111855"/>
                    <a:pt x="32508" y="113775"/>
                  </a:cubicBezTo>
                  <a:lnTo>
                    <a:pt x="170049" y="113775"/>
                  </a:lnTo>
                  <a:cubicBezTo>
                    <a:pt x="185831" y="113775"/>
                    <a:pt x="198624" y="100982"/>
                    <a:pt x="198624" y="85200"/>
                  </a:cubicBezTo>
                  <a:cubicBezTo>
                    <a:pt x="198624" y="69418"/>
                    <a:pt x="185831" y="56625"/>
                    <a:pt x="170049" y="56625"/>
                  </a:cubicBezTo>
                  <a:close/>
                </a:path>
              </a:pathLst>
            </a:custGeom>
            <a:grpFill/>
            <a:ln w="9525" cap="flat">
              <a:noFill/>
              <a:prstDash val="solid"/>
              <a:miter/>
            </a:ln>
          </p:spPr>
          <p:txBody>
            <a:bodyPr rtlCol="0" anchor="ctr"/>
            <a:lstStyle/>
            <a:p>
              <a:endParaRPr lang="zh-CN" altLang="en-US"/>
            </a:p>
          </p:txBody>
        </p:sp>
        <p:sp>
          <p:nvSpPr>
            <p:cNvPr id="36" name="任意多边形: 形状 35"/>
            <p:cNvSpPr/>
            <p:nvPr/>
          </p:nvSpPr>
          <p:spPr>
            <a:xfrm>
              <a:off x="6484083" y="3611900"/>
              <a:ext cx="152400" cy="85725"/>
            </a:xfrm>
            <a:custGeom>
              <a:avLst/>
              <a:gdLst>
                <a:gd name="connsiteX0" fmla="*/ 130725 w 152400"/>
                <a:gd name="connsiteY0" fmla="*/ 43300 h 85725"/>
                <a:gd name="connsiteX1" fmla="*/ 128916 w 152400"/>
                <a:gd name="connsiteY1" fmla="*/ 43300 h 85725"/>
                <a:gd name="connsiteX2" fmla="*/ 101899 w 152400"/>
                <a:gd name="connsiteY2" fmla="*/ 16215 h 85725"/>
                <a:gd name="connsiteX3" fmla="*/ 92816 w 152400"/>
                <a:gd name="connsiteY3" fmla="*/ 17773 h 85725"/>
                <a:gd name="connsiteX4" fmla="*/ 49146 w 152400"/>
                <a:gd name="connsiteY4" fmla="*/ 3531 h 85725"/>
                <a:gd name="connsiteX5" fmla="*/ 31380 w 152400"/>
                <a:gd name="connsiteY5" fmla="*/ 32441 h 85725"/>
                <a:gd name="connsiteX6" fmla="*/ 31380 w 152400"/>
                <a:gd name="connsiteY6" fmla="*/ 32441 h 85725"/>
                <a:gd name="connsiteX7" fmla="*/ 5472 w 152400"/>
                <a:gd name="connsiteY7" fmla="*/ 43300 h 85725"/>
                <a:gd name="connsiteX8" fmla="*/ 10743 w 152400"/>
                <a:gd name="connsiteY8" fmla="*/ 81191 h 85725"/>
                <a:gd name="connsiteX9" fmla="*/ 25950 w 152400"/>
                <a:gd name="connsiteY9" fmla="*/ 86639 h 85725"/>
                <a:gd name="connsiteX10" fmla="*/ 130725 w 152400"/>
                <a:gd name="connsiteY10" fmla="*/ 86639 h 85725"/>
                <a:gd name="connsiteX11" fmla="*/ 153832 w 152400"/>
                <a:gd name="connsiteY11" fmla="*/ 66407 h 85725"/>
                <a:gd name="connsiteX12" fmla="*/ 133600 w 152400"/>
                <a:gd name="connsiteY12" fmla="*/ 43300 h 85725"/>
                <a:gd name="connsiteX13" fmla="*/ 130725 w 152400"/>
                <a:gd name="connsiteY13" fmla="*/ 4330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85725">
                  <a:moveTo>
                    <a:pt x="130725" y="43300"/>
                  </a:moveTo>
                  <a:lnTo>
                    <a:pt x="128916" y="43300"/>
                  </a:lnTo>
                  <a:cubicBezTo>
                    <a:pt x="128935" y="28360"/>
                    <a:pt x="116839" y="16234"/>
                    <a:pt x="101899" y="16215"/>
                  </a:cubicBezTo>
                  <a:cubicBezTo>
                    <a:pt x="98804" y="16211"/>
                    <a:pt x="95733" y="16738"/>
                    <a:pt x="92816" y="17773"/>
                  </a:cubicBezTo>
                  <a:cubicBezTo>
                    <a:pt x="84689" y="1781"/>
                    <a:pt x="65137" y="-4596"/>
                    <a:pt x="49146" y="3531"/>
                  </a:cubicBezTo>
                  <a:cubicBezTo>
                    <a:pt x="38261" y="9062"/>
                    <a:pt x="31397" y="20231"/>
                    <a:pt x="31380" y="32441"/>
                  </a:cubicBezTo>
                  <a:lnTo>
                    <a:pt x="31380" y="32441"/>
                  </a:lnTo>
                  <a:cubicBezTo>
                    <a:pt x="21394" y="30941"/>
                    <a:pt x="11404" y="35128"/>
                    <a:pt x="5472" y="43300"/>
                  </a:cubicBezTo>
                  <a:cubicBezTo>
                    <a:pt x="-3536" y="55219"/>
                    <a:pt x="-1177" y="72183"/>
                    <a:pt x="10743" y="81191"/>
                  </a:cubicBezTo>
                  <a:cubicBezTo>
                    <a:pt x="15139" y="84514"/>
                    <a:pt x="20445" y="86414"/>
                    <a:pt x="25950" y="86639"/>
                  </a:cubicBezTo>
                  <a:lnTo>
                    <a:pt x="130725" y="86639"/>
                  </a:lnTo>
                  <a:cubicBezTo>
                    <a:pt x="142693" y="87432"/>
                    <a:pt x="153039" y="78375"/>
                    <a:pt x="153832" y="66407"/>
                  </a:cubicBezTo>
                  <a:cubicBezTo>
                    <a:pt x="154627" y="54439"/>
                    <a:pt x="145568" y="44093"/>
                    <a:pt x="133600" y="43300"/>
                  </a:cubicBezTo>
                  <a:cubicBezTo>
                    <a:pt x="132643" y="43236"/>
                    <a:pt x="131683" y="43236"/>
                    <a:pt x="130725" y="43300"/>
                  </a:cubicBezTo>
                  <a:close/>
                </a:path>
              </a:pathLst>
            </a:custGeom>
            <a:grpFill/>
            <a:ln w="9525" cap="flat">
              <a:noFill/>
              <a:prstDash val="solid"/>
              <a:miter/>
            </a:ln>
          </p:spPr>
          <p:txBody>
            <a:bodyPr rtlCol="0" anchor="ctr"/>
            <a:lstStyle/>
            <a:p>
              <a:endParaRPr lang="zh-CN" altLang="en-US"/>
            </a:p>
          </p:txBody>
        </p:sp>
        <p:sp>
          <p:nvSpPr>
            <p:cNvPr id="37" name="任意多边形: 形状 36"/>
            <p:cNvSpPr/>
            <p:nvPr/>
          </p:nvSpPr>
          <p:spPr>
            <a:xfrm>
              <a:off x="6255525" y="3202191"/>
              <a:ext cx="266700" cy="381000"/>
            </a:xfrm>
            <a:custGeom>
              <a:avLst/>
              <a:gdLst>
                <a:gd name="connsiteX0" fmla="*/ 161925 w 266700"/>
                <a:gd name="connsiteY0" fmla="*/ 300609 h 381000"/>
                <a:gd name="connsiteX1" fmla="*/ 165640 w 266700"/>
                <a:gd name="connsiteY1" fmla="*/ 300609 h 381000"/>
                <a:gd name="connsiteX2" fmla="*/ 169069 w 266700"/>
                <a:gd name="connsiteY2" fmla="*/ 285750 h 381000"/>
                <a:gd name="connsiteX3" fmla="*/ 266700 w 266700"/>
                <a:gd name="connsiteY3" fmla="*/ 114300 h 381000"/>
                <a:gd name="connsiteX4" fmla="*/ 133350 w 266700"/>
                <a:gd name="connsiteY4" fmla="*/ 0 h 381000"/>
                <a:gd name="connsiteX5" fmla="*/ 0 w 266700"/>
                <a:gd name="connsiteY5" fmla="*/ 114300 h 381000"/>
                <a:gd name="connsiteX6" fmla="*/ 97631 w 266700"/>
                <a:gd name="connsiteY6" fmla="*/ 285750 h 381000"/>
                <a:gd name="connsiteX7" fmla="*/ 101060 w 266700"/>
                <a:gd name="connsiteY7" fmla="*/ 300609 h 381000"/>
                <a:gd name="connsiteX8" fmla="*/ 104775 w 266700"/>
                <a:gd name="connsiteY8" fmla="*/ 300609 h 381000"/>
                <a:gd name="connsiteX9" fmla="*/ 104775 w 266700"/>
                <a:gd name="connsiteY9" fmla="*/ 319659 h 381000"/>
                <a:gd name="connsiteX10" fmla="*/ 104775 w 266700"/>
                <a:gd name="connsiteY10" fmla="*/ 319659 h 381000"/>
                <a:gd name="connsiteX11" fmla="*/ 85725 w 266700"/>
                <a:gd name="connsiteY11" fmla="*/ 319659 h 381000"/>
                <a:gd name="connsiteX12" fmla="*/ 85725 w 266700"/>
                <a:gd name="connsiteY12" fmla="*/ 319659 h 381000"/>
                <a:gd name="connsiteX13" fmla="*/ 85725 w 266700"/>
                <a:gd name="connsiteY13" fmla="*/ 371475 h 381000"/>
                <a:gd name="connsiteX14" fmla="*/ 101145 w 266700"/>
                <a:gd name="connsiteY14" fmla="*/ 386339 h 381000"/>
                <a:gd name="connsiteX15" fmla="*/ 101346 w 266700"/>
                <a:gd name="connsiteY15" fmla="*/ 386334 h 381000"/>
                <a:gd name="connsiteX16" fmla="*/ 165354 w 266700"/>
                <a:gd name="connsiteY16" fmla="*/ 386334 h 381000"/>
                <a:gd name="connsiteX17" fmla="*/ 180975 w 266700"/>
                <a:gd name="connsiteY17" fmla="*/ 371761 h 381000"/>
                <a:gd name="connsiteX18" fmla="*/ 180975 w 266700"/>
                <a:gd name="connsiteY18" fmla="*/ 319659 h 381000"/>
                <a:gd name="connsiteX19" fmla="*/ 180975 w 266700"/>
                <a:gd name="connsiteY19" fmla="*/ 319659 h 381000"/>
                <a:gd name="connsiteX20" fmla="*/ 161925 w 266700"/>
                <a:gd name="connsiteY20" fmla="*/ 319659 h 381000"/>
                <a:gd name="connsiteX21" fmla="*/ 161925 w 266700"/>
                <a:gd name="connsiteY21" fmla="*/ 319659 h 381000"/>
                <a:gd name="connsiteX22" fmla="*/ 223838 w 266700"/>
                <a:gd name="connsiteY22" fmla="*/ 121444 h 381000"/>
                <a:gd name="connsiteX23" fmla="*/ 176213 w 266700"/>
                <a:gd name="connsiteY23" fmla="*/ 239649 h 381000"/>
                <a:gd name="connsiteX24" fmla="*/ 159448 w 266700"/>
                <a:gd name="connsiteY24" fmla="*/ 272034 h 381000"/>
                <a:gd name="connsiteX25" fmla="*/ 159448 w 266700"/>
                <a:gd name="connsiteY25" fmla="*/ 272034 h 381000"/>
                <a:gd name="connsiteX26" fmla="*/ 144780 w 266700"/>
                <a:gd name="connsiteY26" fmla="*/ 272034 h 381000"/>
                <a:gd name="connsiteX27" fmla="*/ 148304 w 266700"/>
                <a:gd name="connsiteY27" fmla="*/ 259937 h 381000"/>
                <a:gd name="connsiteX28" fmla="*/ 180975 w 266700"/>
                <a:gd name="connsiteY28" fmla="*/ 120301 h 381000"/>
                <a:gd name="connsiteX29" fmla="*/ 144209 w 266700"/>
                <a:gd name="connsiteY29" fmla="*/ 14097 h 381000"/>
                <a:gd name="connsiteX30" fmla="*/ 143732 w 266700"/>
                <a:gd name="connsiteY30" fmla="*/ 13621 h 381000"/>
                <a:gd name="connsiteX31" fmla="*/ 144209 w 266700"/>
                <a:gd name="connsiteY31" fmla="*/ 13145 h 381000"/>
                <a:gd name="connsiteX32" fmla="*/ 223838 w 266700"/>
                <a:gd name="connsiteY32" fmla="*/ 121444 h 381000"/>
                <a:gd name="connsiteX33" fmla="*/ 90488 w 266700"/>
                <a:gd name="connsiteY33" fmla="*/ 239649 h 381000"/>
                <a:gd name="connsiteX34" fmla="*/ 42863 w 266700"/>
                <a:gd name="connsiteY34" fmla="*/ 121444 h 381000"/>
                <a:gd name="connsiteX35" fmla="*/ 122206 w 266700"/>
                <a:gd name="connsiteY35" fmla="*/ 13145 h 381000"/>
                <a:gd name="connsiteX36" fmla="*/ 122682 w 266700"/>
                <a:gd name="connsiteY36" fmla="*/ 13621 h 381000"/>
                <a:gd name="connsiteX37" fmla="*/ 122206 w 266700"/>
                <a:gd name="connsiteY37" fmla="*/ 14097 h 381000"/>
                <a:gd name="connsiteX38" fmla="*/ 85439 w 266700"/>
                <a:gd name="connsiteY38" fmla="*/ 120301 h 381000"/>
                <a:gd name="connsiteX39" fmla="*/ 118205 w 266700"/>
                <a:gd name="connsiteY39" fmla="*/ 260033 h 381000"/>
                <a:gd name="connsiteX40" fmla="*/ 121634 w 266700"/>
                <a:gd name="connsiteY40" fmla="*/ 272034 h 381000"/>
                <a:gd name="connsiteX41" fmla="*/ 107537 w 266700"/>
                <a:gd name="connsiteY41" fmla="*/ 272034 h 381000"/>
                <a:gd name="connsiteX42" fmla="*/ 107537 w 266700"/>
                <a:gd name="connsiteY42" fmla="*/ 272034 h 381000"/>
                <a:gd name="connsiteX43" fmla="*/ 90392 w 266700"/>
                <a:gd name="connsiteY43" fmla="*/ 239649 h 381000"/>
                <a:gd name="connsiteX44" fmla="*/ 123825 w 266700"/>
                <a:gd name="connsiteY44" fmla="*/ 300609 h 381000"/>
                <a:gd name="connsiteX45" fmla="*/ 142875 w 266700"/>
                <a:gd name="connsiteY45" fmla="*/ 300609 h 381000"/>
                <a:gd name="connsiteX46" fmla="*/ 142875 w 266700"/>
                <a:gd name="connsiteY46" fmla="*/ 300609 h 381000"/>
                <a:gd name="connsiteX47" fmla="*/ 142875 w 266700"/>
                <a:gd name="connsiteY47" fmla="*/ 319659 h 381000"/>
                <a:gd name="connsiteX48" fmla="*/ 142875 w 266700"/>
                <a:gd name="connsiteY48" fmla="*/ 319659 h 381000"/>
                <a:gd name="connsiteX49" fmla="*/ 123825 w 266700"/>
                <a:gd name="connsiteY49" fmla="*/ 319659 h 381000"/>
                <a:gd name="connsiteX50" fmla="*/ 123825 w 266700"/>
                <a:gd name="connsiteY50" fmla="*/ 319659 h 381000"/>
                <a:gd name="connsiteX51" fmla="*/ 123825 w 266700"/>
                <a:gd name="connsiteY51" fmla="*/ 300609 h 381000"/>
                <a:gd name="connsiteX52" fmla="*/ 123825 w 266700"/>
                <a:gd name="connsiteY52" fmla="*/ 300609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6700" h="381000">
                  <a:moveTo>
                    <a:pt x="161925" y="300609"/>
                  </a:moveTo>
                  <a:lnTo>
                    <a:pt x="165640" y="300609"/>
                  </a:lnTo>
                  <a:lnTo>
                    <a:pt x="169069" y="285750"/>
                  </a:lnTo>
                  <a:cubicBezTo>
                    <a:pt x="173831" y="252412"/>
                    <a:pt x="266700" y="170117"/>
                    <a:pt x="266700" y="114300"/>
                  </a:cubicBezTo>
                  <a:cubicBezTo>
                    <a:pt x="266700" y="46577"/>
                    <a:pt x="211646" y="0"/>
                    <a:pt x="133350" y="0"/>
                  </a:cubicBezTo>
                  <a:cubicBezTo>
                    <a:pt x="55054" y="0"/>
                    <a:pt x="0" y="46768"/>
                    <a:pt x="0" y="114300"/>
                  </a:cubicBezTo>
                  <a:cubicBezTo>
                    <a:pt x="0" y="170117"/>
                    <a:pt x="92869" y="252412"/>
                    <a:pt x="97631" y="285750"/>
                  </a:cubicBezTo>
                  <a:lnTo>
                    <a:pt x="101060" y="300609"/>
                  </a:lnTo>
                  <a:lnTo>
                    <a:pt x="104775" y="300609"/>
                  </a:lnTo>
                  <a:lnTo>
                    <a:pt x="104775" y="319659"/>
                  </a:lnTo>
                  <a:lnTo>
                    <a:pt x="104775" y="319659"/>
                  </a:lnTo>
                  <a:lnTo>
                    <a:pt x="85725" y="319659"/>
                  </a:lnTo>
                  <a:lnTo>
                    <a:pt x="85725" y="319659"/>
                  </a:lnTo>
                  <a:lnTo>
                    <a:pt x="85725" y="371475"/>
                  </a:lnTo>
                  <a:cubicBezTo>
                    <a:pt x="85878" y="379838"/>
                    <a:pt x="92783" y="386493"/>
                    <a:pt x="101145" y="386339"/>
                  </a:cubicBezTo>
                  <a:cubicBezTo>
                    <a:pt x="101213" y="386338"/>
                    <a:pt x="101279" y="386336"/>
                    <a:pt x="101346" y="386334"/>
                  </a:cubicBezTo>
                  <a:lnTo>
                    <a:pt x="165354" y="386334"/>
                  </a:lnTo>
                  <a:cubicBezTo>
                    <a:pt x="173684" y="386602"/>
                    <a:pt x="180664" y="380089"/>
                    <a:pt x="180975" y="371761"/>
                  </a:cubicBezTo>
                  <a:lnTo>
                    <a:pt x="180975" y="319659"/>
                  </a:lnTo>
                  <a:lnTo>
                    <a:pt x="180975" y="319659"/>
                  </a:lnTo>
                  <a:lnTo>
                    <a:pt x="161925" y="319659"/>
                  </a:lnTo>
                  <a:lnTo>
                    <a:pt x="161925" y="319659"/>
                  </a:lnTo>
                  <a:close/>
                  <a:moveTo>
                    <a:pt x="223838" y="121444"/>
                  </a:moveTo>
                  <a:cubicBezTo>
                    <a:pt x="223838" y="150686"/>
                    <a:pt x="196406" y="202025"/>
                    <a:pt x="176213" y="239649"/>
                  </a:cubicBezTo>
                  <a:cubicBezTo>
                    <a:pt x="169926" y="251651"/>
                    <a:pt x="164306" y="262509"/>
                    <a:pt x="159448" y="272034"/>
                  </a:cubicBezTo>
                  <a:lnTo>
                    <a:pt x="159448" y="272034"/>
                  </a:lnTo>
                  <a:lnTo>
                    <a:pt x="144780" y="272034"/>
                  </a:lnTo>
                  <a:lnTo>
                    <a:pt x="148304" y="259937"/>
                  </a:lnTo>
                  <a:cubicBezTo>
                    <a:pt x="159734" y="221266"/>
                    <a:pt x="180975" y="149257"/>
                    <a:pt x="180975" y="120301"/>
                  </a:cubicBezTo>
                  <a:cubicBezTo>
                    <a:pt x="180975" y="62484"/>
                    <a:pt x="167164" y="23241"/>
                    <a:pt x="144209" y="14097"/>
                  </a:cubicBezTo>
                  <a:cubicBezTo>
                    <a:pt x="143946" y="14097"/>
                    <a:pt x="143732" y="13884"/>
                    <a:pt x="143732" y="13621"/>
                  </a:cubicBezTo>
                  <a:cubicBezTo>
                    <a:pt x="143732" y="13358"/>
                    <a:pt x="143946" y="13145"/>
                    <a:pt x="144209" y="13145"/>
                  </a:cubicBezTo>
                  <a:cubicBezTo>
                    <a:pt x="192405" y="18764"/>
                    <a:pt x="223838" y="60770"/>
                    <a:pt x="223838" y="121444"/>
                  </a:cubicBezTo>
                  <a:close/>
                  <a:moveTo>
                    <a:pt x="90488" y="239649"/>
                  </a:moveTo>
                  <a:cubicBezTo>
                    <a:pt x="70390" y="201549"/>
                    <a:pt x="42863" y="150686"/>
                    <a:pt x="42863" y="121444"/>
                  </a:cubicBezTo>
                  <a:cubicBezTo>
                    <a:pt x="42863" y="60770"/>
                    <a:pt x="74295" y="18764"/>
                    <a:pt x="122206" y="13145"/>
                  </a:cubicBezTo>
                  <a:cubicBezTo>
                    <a:pt x="122469" y="13145"/>
                    <a:pt x="122682" y="13358"/>
                    <a:pt x="122682" y="13621"/>
                  </a:cubicBezTo>
                  <a:cubicBezTo>
                    <a:pt x="122682" y="13884"/>
                    <a:pt x="122469" y="14097"/>
                    <a:pt x="122206" y="14097"/>
                  </a:cubicBezTo>
                  <a:cubicBezTo>
                    <a:pt x="99250" y="23622"/>
                    <a:pt x="85439" y="61722"/>
                    <a:pt x="85439" y="120301"/>
                  </a:cubicBezTo>
                  <a:cubicBezTo>
                    <a:pt x="85439" y="148876"/>
                    <a:pt x="106680" y="221266"/>
                    <a:pt x="118205" y="260033"/>
                  </a:cubicBezTo>
                  <a:cubicBezTo>
                    <a:pt x="119348" y="264224"/>
                    <a:pt x="120491" y="268129"/>
                    <a:pt x="121634" y="272034"/>
                  </a:cubicBezTo>
                  <a:lnTo>
                    <a:pt x="107537" y="272034"/>
                  </a:lnTo>
                  <a:lnTo>
                    <a:pt x="107537" y="272034"/>
                  </a:lnTo>
                  <a:cubicBezTo>
                    <a:pt x="102299" y="262509"/>
                    <a:pt x="96774" y="251651"/>
                    <a:pt x="90392" y="239649"/>
                  </a:cubicBezTo>
                  <a:close/>
                  <a:moveTo>
                    <a:pt x="123825" y="300609"/>
                  </a:moveTo>
                  <a:lnTo>
                    <a:pt x="142875" y="300609"/>
                  </a:lnTo>
                  <a:lnTo>
                    <a:pt x="142875" y="300609"/>
                  </a:lnTo>
                  <a:lnTo>
                    <a:pt x="142875" y="319659"/>
                  </a:lnTo>
                  <a:lnTo>
                    <a:pt x="142875" y="319659"/>
                  </a:lnTo>
                  <a:lnTo>
                    <a:pt x="123825" y="319659"/>
                  </a:lnTo>
                  <a:lnTo>
                    <a:pt x="123825" y="319659"/>
                  </a:lnTo>
                  <a:lnTo>
                    <a:pt x="123825" y="300609"/>
                  </a:lnTo>
                  <a:lnTo>
                    <a:pt x="123825" y="300609"/>
                  </a:lnTo>
                  <a:close/>
                </a:path>
              </a:pathLst>
            </a:custGeom>
            <a:grpFill/>
            <a:ln w="9525" cap="flat">
              <a:noFill/>
              <a:prstDash val="solid"/>
              <a:miter/>
            </a:ln>
          </p:spPr>
          <p:txBody>
            <a:bodyPr rtlCol="0" anchor="ctr"/>
            <a:lstStyle/>
            <a:p>
              <a:endParaRPr lang="zh-CN" altLang="en-US"/>
            </a:p>
          </p:txBody>
        </p:sp>
      </p:grpSp>
      <p:sp>
        <p:nvSpPr>
          <p:cNvPr id="47" name="矩形 46"/>
          <p:cNvSpPr/>
          <p:nvPr/>
        </p:nvSpPr>
        <p:spPr>
          <a:xfrm>
            <a:off x="6893189" y="1882085"/>
            <a:ext cx="3637651" cy="2492990"/>
          </a:xfrm>
          <a:prstGeom prst="rect">
            <a:avLst/>
          </a:prstGeom>
        </p:spPr>
        <p:txBody>
          <a:bodyPr wrap="square">
            <a:spAutoFit/>
          </a:bodyPr>
          <a:lstStyle/>
          <a:p>
            <a:pPr algn="just">
              <a:lnSpc>
                <a:spcPct val="130000"/>
              </a:lnSpc>
            </a:pPr>
            <a:r>
              <a:rPr lang="zh-CN" altLang="en-US" sz="2000" dirty="0">
                <a:solidFill>
                  <a:schemeClr val="tx1">
                    <a:lumMod val="75000"/>
                    <a:lumOff val="25000"/>
                  </a:schemeClr>
                </a:solidFill>
                <a:latin typeface="+mn-ea"/>
              </a:rPr>
              <a:t>项目负责人与组织者应该严格按照项目申请书中设定的活动实施时间开展相关活动。除非遇到天气、人员、时间等硬性条件的限制，否则不应该随意推迟或者取消相关活动。</a:t>
            </a:r>
            <a:endParaRPr lang="zh-CN" altLang="en-US" sz="2000" dirty="0">
              <a:solidFill>
                <a:schemeClr val="tx1">
                  <a:lumMod val="75000"/>
                  <a:lumOff val="25000"/>
                </a:schemeClr>
              </a:solidFill>
              <a:latin typeface="+mn-ea"/>
            </a:endParaRPr>
          </a:p>
        </p:txBody>
      </p:sp>
      <p:sp>
        <p:nvSpPr>
          <p:cNvPr id="49" name="等腰三角形 48"/>
          <p:cNvSpPr/>
          <p:nvPr/>
        </p:nvSpPr>
        <p:spPr>
          <a:xfrm>
            <a:off x="10906125" y="5807869"/>
            <a:ext cx="553711" cy="502955"/>
          </a:xfrm>
          <a:custGeom>
            <a:avLst/>
            <a:gdLst>
              <a:gd name="connsiteX0" fmla="*/ 0 w 741589"/>
              <a:gd name="connsiteY0" fmla="*/ 193336 h 193336"/>
              <a:gd name="connsiteX1" fmla="*/ 370795 w 741589"/>
              <a:gd name="connsiteY1" fmla="*/ 0 h 193336"/>
              <a:gd name="connsiteX2" fmla="*/ 741589 w 741589"/>
              <a:gd name="connsiteY2" fmla="*/ 193336 h 193336"/>
              <a:gd name="connsiteX3" fmla="*/ 0 w 741589"/>
              <a:gd name="connsiteY3" fmla="*/ 193336 h 193336"/>
              <a:gd name="connsiteX0-1" fmla="*/ 0 w 741589"/>
              <a:gd name="connsiteY0-2" fmla="*/ 313986 h 313986"/>
              <a:gd name="connsiteX1-3" fmla="*/ 739095 w 741589"/>
              <a:gd name="connsiteY1-4" fmla="*/ 0 h 313986"/>
              <a:gd name="connsiteX2-5" fmla="*/ 741589 w 741589"/>
              <a:gd name="connsiteY2-6" fmla="*/ 313986 h 313986"/>
              <a:gd name="connsiteX3-7" fmla="*/ 0 w 741589"/>
              <a:gd name="connsiteY3-8" fmla="*/ 313986 h 313986"/>
              <a:gd name="connsiteX0-9" fmla="*/ 0 w 573314"/>
              <a:gd name="connsiteY0-10" fmla="*/ 313986 h 313986"/>
              <a:gd name="connsiteX1-11" fmla="*/ 570820 w 573314"/>
              <a:gd name="connsiteY1-12" fmla="*/ 0 h 313986"/>
              <a:gd name="connsiteX2-13" fmla="*/ 573314 w 573314"/>
              <a:gd name="connsiteY2-14" fmla="*/ 313986 h 313986"/>
              <a:gd name="connsiteX3-15" fmla="*/ 0 w 573314"/>
              <a:gd name="connsiteY3-16" fmla="*/ 313986 h 313986"/>
              <a:gd name="connsiteX0-17" fmla="*/ 0 w 417739"/>
              <a:gd name="connsiteY0-18" fmla="*/ 310811 h 313986"/>
              <a:gd name="connsiteX1-19" fmla="*/ 415245 w 417739"/>
              <a:gd name="connsiteY1-20" fmla="*/ 0 h 313986"/>
              <a:gd name="connsiteX2-21" fmla="*/ 417739 w 417739"/>
              <a:gd name="connsiteY2-22" fmla="*/ 313986 h 313986"/>
              <a:gd name="connsiteX3-23" fmla="*/ 0 w 417739"/>
              <a:gd name="connsiteY3-24" fmla="*/ 310811 h 313986"/>
              <a:gd name="connsiteX0-25" fmla="*/ 0 w 417739"/>
              <a:gd name="connsiteY0-26" fmla="*/ 310811 h 313986"/>
              <a:gd name="connsiteX1-27" fmla="*/ 415245 w 417739"/>
              <a:gd name="connsiteY1-28" fmla="*/ 0 h 313986"/>
              <a:gd name="connsiteX2-29" fmla="*/ 417739 w 417739"/>
              <a:gd name="connsiteY2-30" fmla="*/ 313986 h 313986"/>
              <a:gd name="connsiteX3-31" fmla="*/ 0 w 417739"/>
              <a:gd name="connsiteY3-32" fmla="*/ 310811 h 313986"/>
              <a:gd name="connsiteX0-33" fmla="*/ 0 w 418569"/>
              <a:gd name="connsiteY0-34" fmla="*/ 312065 h 315240"/>
              <a:gd name="connsiteX1-35" fmla="*/ 418386 w 418569"/>
              <a:gd name="connsiteY1-36" fmla="*/ 0 h 315240"/>
              <a:gd name="connsiteX2-37" fmla="*/ 417739 w 418569"/>
              <a:gd name="connsiteY2-38" fmla="*/ 315240 h 315240"/>
              <a:gd name="connsiteX3-39" fmla="*/ 0 w 418569"/>
              <a:gd name="connsiteY3-40" fmla="*/ 312065 h 315240"/>
              <a:gd name="connsiteX0-41" fmla="*/ 0 w 416777"/>
              <a:gd name="connsiteY0-42" fmla="*/ 316562 h 316562"/>
              <a:gd name="connsiteX1-43" fmla="*/ 416594 w 416777"/>
              <a:gd name="connsiteY1-44" fmla="*/ 0 h 316562"/>
              <a:gd name="connsiteX2-45" fmla="*/ 415947 w 416777"/>
              <a:gd name="connsiteY2-46" fmla="*/ 315240 h 316562"/>
              <a:gd name="connsiteX3-47" fmla="*/ 0 w 416777"/>
              <a:gd name="connsiteY3-48" fmla="*/ 316562 h 316562"/>
            </a:gdLst>
            <a:ahLst/>
            <a:cxnLst>
              <a:cxn ang="0">
                <a:pos x="connsiteX0-1" y="connsiteY0-2"/>
              </a:cxn>
              <a:cxn ang="0">
                <a:pos x="connsiteX1-3" y="connsiteY1-4"/>
              </a:cxn>
              <a:cxn ang="0">
                <a:pos x="connsiteX2-5" y="connsiteY2-6"/>
              </a:cxn>
              <a:cxn ang="0">
                <a:pos x="connsiteX3-7" y="connsiteY3-8"/>
              </a:cxn>
            </a:cxnLst>
            <a:rect l="l" t="t" r="r" b="b"/>
            <a:pathLst>
              <a:path w="416777" h="316562">
                <a:moveTo>
                  <a:pt x="0" y="316562"/>
                </a:moveTo>
                <a:lnTo>
                  <a:pt x="416594" y="0"/>
                </a:lnTo>
                <a:cubicBezTo>
                  <a:pt x="417425" y="104662"/>
                  <a:pt x="415116" y="210578"/>
                  <a:pt x="415947" y="315240"/>
                </a:cubicBezTo>
                <a:lnTo>
                  <a:pt x="0" y="316562"/>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innerShdw blurRad="1270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1" name="图片 190"/>
          <p:cNvPicPr>
            <a:picLocks noChangeAspect="1"/>
          </p:cNvPicPr>
          <p:nvPr/>
        </p:nvPicPr>
        <p:blipFill>
          <a:blip r:embed="rId2"/>
          <a:stretch>
            <a:fillRect/>
          </a:stretch>
        </p:blipFill>
        <p:spPr>
          <a:xfrm>
            <a:off x="10029933" y="361209"/>
            <a:ext cx="1733333" cy="819048"/>
          </a:xfrm>
          <a:prstGeom prst="rect">
            <a:avLst/>
          </a:prstGeom>
        </p:spPr>
      </p:pic>
      <p:pic>
        <p:nvPicPr>
          <p:cNvPr id="192" name="图片 19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3126177" cy="424732"/>
          </a:xfrm>
        </p:spPr>
        <p:txBody>
          <a:bodyPr/>
          <a:lstStyle/>
          <a:p>
            <a:r>
              <a:rPr lang="en-US" altLang="zh-CN" dirty="0"/>
              <a:t>2</a:t>
            </a:r>
            <a:r>
              <a:rPr lang="zh-CN" altLang="en-US" dirty="0"/>
              <a:t>、根据指标开展活动</a:t>
            </a:r>
            <a:endParaRPr lang="zh-CN" altLang="en-US" dirty="0"/>
          </a:p>
        </p:txBody>
      </p:sp>
      <p:sp>
        <p:nvSpPr>
          <p:cNvPr id="3" name="矩形 2"/>
          <p:cNvSpPr/>
          <p:nvPr/>
        </p:nvSpPr>
        <p:spPr>
          <a:xfrm>
            <a:off x="2208303" y="2537284"/>
            <a:ext cx="3688030" cy="1372683"/>
          </a:xfrm>
          <a:prstGeom prst="rect">
            <a:avLst/>
          </a:prstGeom>
        </p:spPr>
        <p:txBody>
          <a:bodyPr wrap="square">
            <a:spAutoFit/>
          </a:bodyPr>
          <a:lstStyle/>
          <a:p>
            <a:pPr algn="just">
              <a:lnSpc>
                <a:spcPct val="130000"/>
              </a:lnSpc>
            </a:pPr>
            <a:r>
              <a:rPr lang="zh-CN" altLang="en-US" sz="1600" dirty="0">
                <a:solidFill>
                  <a:schemeClr val="tx1">
                    <a:lumMod val="75000"/>
                    <a:lumOff val="25000"/>
                  </a:schemeClr>
                </a:solidFill>
                <a:latin typeface="+mn-ea"/>
              </a:rPr>
              <a:t>如果前期设定活动参与者有</a:t>
            </a:r>
            <a:r>
              <a:rPr lang="en-US" altLang="zh-CN" sz="1600" dirty="0">
                <a:solidFill>
                  <a:schemeClr val="tx1">
                    <a:lumMod val="75000"/>
                    <a:lumOff val="25000"/>
                  </a:schemeClr>
                </a:solidFill>
                <a:latin typeface="+mn-ea"/>
              </a:rPr>
              <a:t>50</a:t>
            </a:r>
            <a:r>
              <a:rPr lang="zh-CN" altLang="en-US" sz="1600" dirty="0">
                <a:solidFill>
                  <a:schemeClr val="tx1">
                    <a:lumMod val="75000"/>
                    <a:lumOff val="25000"/>
                  </a:schemeClr>
                </a:solidFill>
                <a:latin typeface="+mn-ea"/>
              </a:rPr>
              <a:t>人，那么活动组织者应该在活动开始前进行活动宣传，尽可能保证人员参与，在活动开始时组织人员签到、活动现场拍照等。</a:t>
            </a:r>
            <a:endParaRPr lang="zh-CN" altLang="en-US" sz="1600" dirty="0">
              <a:solidFill>
                <a:schemeClr val="tx1">
                  <a:lumMod val="75000"/>
                  <a:lumOff val="25000"/>
                </a:schemeClr>
              </a:solidFill>
              <a:latin typeface="+mn-ea"/>
            </a:endParaRPr>
          </a:p>
        </p:txBody>
      </p:sp>
      <p:sp>
        <p:nvSpPr>
          <p:cNvPr id="4" name="文本框 3"/>
          <p:cNvSpPr txBox="1"/>
          <p:nvPr/>
        </p:nvSpPr>
        <p:spPr>
          <a:xfrm>
            <a:off x="2200038" y="1975627"/>
            <a:ext cx="1564241" cy="461665"/>
          </a:xfrm>
          <a:prstGeom prst="rect">
            <a:avLst/>
          </a:prstGeom>
          <a:noFill/>
        </p:spPr>
        <p:txBody>
          <a:bodyPr wrap="square" rtlCol="0">
            <a:spAutoFit/>
          </a:bodyPr>
          <a:lstStyle/>
          <a:p>
            <a:r>
              <a:rPr lang="zh-CN" altLang="en-US" sz="2400" b="1" spc="300" dirty="0">
                <a:solidFill>
                  <a:schemeClr val="tx1">
                    <a:lumMod val="75000"/>
                    <a:lumOff val="25000"/>
                  </a:schemeClr>
                </a:solidFill>
              </a:rPr>
              <a:t>参与人数</a:t>
            </a:r>
            <a:endParaRPr lang="zh-CN" altLang="en-US" sz="2400" b="1" spc="300" dirty="0">
              <a:solidFill>
                <a:schemeClr val="tx1">
                  <a:lumMod val="75000"/>
                  <a:lumOff val="25000"/>
                </a:schemeClr>
              </a:solidFill>
            </a:endParaRPr>
          </a:p>
        </p:txBody>
      </p:sp>
      <p:sp>
        <p:nvSpPr>
          <p:cNvPr id="20" name="矩形 19"/>
          <p:cNvSpPr/>
          <p:nvPr/>
        </p:nvSpPr>
        <p:spPr>
          <a:xfrm>
            <a:off x="2208303" y="4960264"/>
            <a:ext cx="3688030" cy="1692771"/>
          </a:xfrm>
          <a:prstGeom prst="rect">
            <a:avLst/>
          </a:prstGeom>
        </p:spPr>
        <p:txBody>
          <a:bodyPr wrap="square">
            <a:spAutoFit/>
          </a:bodyPr>
          <a:lstStyle/>
          <a:p>
            <a:pPr algn="just">
              <a:lnSpc>
                <a:spcPct val="130000"/>
              </a:lnSpc>
            </a:pPr>
            <a:r>
              <a:rPr lang="zh-CN" altLang="en-US" sz="1600" dirty="0">
                <a:solidFill>
                  <a:schemeClr val="tx1">
                    <a:lumMod val="75000"/>
                    <a:lumOff val="25000"/>
                  </a:schemeClr>
                </a:solidFill>
                <a:latin typeface="+mn-ea"/>
              </a:rPr>
              <a:t>设定为活动满意度达到</a:t>
            </a:r>
            <a:r>
              <a:rPr lang="en-US" altLang="zh-CN" sz="1600" dirty="0">
                <a:solidFill>
                  <a:schemeClr val="tx1">
                    <a:lumMod val="75000"/>
                    <a:lumOff val="25000"/>
                  </a:schemeClr>
                </a:solidFill>
                <a:latin typeface="+mn-ea"/>
              </a:rPr>
              <a:t>80%</a:t>
            </a:r>
            <a:r>
              <a:rPr lang="zh-CN" altLang="en-US" sz="1600" dirty="0">
                <a:solidFill>
                  <a:schemeClr val="tx1">
                    <a:lumMod val="75000"/>
                    <a:lumOff val="25000"/>
                  </a:schemeClr>
                </a:solidFill>
                <a:latin typeface="+mn-ea"/>
              </a:rPr>
              <a:t>，那么活动组织者应该尽可能提升活动质量，满足参与者需求，并在项目结束后进行相关的活动满意度（问卷）调查，验证是否达到预期。</a:t>
            </a:r>
            <a:endParaRPr lang="zh-CN" altLang="en-US" sz="1600" dirty="0">
              <a:solidFill>
                <a:schemeClr val="tx1">
                  <a:lumMod val="75000"/>
                  <a:lumOff val="25000"/>
                </a:schemeClr>
              </a:solidFill>
              <a:latin typeface="+mn-ea"/>
            </a:endParaRPr>
          </a:p>
        </p:txBody>
      </p:sp>
      <p:sp>
        <p:nvSpPr>
          <p:cNvPr id="21" name="文本框 20"/>
          <p:cNvSpPr txBox="1"/>
          <p:nvPr/>
        </p:nvSpPr>
        <p:spPr>
          <a:xfrm>
            <a:off x="2200039" y="4398607"/>
            <a:ext cx="1564240" cy="461665"/>
          </a:xfrm>
          <a:prstGeom prst="rect">
            <a:avLst/>
          </a:prstGeom>
          <a:noFill/>
        </p:spPr>
        <p:txBody>
          <a:bodyPr wrap="square" rtlCol="0">
            <a:spAutoFit/>
          </a:bodyPr>
          <a:lstStyle/>
          <a:p>
            <a:r>
              <a:rPr lang="zh-CN" altLang="en-US" sz="2400" b="1" spc="300" dirty="0">
                <a:solidFill>
                  <a:schemeClr val="tx1">
                    <a:lumMod val="75000"/>
                    <a:lumOff val="25000"/>
                  </a:schemeClr>
                </a:solidFill>
              </a:rPr>
              <a:t>满意程度</a:t>
            </a:r>
            <a:endParaRPr lang="zh-CN" altLang="en-US" sz="2400" b="1" spc="300" dirty="0">
              <a:solidFill>
                <a:schemeClr val="tx1">
                  <a:lumMod val="75000"/>
                  <a:lumOff val="25000"/>
                </a:schemeClr>
              </a:solidFill>
            </a:endParaRPr>
          </a:p>
        </p:txBody>
      </p:sp>
      <p:sp>
        <p:nvSpPr>
          <p:cNvPr id="25" name="矩形 24"/>
          <p:cNvSpPr/>
          <p:nvPr/>
        </p:nvSpPr>
        <p:spPr>
          <a:xfrm>
            <a:off x="7920375" y="2537284"/>
            <a:ext cx="3688030" cy="1052596"/>
          </a:xfrm>
          <a:prstGeom prst="rect">
            <a:avLst/>
          </a:prstGeom>
        </p:spPr>
        <p:txBody>
          <a:bodyPr wrap="square">
            <a:spAutoFit/>
          </a:bodyPr>
          <a:lstStyle/>
          <a:p>
            <a:pPr algn="just">
              <a:lnSpc>
                <a:spcPct val="130000"/>
              </a:lnSpc>
            </a:pPr>
            <a:r>
              <a:rPr lang="zh-CN" altLang="en-US" sz="1600" dirty="0">
                <a:solidFill>
                  <a:schemeClr val="tx1">
                    <a:lumMod val="75000"/>
                    <a:lumOff val="25000"/>
                  </a:schemeClr>
                </a:solidFill>
                <a:latin typeface="+mn-ea"/>
              </a:rPr>
              <a:t>如果计划开展</a:t>
            </a:r>
            <a:r>
              <a:rPr lang="en-US" altLang="zh-CN" sz="1600" dirty="0">
                <a:solidFill>
                  <a:schemeClr val="tx1">
                    <a:lumMod val="75000"/>
                    <a:lumOff val="25000"/>
                  </a:schemeClr>
                </a:solidFill>
                <a:latin typeface="+mn-ea"/>
              </a:rPr>
              <a:t>3</a:t>
            </a:r>
            <a:r>
              <a:rPr lang="zh-CN" altLang="en-US" sz="1600" dirty="0">
                <a:solidFill>
                  <a:schemeClr val="tx1">
                    <a:lumMod val="75000"/>
                    <a:lumOff val="25000"/>
                  </a:schemeClr>
                </a:solidFill>
                <a:latin typeface="+mn-ea"/>
              </a:rPr>
              <a:t>次连续性的活动，那么应该严格按照计划开展，尽可能保证</a:t>
            </a:r>
            <a:r>
              <a:rPr lang="en-US" altLang="zh-CN" sz="1600" dirty="0">
                <a:solidFill>
                  <a:schemeClr val="tx1">
                    <a:lumMod val="75000"/>
                    <a:lumOff val="25000"/>
                  </a:schemeClr>
                </a:solidFill>
                <a:latin typeface="+mn-ea"/>
              </a:rPr>
              <a:t>3</a:t>
            </a:r>
            <a:r>
              <a:rPr lang="zh-CN" altLang="en-US" sz="1600" dirty="0">
                <a:solidFill>
                  <a:schemeClr val="tx1">
                    <a:lumMod val="75000"/>
                    <a:lumOff val="25000"/>
                  </a:schemeClr>
                </a:solidFill>
                <a:latin typeface="+mn-ea"/>
              </a:rPr>
              <a:t>场活动都能够顺利举办。</a:t>
            </a:r>
            <a:endParaRPr lang="zh-CN" altLang="en-US" sz="1600" dirty="0">
              <a:solidFill>
                <a:schemeClr val="tx1">
                  <a:lumMod val="75000"/>
                  <a:lumOff val="25000"/>
                </a:schemeClr>
              </a:solidFill>
              <a:cs typeface="+mn-ea"/>
              <a:sym typeface="+mn-lt"/>
            </a:endParaRPr>
          </a:p>
        </p:txBody>
      </p:sp>
      <p:sp>
        <p:nvSpPr>
          <p:cNvPr id="26" name="文本框 25"/>
          <p:cNvSpPr txBox="1"/>
          <p:nvPr/>
        </p:nvSpPr>
        <p:spPr>
          <a:xfrm>
            <a:off x="7912110" y="1975627"/>
            <a:ext cx="1567169" cy="461665"/>
          </a:xfrm>
          <a:prstGeom prst="rect">
            <a:avLst/>
          </a:prstGeom>
          <a:noFill/>
        </p:spPr>
        <p:txBody>
          <a:bodyPr wrap="square" rtlCol="0">
            <a:spAutoFit/>
          </a:bodyPr>
          <a:lstStyle/>
          <a:p>
            <a:r>
              <a:rPr lang="zh-CN" altLang="en-US" sz="2400" b="1" spc="300" dirty="0">
                <a:solidFill>
                  <a:schemeClr val="tx1">
                    <a:lumMod val="75000"/>
                    <a:lumOff val="25000"/>
                  </a:schemeClr>
                </a:solidFill>
              </a:rPr>
              <a:t>活动次数</a:t>
            </a:r>
            <a:endParaRPr lang="zh-CN" altLang="en-US" sz="2400" b="1" spc="300" dirty="0">
              <a:solidFill>
                <a:schemeClr val="tx1">
                  <a:lumMod val="75000"/>
                  <a:lumOff val="25000"/>
                </a:schemeClr>
              </a:solidFill>
            </a:endParaRPr>
          </a:p>
        </p:txBody>
      </p:sp>
      <p:sp>
        <p:nvSpPr>
          <p:cNvPr id="30" name="矩形 29"/>
          <p:cNvSpPr/>
          <p:nvPr/>
        </p:nvSpPr>
        <p:spPr>
          <a:xfrm>
            <a:off x="7920375" y="4960264"/>
            <a:ext cx="3688030" cy="1661609"/>
          </a:xfrm>
          <a:prstGeom prst="rect">
            <a:avLst/>
          </a:prstGeom>
        </p:spPr>
        <p:txBody>
          <a:bodyPr wrap="square">
            <a:spAutoFit/>
          </a:bodyPr>
          <a:lstStyle/>
          <a:p>
            <a:pPr algn="just">
              <a:lnSpc>
                <a:spcPct val="130000"/>
              </a:lnSpc>
            </a:pPr>
            <a:r>
              <a:rPr lang="zh-CN" altLang="en-US" sz="1600" dirty="0">
                <a:solidFill>
                  <a:schemeClr val="tx1">
                    <a:lumMod val="75000"/>
                    <a:lumOff val="25000"/>
                  </a:schemeClr>
                </a:solidFill>
                <a:latin typeface="+mn-ea"/>
              </a:rPr>
              <a:t>假设项目指标为陶学子四级通过率为 </a:t>
            </a:r>
            <a:r>
              <a:rPr lang="en-US" altLang="zh-CN" sz="1600" dirty="0">
                <a:solidFill>
                  <a:schemeClr val="tx1">
                    <a:lumMod val="75000"/>
                    <a:lumOff val="25000"/>
                  </a:schemeClr>
                </a:solidFill>
                <a:latin typeface="+mn-ea"/>
              </a:rPr>
              <a:t>85%</a:t>
            </a:r>
            <a:r>
              <a:rPr lang="zh-CN" altLang="en-US" sz="1600" dirty="0">
                <a:solidFill>
                  <a:schemeClr val="tx1">
                    <a:lumMod val="75000"/>
                    <a:lumOff val="25000"/>
                  </a:schemeClr>
                </a:solidFill>
                <a:latin typeface="+mn-ea"/>
              </a:rPr>
              <a:t>，活动组织者应当围绕提高陶学子英语学习成绩和提升通过率开展相关的英语学习活动，例如英语晨读会、英语晚自习、英语互助小组等。</a:t>
            </a:r>
            <a:endParaRPr lang="zh-CN" altLang="en-US" sz="1600" dirty="0">
              <a:solidFill>
                <a:schemeClr val="tx1">
                  <a:lumMod val="75000"/>
                  <a:lumOff val="25000"/>
                </a:schemeClr>
              </a:solidFill>
              <a:latin typeface="+mn-ea"/>
            </a:endParaRPr>
          </a:p>
        </p:txBody>
      </p:sp>
      <p:sp>
        <p:nvSpPr>
          <p:cNvPr id="31" name="文本框 30"/>
          <p:cNvSpPr txBox="1"/>
          <p:nvPr/>
        </p:nvSpPr>
        <p:spPr>
          <a:xfrm>
            <a:off x="7912111" y="4398607"/>
            <a:ext cx="1567168" cy="461665"/>
          </a:xfrm>
          <a:prstGeom prst="rect">
            <a:avLst/>
          </a:prstGeom>
          <a:noFill/>
        </p:spPr>
        <p:txBody>
          <a:bodyPr wrap="square" rtlCol="0">
            <a:spAutoFit/>
          </a:bodyPr>
          <a:lstStyle/>
          <a:p>
            <a:r>
              <a:rPr lang="zh-CN" altLang="en-US" sz="2400" b="1" spc="300" dirty="0">
                <a:solidFill>
                  <a:schemeClr val="tx1">
                    <a:lumMod val="75000"/>
                    <a:lumOff val="25000"/>
                  </a:schemeClr>
                </a:solidFill>
              </a:rPr>
              <a:t>通过比率</a:t>
            </a:r>
            <a:endParaRPr lang="zh-CN" altLang="en-US" sz="2400" b="1" spc="300" dirty="0">
              <a:solidFill>
                <a:schemeClr val="tx1">
                  <a:lumMod val="75000"/>
                  <a:lumOff val="25000"/>
                </a:schemeClr>
              </a:solidFill>
            </a:endParaRPr>
          </a:p>
        </p:txBody>
      </p:sp>
      <p:sp>
        <p:nvSpPr>
          <p:cNvPr id="6" name="矩形 5"/>
          <p:cNvSpPr/>
          <p:nvPr/>
        </p:nvSpPr>
        <p:spPr>
          <a:xfrm>
            <a:off x="726660" y="1370792"/>
            <a:ext cx="8976361" cy="369332"/>
          </a:xfrm>
          <a:prstGeom prst="rect">
            <a:avLst/>
          </a:prstGeom>
        </p:spPr>
        <p:txBody>
          <a:bodyPr wrap="square">
            <a:spAutoFit/>
          </a:bodyPr>
          <a:lstStyle/>
          <a:p>
            <a:r>
              <a:rPr lang="zh-CN" altLang="en-US" dirty="0">
                <a:latin typeface="微软雅黑" panose="020B0503020204020204" charset="-122"/>
                <a:ea typeface="微软雅黑" panose="020B0503020204020204" charset="-122"/>
              </a:rPr>
              <a:t>项目负责人与组织者应该为了达到既定的项目指标开展活动，做好相关工作。</a:t>
            </a:r>
            <a:r>
              <a:rPr lang="zh-CN" altLang="en-US" sz="1400" dirty="0">
                <a:latin typeface="微软雅黑" panose="020B0503020204020204" charset="-122"/>
                <a:ea typeface="微软雅黑" panose="020B0503020204020204" charset="-122"/>
              </a:rPr>
              <a:t>例如：</a:t>
            </a:r>
            <a:endParaRPr lang="zh-CN" altLang="en-US" sz="1400" dirty="0">
              <a:latin typeface="微软雅黑" panose="020B0503020204020204" charset="-122"/>
              <a:ea typeface="微软雅黑" panose="020B0503020204020204" charset="-122"/>
            </a:endParaRPr>
          </a:p>
        </p:txBody>
      </p:sp>
      <p:pic>
        <p:nvPicPr>
          <p:cNvPr id="11" name="图片 10"/>
          <p:cNvPicPr>
            <a:picLocks noChangeAspect="1"/>
          </p:cNvPicPr>
          <p:nvPr/>
        </p:nvPicPr>
        <p:blipFill>
          <a:blip r:embed="rId1"/>
          <a:stretch>
            <a:fillRect/>
          </a:stretch>
        </p:blipFill>
        <p:spPr>
          <a:xfrm>
            <a:off x="721501" y="4461112"/>
            <a:ext cx="1419948" cy="1416050"/>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a:blip r:embed="rId2"/>
          <a:stretch>
            <a:fillRect/>
          </a:stretch>
        </p:blipFill>
        <p:spPr>
          <a:xfrm>
            <a:off x="6429207" y="2038351"/>
            <a:ext cx="1416050" cy="1416051"/>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3"/>
          <a:stretch>
            <a:fillRect/>
          </a:stretch>
        </p:blipFill>
        <p:spPr>
          <a:xfrm>
            <a:off x="721502" y="2038350"/>
            <a:ext cx="1419948" cy="1416051"/>
          </a:xfrm>
          <a:prstGeom prst="rect">
            <a:avLst/>
          </a:prstGeom>
          <a:ln>
            <a:noFill/>
          </a:ln>
          <a:effectLst>
            <a:outerShdw blurRad="292100" dist="139700" dir="2700000" algn="tl" rotWithShape="0">
              <a:srgbClr val="333333">
                <a:alpha val="65000"/>
              </a:srgbClr>
            </a:outerShdw>
          </a:effectLst>
        </p:spPr>
      </p:pic>
      <p:pic>
        <p:nvPicPr>
          <p:cNvPr id="17" name="图片 16"/>
          <p:cNvPicPr>
            <a:picLocks noChangeAspect="1"/>
          </p:cNvPicPr>
          <p:nvPr/>
        </p:nvPicPr>
        <p:blipFill>
          <a:blip r:embed="rId4"/>
          <a:stretch>
            <a:fillRect/>
          </a:stretch>
        </p:blipFill>
        <p:spPr>
          <a:xfrm>
            <a:off x="6429207" y="4461111"/>
            <a:ext cx="1416050" cy="1416051"/>
          </a:xfrm>
          <a:prstGeom prst="rect">
            <a:avLst/>
          </a:prstGeom>
          <a:ln>
            <a:noFill/>
          </a:ln>
          <a:effectLst>
            <a:outerShdw blurRad="292100" dist="139700" dir="2700000" algn="tl" rotWithShape="0">
              <a:srgbClr val="333333">
                <a:alpha val="65000"/>
              </a:srgbClr>
            </a:outerShdw>
          </a:effectLst>
        </p:spPr>
      </p:pic>
      <p:pic>
        <p:nvPicPr>
          <p:cNvPr id="32" name="图片 31"/>
          <p:cNvPicPr>
            <a:picLocks noChangeAspect="1"/>
          </p:cNvPicPr>
          <p:nvPr/>
        </p:nvPicPr>
        <p:blipFill>
          <a:blip r:embed="rId5"/>
          <a:stretch>
            <a:fillRect/>
          </a:stretch>
        </p:blipFill>
        <p:spPr>
          <a:xfrm>
            <a:off x="10029933" y="361209"/>
            <a:ext cx="1733333" cy="819048"/>
          </a:xfrm>
          <a:prstGeom prst="rect">
            <a:avLst/>
          </a:prstGeom>
        </p:spPr>
      </p:pic>
      <p:pic>
        <p:nvPicPr>
          <p:cNvPr id="33" name="图片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3433953" cy="424732"/>
          </a:xfrm>
        </p:spPr>
        <p:txBody>
          <a:bodyPr/>
          <a:lstStyle/>
          <a:p>
            <a:r>
              <a:rPr lang="en-US" altLang="zh-CN" dirty="0"/>
              <a:t>3</a:t>
            </a:r>
            <a:r>
              <a:rPr lang="zh-CN" altLang="en-US" dirty="0"/>
              <a:t>、项目活动变更怎么办</a:t>
            </a:r>
            <a:endParaRPr lang="zh-CN" altLang="en-US" dirty="0"/>
          </a:p>
        </p:txBody>
      </p:sp>
      <p:sp>
        <p:nvSpPr>
          <p:cNvPr id="3" name="椭圆 2"/>
          <p:cNvSpPr/>
          <p:nvPr/>
        </p:nvSpPr>
        <p:spPr>
          <a:xfrm>
            <a:off x="1463816" y="2180966"/>
            <a:ext cx="1415771" cy="1415771"/>
          </a:xfrm>
          <a:prstGeom prst="ellipse">
            <a:avLst/>
          </a:prstGeom>
          <a:gradFill>
            <a:gsLst>
              <a:gs pos="53000">
                <a:srgbClr val="F69239"/>
              </a:gs>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椭圆 3"/>
          <p:cNvSpPr/>
          <p:nvPr/>
        </p:nvSpPr>
        <p:spPr>
          <a:xfrm>
            <a:off x="1619511" y="2336661"/>
            <a:ext cx="1104379" cy="11043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矩形 5"/>
          <p:cNvSpPr/>
          <p:nvPr/>
        </p:nvSpPr>
        <p:spPr>
          <a:xfrm>
            <a:off x="695325" y="4365281"/>
            <a:ext cx="2952750" cy="2012859"/>
          </a:xfrm>
          <a:prstGeom prst="rect">
            <a:avLst/>
          </a:prstGeom>
        </p:spPr>
        <p:txBody>
          <a:bodyPr wrap="square">
            <a:spAutoFit/>
          </a:bodyPr>
          <a:lstStyle/>
          <a:p>
            <a:pPr algn="ctr">
              <a:lnSpc>
                <a:spcPct val="130000"/>
              </a:lnSpc>
            </a:pPr>
            <a:r>
              <a:rPr lang="zh-CN" altLang="en-US" sz="1600" dirty="0">
                <a:solidFill>
                  <a:schemeClr val="tx1">
                    <a:lumMod val="75000"/>
                    <a:lumOff val="25000"/>
                  </a:schemeClr>
                </a:solidFill>
                <a:cs typeface="+mn-ea"/>
                <a:sym typeface="+mn-lt"/>
              </a:rPr>
              <a:t>如果活动场地是室外，活动开始前期必须提前查看天气预报，并做好场地预案，活动当天如果天气状况不好应及时调整活动场地或者活动时间，并及时做好相关通知工作。</a:t>
            </a:r>
            <a:endParaRPr lang="zh-CN" altLang="en-US" sz="1600" dirty="0">
              <a:solidFill>
                <a:schemeClr val="tx1">
                  <a:lumMod val="75000"/>
                  <a:lumOff val="25000"/>
                </a:schemeClr>
              </a:solidFill>
              <a:cs typeface="+mn-ea"/>
              <a:sym typeface="+mn-lt"/>
            </a:endParaRPr>
          </a:p>
        </p:txBody>
      </p:sp>
      <p:sp>
        <p:nvSpPr>
          <p:cNvPr id="7" name="矩形 6"/>
          <p:cNvSpPr/>
          <p:nvPr/>
        </p:nvSpPr>
        <p:spPr>
          <a:xfrm>
            <a:off x="1368657" y="3771546"/>
            <a:ext cx="1606086" cy="498598"/>
          </a:xfrm>
          <a:prstGeom prst="rect">
            <a:avLst/>
          </a:prstGeom>
          <a:noFill/>
        </p:spPr>
        <p:txBody>
          <a:bodyPr wrap="square" rtlCol="0" anchor="ctr">
            <a:spAutoFit/>
          </a:bodyPr>
          <a:lstStyle/>
          <a:p>
            <a:pPr>
              <a:lnSpc>
                <a:spcPct val="110000"/>
              </a:lnSpc>
            </a:pPr>
            <a:r>
              <a:rPr kumimoji="1" lang="zh-CN" altLang="en-US" sz="2400" b="1" spc="300" dirty="0">
                <a:solidFill>
                  <a:schemeClr val="tx1">
                    <a:lumMod val="75000"/>
                    <a:lumOff val="25000"/>
                  </a:schemeClr>
                </a:solidFill>
                <a:sym typeface="+mn-lt"/>
              </a:rPr>
              <a:t>天气原因</a:t>
            </a:r>
            <a:endParaRPr kumimoji="1" lang="zh-CN" altLang="en-US" sz="2400" b="1" spc="300" dirty="0">
              <a:solidFill>
                <a:schemeClr val="tx1">
                  <a:lumMod val="75000"/>
                  <a:lumOff val="25000"/>
                </a:schemeClr>
              </a:solidFill>
              <a:sym typeface="+mn-lt"/>
            </a:endParaRPr>
          </a:p>
        </p:txBody>
      </p:sp>
      <p:sp>
        <p:nvSpPr>
          <p:cNvPr id="9" name="椭圆 8"/>
          <p:cNvSpPr/>
          <p:nvPr/>
        </p:nvSpPr>
        <p:spPr>
          <a:xfrm>
            <a:off x="5397639" y="2180966"/>
            <a:ext cx="1415771" cy="1415771"/>
          </a:xfrm>
          <a:prstGeom prst="ellipse">
            <a:avLst/>
          </a:prstGeom>
          <a:gradFill>
            <a:gsLst>
              <a:gs pos="53000">
                <a:srgbClr val="F69239"/>
              </a:gs>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椭圆 9"/>
          <p:cNvSpPr/>
          <p:nvPr/>
        </p:nvSpPr>
        <p:spPr>
          <a:xfrm>
            <a:off x="5553334" y="2336661"/>
            <a:ext cx="1104379" cy="11043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矩形 10"/>
          <p:cNvSpPr/>
          <p:nvPr/>
        </p:nvSpPr>
        <p:spPr>
          <a:xfrm>
            <a:off x="4629148" y="4365281"/>
            <a:ext cx="2952750" cy="1372683"/>
          </a:xfrm>
          <a:prstGeom prst="rect">
            <a:avLst/>
          </a:prstGeom>
        </p:spPr>
        <p:txBody>
          <a:bodyPr wrap="square">
            <a:spAutoFit/>
          </a:bodyPr>
          <a:lstStyle/>
          <a:p>
            <a:pPr algn="ctr">
              <a:lnSpc>
                <a:spcPct val="130000"/>
              </a:lnSpc>
            </a:pPr>
            <a:r>
              <a:rPr lang="zh-CN" altLang="en-US" sz="1600" dirty="0">
                <a:solidFill>
                  <a:schemeClr val="tx1">
                    <a:lumMod val="75000"/>
                    <a:lumOff val="25000"/>
                  </a:schemeClr>
                </a:solidFill>
                <a:cs typeface="+mn-ea"/>
                <a:sym typeface="+mn-lt"/>
              </a:rPr>
              <a:t>如果因为活动主要人员不能参加，则需要及时调整活动内容安排，或者延期举行。及时做好相关通知与协调工作。</a:t>
            </a:r>
            <a:endParaRPr lang="zh-CN" altLang="en-US" sz="1600" dirty="0">
              <a:solidFill>
                <a:schemeClr val="tx1">
                  <a:lumMod val="75000"/>
                  <a:lumOff val="25000"/>
                </a:schemeClr>
              </a:solidFill>
              <a:cs typeface="+mn-ea"/>
              <a:sym typeface="+mn-lt"/>
            </a:endParaRPr>
          </a:p>
        </p:txBody>
      </p:sp>
      <p:sp>
        <p:nvSpPr>
          <p:cNvPr id="12" name="矩形 11"/>
          <p:cNvSpPr/>
          <p:nvPr/>
        </p:nvSpPr>
        <p:spPr>
          <a:xfrm>
            <a:off x="5275580" y="3771546"/>
            <a:ext cx="1659885" cy="498598"/>
          </a:xfrm>
          <a:prstGeom prst="rect">
            <a:avLst/>
          </a:prstGeom>
          <a:noFill/>
        </p:spPr>
        <p:txBody>
          <a:bodyPr wrap="square" rtlCol="0" anchor="ctr">
            <a:spAutoFit/>
          </a:bodyPr>
          <a:lstStyle/>
          <a:p>
            <a:pPr>
              <a:lnSpc>
                <a:spcPct val="110000"/>
              </a:lnSpc>
            </a:pPr>
            <a:r>
              <a:rPr kumimoji="1" lang="zh-CN" altLang="en-US" sz="2400" b="1" spc="300" dirty="0">
                <a:solidFill>
                  <a:schemeClr val="tx1">
                    <a:lumMod val="75000"/>
                    <a:lumOff val="25000"/>
                  </a:schemeClr>
                </a:solidFill>
                <a:sym typeface="+mn-lt"/>
              </a:rPr>
              <a:t>人员原因</a:t>
            </a:r>
            <a:endParaRPr kumimoji="1" lang="zh-CN" altLang="en-US" sz="2400" b="1" spc="300" dirty="0">
              <a:solidFill>
                <a:schemeClr val="tx1">
                  <a:lumMod val="75000"/>
                  <a:lumOff val="25000"/>
                </a:schemeClr>
              </a:solidFill>
              <a:sym typeface="+mn-lt"/>
            </a:endParaRPr>
          </a:p>
        </p:txBody>
      </p:sp>
      <p:sp>
        <p:nvSpPr>
          <p:cNvPr id="14" name="椭圆 13"/>
          <p:cNvSpPr/>
          <p:nvPr/>
        </p:nvSpPr>
        <p:spPr>
          <a:xfrm>
            <a:off x="9238618" y="2180966"/>
            <a:ext cx="1415771" cy="1415771"/>
          </a:xfrm>
          <a:prstGeom prst="ellipse">
            <a:avLst/>
          </a:prstGeom>
          <a:gradFill>
            <a:gsLst>
              <a:gs pos="53000">
                <a:srgbClr val="F69239"/>
              </a:gs>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椭圆 14"/>
          <p:cNvSpPr/>
          <p:nvPr/>
        </p:nvSpPr>
        <p:spPr>
          <a:xfrm>
            <a:off x="9394313" y="2336661"/>
            <a:ext cx="1104379" cy="11043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 name="矩形 15"/>
          <p:cNvSpPr/>
          <p:nvPr/>
        </p:nvSpPr>
        <p:spPr>
          <a:xfrm>
            <a:off x="8470127" y="4365281"/>
            <a:ext cx="2952750" cy="2012859"/>
          </a:xfrm>
          <a:prstGeom prst="rect">
            <a:avLst/>
          </a:prstGeom>
        </p:spPr>
        <p:txBody>
          <a:bodyPr wrap="square">
            <a:spAutoFit/>
          </a:bodyPr>
          <a:lstStyle/>
          <a:p>
            <a:pPr algn="ctr">
              <a:lnSpc>
                <a:spcPct val="130000"/>
              </a:lnSpc>
            </a:pPr>
            <a:r>
              <a:rPr lang="zh-CN" altLang="en-US" sz="1600" dirty="0">
                <a:solidFill>
                  <a:schemeClr val="tx1">
                    <a:lumMod val="75000"/>
                    <a:lumOff val="25000"/>
                  </a:schemeClr>
                </a:solidFill>
                <a:cs typeface="+mn-ea"/>
                <a:sym typeface="+mn-lt"/>
              </a:rPr>
              <a:t>如果因调课或考试等原因导致活动不能如期举办，应当以学习考试为主，及时调整活动时间、场地等，在相关学习任务完成后及时开展项目活动，尽量把时间损失降到最低。</a:t>
            </a:r>
            <a:endParaRPr lang="zh-CN" altLang="en-US" sz="1600" dirty="0">
              <a:solidFill>
                <a:schemeClr val="tx1">
                  <a:lumMod val="75000"/>
                  <a:lumOff val="25000"/>
                </a:schemeClr>
              </a:solidFill>
              <a:cs typeface="+mn-ea"/>
              <a:sym typeface="+mn-lt"/>
            </a:endParaRPr>
          </a:p>
        </p:txBody>
      </p:sp>
      <p:sp>
        <p:nvSpPr>
          <p:cNvPr id="17" name="矩形 16"/>
          <p:cNvSpPr/>
          <p:nvPr/>
        </p:nvSpPr>
        <p:spPr>
          <a:xfrm>
            <a:off x="9208617" y="3771546"/>
            <a:ext cx="1679884" cy="498598"/>
          </a:xfrm>
          <a:prstGeom prst="rect">
            <a:avLst/>
          </a:prstGeom>
          <a:noFill/>
        </p:spPr>
        <p:txBody>
          <a:bodyPr wrap="square" rtlCol="0" anchor="ctr">
            <a:spAutoFit/>
          </a:bodyPr>
          <a:lstStyle/>
          <a:p>
            <a:pPr>
              <a:lnSpc>
                <a:spcPct val="110000"/>
              </a:lnSpc>
            </a:pPr>
            <a:r>
              <a:rPr kumimoji="1" lang="zh-CN" altLang="en-US" sz="2400" b="1" spc="300" dirty="0">
                <a:solidFill>
                  <a:schemeClr val="tx1">
                    <a:lumMod val="75000"/>
                    <a:lumOff val="25000"/>
                  </a:schemeClr>
                </a:solidFill>
                <a:sym typeface="+mn-lt"/>
              </a:rPr>
              <a:t>时间原因</a:t>
            </a:r>
            <a:endParaRPr kumimoji="1" lang="zh-CN" altLang="en-US" sz="2400" b="1" spc="300" dirty="0">
              <a:solidFill>
                <a:schemeClr val="tx1">
                  <a:lumMod val="75000"/>
                  <a:lumOff val="25000"/>
                </a:schemeClr>
              </a:solidFill>
              <a:sym typeface="+mn-lt"/>
            </a:endParaRPr>
          </a:p>
        </p:txBody>
      </p:sp>
      <p:grpSp>
        <p:nvGrpSpPr>
          <p:cNvPr id="24" name="图形 18" descr="靶心"/>
          <p:cNvGrpSpPr/>
          <p:nvPr/>
        </p:nvGrpSpPr>
        <p:grpSpPr>
          <a:xfrm>
            <a:off x="1817781" y="2536425"/>
            <a:ext cx="704850" cy="704850"/>
            <a:chOff x="5638800" y="2971800"/>
            <a:chExt cx="914400" cy="914400"/>
          </a:xfrm>
          <a:gradFill>
            <a:gsLst>
              <a:gs pos="100000">
                <a:schemeClr val="accent2"/>
              </a:gs>
              <a:gs pos="0">
                <a:schemeClr val="accent1"/>
              </a:gs>
            </a:gsLst>
            <a:path path="circle">
              <a:fillToRect r="100000" b="100000"/>
            </a:path>
          </a:gradFill>
        </p:grpSpPr>
        <p:sp>
          <p:nvSpPr>
            <p:cNvPr id="25" name="任意多边形: 形状 24"/>
            <p:cNvSpPr/>
            <p:nvPr/>
          </p:nvSpPr>
          <p:spPr>
            <a:xfrm>
              <a:off x="5985510" y="3052763"/>
              <a:ext cx="485775" cy="485775"/>
            </a:xfrm>
            <a:custGeom>
              <a:avLst/>
              <a:gdLst>
                <a:gd name="connsiteX0" fmla="*/ 401003 w 485775"/>
                <a:gd name="connsiteY0" fmla="*/ 85725 h 485775"/>
                <a:gd name="connsiteX1" fmla="*/ 391478 w 485775"/>
                <a:gd name="connsiteY1" fmla="*/ 0 h 485775"/>
                <a:gd name="connsiteX2" fmla="*/ 286703 w 485775"/>
                <a:gd name="connsiteY2" fmla="*/ 104775 h 485775"/>
                <a:gd name="connsiteX3" fmla="*/ 292417 w 485775"/>
                <a:gd name="connsiteY3" fmla="*/ 154305 h 485775"/>
                <a:gd name="connsiteX4" fmla="*/ 140017 w 485775"/>
                <a:gd name="connsiteY4" fmla="*/ 306705 h 485775"/>
                <a:gd name="connsiteX5" fmla="*/ 95250 w 485775"/>
                <a:gd name="connsiteY5" fmla="*/ 295275 h 485775"/>
                <a:gd name="connsiteX6" fmla="*/ 0 w 485775"/>
                <a:gd name="connsiteY6" fmla="*/ 390525 h 485775"/>
                <a:gd name="connsiteX7" fmla="*/ 95250 w 485775"/>
                <a:gd name="connsiteY7" fmla="*/ 485775 h 485775"/>
                <a:gd name="connsiteX8" fmla="*/ 190500 w 485775"/>
                <a:gd name="connsiteY8" fmla="*/ 390525 h 485775"/>
                <a:gd name="connsiteX9" fmla="*/ 180022 w 485775"/>
                <a:gd name="connsiteY9" fmla="*/ 346710 h 485775"/>
                <a:gd name="connsiteX10" fmla="*/ 332423 w 485775"/>
                <a:gd name="connsiteY10" fmla="*/ 194310 h 485775"/>
                <a:gd name="connsiteX11" fmla="*/ 381953 w 485775"/>
                <a:gd name="connsiteY11" fmla="*/ 200025 h 485775"/>
                <a:gd name="connsiteX12" fmla="*/ 486728 w 485775"/>
                <a:gd name="connsiteY12" fmla="*/ 95250 h 485775"/>
                <a:gd name="connsiteX13" fmla="*/ 401003 w 485775"/>
                <a:gd name="connsiteY13" fmla="*/ 8572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775" h="485775">
                  <a:moveTo>
                    <a:pt x="401003" y="85725"/>
                  </a:moveTo>
                  <a:lnTo>
                    <a:pt x="391478" y="0"/>
                  </a:lnTo>
                  <a:lnTo>
                    <a:pt x="286703" y="104775"/>
                  </a:lnTo>
                  <a:lnTo>
                    <a:pt x="292417" y="154305"/>
                  </a:lnTo>
                  <a:lnTo>
                    <a:pt x="140017" y="306705"/>
                  </a:lnTo>
                  <a:cubicBezTo>
                    <a:pt x="126682" y="300038"/>
                    <a:pt x="111442" y="295275"/>
                    <a:pt x="95250" y="295275"/>
                  </a:cubicBezTo>
                  <a:cubicBezTo>
                    <a:pt x="42863" y="295275"/>
                    <a:pt x="0" y="338138"/>
                    <a:pt x="0" y="390525"/>
                  </a:cubicBezTo>
                  <a:cubicBezTo>
                    <a:pt x="0" y="442913"/>
                    <a:pt x="42863" y="485775"/>
                    <a:pt x="95250" y="485775"/>
                  </a:cubicBezTo>
                  <a:cubicBezTo>
                    <a:pt x="147638" y="485775"/>
                    <a:pt x="190500" y="442913"/>
                    <a:pt x="190500" y="390525"/>
                  </a:cubicBezTo>
                  <a:cubicBezTo>
                    <a:pt x="190500" y="374333"/>
                    <a:pt x="186690" y="360045"/>
                    <a:pt x="180022" y="346710"/>
                  </a:cubicBezTo>
                  <a:lnTo>
                    <a:pt x="332423" y="194310"/>
                  </a:lnTo>
                  <a:lnTo>
                    <a:pt x="381953" y="200025"/>
                  </a:lnTo>
                  <a:lnTo>
                    <a:pt x="486728" y="95250"/>
                  </a:lnTo>
                  <a:lnTo>
                    <a:pt x="401003" y="85725"/>
                  </a:lnTo>
                  <a:close/>
                </a:path>
              </a:pathLst>
            </a:custGeom>
            <a:grpFill/>
            <a:ln w="9525" cap="flat">
              <a:noFill/>
              <a:prstDash val="solid"/>
              <a:miter/>
            </a:ln>
          </p:spPr>
          <p:txBody>
            <a:bodyPr rtlCol="0" anchor="ctr"/>
            <a:lstStyle/>
            <a:p>
              <a:endParaRPr lang="zh-CN" altLang="en-US"/>
            </a:p>
          </p:txBody>
        </p:sp>
        <p:sp>
          <p:nvSpPr>
            <p:cNvPr id="26" name="任意多边形: 形状 25"/>
            <p:cNvSpPr/>
            <p:nvPr/>
          </p:nvSpPr>
          <p:spPr>
            <a:xfrm>
              <a:off x="5719763" y="3081338"/>
              <a:ext cx="723900" cy="723900"/>
            </a:xfrm>
            <a:custGeom>
              <a:avLst/>
              <a:gdLst>
                <a:gd name="connsiteX0" fmla="*/ 674370 w 723900"/>
                <a:gd name="connsiteY0" fmla="*/ 198120 h 723900"/>
                <a:gd name="connsiteX1" fmla="*/ 661988 w 723900"/>
                <a:gd name="connsiteY1" fmla="*/ 211455 h 723900"/>
                <a:gd name="connsiteX2" fmla="*/ 643890 w 723900"/>
                <a:gd name="connsiteY2" fmla="*/ 209550 h 723900"/>
                <a:gd name="connsiteX3" fmla="*/ 623888 w 723900"/>
                <a:gd name="connsiteY3" fmla="*/ 206693 h 723900"/>
                <a:gd name="connsiteX4" fmla="*/ 666750 w 723900"/>
                <a:gd name="connsiteY4" fmla="*/ 361950 h 723900"/>
                <a:gd name="connsiteX5" fmla="*/ 361950 w 723900"/>
                <a:gd name="connsiteY5" fmla="*/ 666750 h 723900"/>
                <a:gd name="connsiteX6" fmla="*/ 57150 w 723900"/>
                <a:gd name="connsiteY6" fmla="*/ 361950 h 723900"/>
                <a:gd name="connsiteX7" fmla="*/ 361950 w 723900"/>
                <a:gd name="connsiteY7" fmla="*/ 57150 h 723900"/>
                <a:gd name="connsiteX8" fmla="*/ 517208 w 723900"/>
                <a:gd name="connsiteY8" fmla="*/ 100013 h 723900"/>
                <a:gd name="connsiteX9" fmla="*/ 515303 w 723900"/>
                <a:gd name="connsiteY9" fmla="*/ 80963 h 723900"/>
                <a:gd name="connsiteX10" fmla="*/ 512445 w 723900"/>
                <a:gd name="connsiteY10" fmla="*/ 61913 h 723900"/>
                <a:gd name="connsiteX11" fmla="*/ 525780 w 723900"/>
                <a:gd name="connsiteY11" fmla="*/ 48578 h 723900"/>
                <a:gd name="connsiteX12" fmla="*/ 532448 w 723900"/>
                <a:gd name="connsiteY12" fmla="*/ 41910 h 723900"/>
                <a:gd name="connsiteX13" fmla="*/ 361950 w 723900"/>
                <a:gd name="connsiteY13" fmla="*/ 0 h 723900"/>
                <a:gd name="connsiteX14" fmla="*/ 0 w 723900"/>
                <a:gd name="connsiteY14" fmla="*/ 361950 h 723900"/>
                <a:gd name="connsiteX15" fmla="*/ 361950 w 723900"/>
                <a:gd name="connsiteY15" fmla="*/ 723900 h 723900"/>
                <a:gd name="connsiteX16" fmla="*/ 723900 w 723900"/>
                <a:gd name="connsiteY16" fmla="*/ 361950 h 723900"/>
                <a:gd name="connsiteX17" fmla="*/ 681038 w 723900"/>
                <a:gd name="connsiteY17" fmla="*/ 192405 h 723900"/>
                <a:gd name="connsiteX18" fmla="*/ 674370 w 723900"/>
                <a:gd name="connsiteY18" fmla="*/ 19812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3900" h="723900">
                  <a:moveTo>
                    <a:pt x="674370" y="198120"/>
                  </a:moveTo>
                  <a:lnTo>
                    <a:pt x="661988" y="211455"/>
                  </a:lnTo>
                  <a:lnTo>
                    <a:pt x="643890" y="209550"/>
                  </a:lnTo>
                  <a:lnTo>
                    <a:pt x="623888" y="206693"/>
                  </a:lnTo>
                  <a:cubicBezTo>
                    <a:pt x="650558" y="252413"/>
                    <a:pt x="666750" y="304800"/>
                    <a:pt x="666750" y="361950"/>
                  </a:cubicBezTo>
                  <a:cubicBezTo>
                    <a:pt x="666750" y="529590"/>
                    <a:pt x="529590" y="666750"/>
                    <a:pt x="361950" y="666750"/>
                  </a:cubicBezTo>
                  <a:cubicBezTo>
                    <a:pt x="194310" y="666750"/>
                    <a:pt x="57150" y="529590"/>
                    <a:pt x="57150" y="361950"/>
                  </a:cubicBezTo>
                  <a:cubicBezTo>
                    <a:pt x="57150" y="194310"/>
                    <a:pt x="194310" y="57150"/>
                    <a:pt x="361950" y="57150"/>
                  </a:cubicBezTo>
                  <a:cubicBezTo>
                    <a:pt x="418148" y="57150"/>
                    <a:pt x="471488" y="72390"/>
                    <a:pt x="517208" y="100013"/>
                  </a:cubicBezTo>
                  <a:lnTo>
                    <a:pt x="515303" y="80963"/>
                  </a:lnTo>
                  <a:lnTo>
                    <a:pt x="512445" y="61913"/>
                  </a:lnTo>
                  <a:lnTo>
                    <a:pt x="525780" y="48578"/>
                  </a:lnTo>
                  <a:lnTo>
                    <a:pt x="532448" y="41910"/>
                  </a:lnTo>
                  <a:cubicBezTo>
                    <a:pt x="481013" y="15240"/>
                    <a:pt x="423863" y="0"/>
                    <a:pt x="361950" y="0"/>
                  </a:cubicBezTo>
                  <a:cubicBezTo>
                    <a:pt x="161925" y="0"/>
                    <a:pt x="0" y="161925"/>
                    <a:pt x="0" y="361950"/>
                  </a:cubicBezTo>
                  <a:cubicBezTo>
                    <a:pt x="0" y="561975"/>
                    <a:pt x="161925" y="723900"/>
                    <a:pt x="361950" y="723900"/>
                  </a:cubicBezTo>
                  <a:cubicBezTo>
                    <a:pt x="561975" y="723900"/>
                    <a:pt x="723900" y="561975"/>
                    <a:pt x="723900" y="361950"/>
                  </a:cubicBezTo>
                  <a:cubicBezTo>
                    <a:pt x="723900" y="300038"/>
                    <a:pt x="708660" y="242888"/>
                    <a:pt x="681038" y="192405"/>
                  </a:cubicBezTo>
                  <a:lnTo>
                    <a:pt x="674370" y="198120"/>
                  </a:lnTo>
                  <a:close/>
                </a:path>
              </a:pathLst>
            </a:custGeom>
            <a:grpFill/>
            <a:ln w="9525" cap="flat">
              <a:noFill/>
              <a:prstDash val="solid"/>
              <a:miter/>
            </a:ln>
          </p:spPr>
          <p:txBody>
            <a:bodyPr rtlCol="0" anchor="ctr"/>
            <a:lstStyle/>
            <a:p>
              <a:endParaRPr lang="zh-CN" altLang="en-US"/>
            </a:p>
          </p:txBody>
        </p:sp>
        <p:sp>
          <p:nvSpPr>
            <p:cNvPr id="27" name="任意多边形: 形状 26"/>
            <p:cNvSpPr/>
            <p:nvPr/>
          </p:nvSpPr>
          <p:spPr>
            <a:xfrm>
              <a:off x="5853113" y="3214688"/>
              <a:ext cx="457200" cy="457200"/>
            </a:xfrm>
            <a:custGeom>
              <a:avLst/>
              <a:gdLst>
                <a:gd name="connsiteX0" fmla="*/ 387668 w 457200"/>
                <a:gd name="connsiteY0" fmla="*/ 163830 h 457200"/>
                <a:gd name="connsiteX1" fmla="*/ 400050 w 457200"/>
                <a:gd name="connsiteY1" fmla="*/ 228600 h 457200"/>
                <a:gd name="connsiteX2" fmla="*/ 228600 w 457200"/>
                <a:gd name="connsiteY2" fmla="*/ 400050 h 457200"/>
                <a:gd name="connsiteX3" fmla="*/ 57150 w 457200"/>
                <a:gd name="connsiteY3" fmla="*/ 228600 h 457200"/>
                <a:gd name="connsiteX4" fmla="*/ 228600 w 457200"/>
                <a:gd name="connsiteY4" fmla="*/ 57150 h 457200"/>
                <a:gd name="connsiteX5" fmla="*/ 293370 w 457200"/>
                <a:gd name="connsiteY5" fmla="*/ 69532 h 457200"/>
                <a:gd name="connsiteX6" fmla="*/ 336233 w 457200"/>
                <a:gd name="connsiteY6" fmla="*/ 26670 h 457200"/>
                <a:gd name="connsiteX7" fmla="*/ 228600 w 457200"/>
                <a:gd name="connsiteY7" fmla="*/ 0 h 457200"/>
                <a:gd name="connsiteX8" fmla="*/ 0 w 457200"/>
                <a:gd name="connsiteY8" fmla="*/ 228600 h 457200"/>
                <a:gd name="connsiteX9" fmla="*/ 228600 w 457200"/>
                <a:gd name="connsiteY9" fmla="*/ 457200 h 457200"/>
                <a:gd name="connsiteX10" fmla="*/ 457200 w 457200"/>
                <a:gd name="connsiteY10" fmla="*/ 228600 h 457200"/>
                <a:gd name="connsiteX11" fmla="*/ 430530 w 457200"/>
                <a:gd name="connsiteY11" fmla="*/ 120968 h 457200"/>
                <a:gd name="connsiteX12" fmla="*/ 387668 w 457200"/>
                <a:gd name="connsiteY12" fmla="*/ 16383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200" h="457200">
                  <a:moveTo>
                    <a:pt x="387668" y="163830"/>
                  </a:moveTo>
                  <a:cubicBezTo>
                    <a:pt x="396240" y="183833"/>
                    <a:pt x="400050" y="205740"/>
                    <a:pt x="400050" y="228600"/>
                  </a:cubicBezTo>
                  <a:cubicBezTo>
                    <a:pt x="400050" y="322898"/>
                    <a:pt x="322898" y="400050"/>
                    <a:pt x="228600" y="400050"/>
                  </a:cubicBezTo>
                  <a:cubicBezTo>
                    <a:pt x="134302" y="400050"/>
                    <a:pt x="57150" y="322898"/>
                    <a:pt x="57150" y="228600"/>
                  </a:cubicBezTo>
                  <a:cubicBezTo>
                    <a:pt x="57150" y="134302"/>
                    <a:pt x="134302" y="57150"/>
                    <a:pt x="228600" y="57150"/>
                  </a:cubicBezTo>
                  <a:cubicBezTo>
                    <a:pt x="251460" y="57150"/>
                    <a:pt x="273368" y="61913"/>
                    <a:pt x="293370" y="69532"/>
                  </a:cubicBezTo>
                  <a:lnTo>
                    <a:pt x="336233" y="26670"/>
                  </a:lnTo>
                  <a:cubicBezTo>
                    <a:pt x="303848" y="9525"/>
                    <a:pt x="267653" y="0"/>
                    <a:pt x="228600" y="0"/>
                  </a:cubicBezTo>
                  <a:cubicBezTo>
                    <a:pt x="102870" y="0"/>
                    <a:pt x="0" y="102870"/>
                    <a:pt x="0" y="228600"/>
                  </a:cubicBezTo>
                  <a:cubicBezTo>
                    <a:pt x="0" y="354330"/>
                    <a:pt x="102870" y="457200"/>
                    <a:pt x="228600" y="457200"/>
                  </a:cubicBezTo>
                  <a:cubicBezTo>
                    <a:pt x="354330" y="457200"/>
                    <a:pt x="457200" y="354330"/>
                    <a:pt x="457200" y="228600"/>
                  </a:cubicBezTo>
                  <a:cubicBezTo>
                    <a:pt x="457200" y="189548"/>
                    <a:pt x="447675" y="153352"/>
                    <a:pt x="430530" y="120968"/>
                  </a:cubicBezTo>
                  <a:lnTo>
                    <a:pt x="387668" y="163830"/>
                  </a:lnTo>
                  <a:close/>
                </a:path>
              </a:pathLst>
            </a:custGeom>
            <a:grpFill/>
            <a:ln w="9525" cap="flat">
              <a:noFill/>
              <a:prstDash val="solid"/>
              <a:miter/>
            </a:ln>
          </p:spPr>
          <p:txBody>
            <a:bodyPr rtlCol="0" anchor="ctr"/>
            <a:lstStyle/>
            <a:p>
              <a:endParaRPr lang="zh-CN" altLang="en-US"/>
            </a:p>
          </p:txBody>
        </p:sp>
      </p:grpSp>
      <p:grpSp>
        <p:nvGrpSpPr>
          <p:cNvPr id="35" name="图形 22" descr="灯泡"/>
          <p:cNvGrpSpPr/>
          <p:nvPr/>
        </p:nvGrpSpPr>
        <p:grpSpPr>
          <a:xfrm>
            <a:off x="5753098" y="2536425"/>
            <a:ext cx="704850" cy="704850"/>
            <a:chOff x="5938800" y="3271800"/>
            <a:chExt cx="914400" cy="914400"/>
          </a:xfrm>
          <a:gradFill>
            <a:gsLst>
              <a:gs pos="100000">
                <a:schemeClr val="accent2"/>
              </a:gs>
              <a:gs pos="0">
                <a:schemeClr val="accent1"/>
              </a:gs>
            </a:gsLst>
            <a:path path="circle">
              <a:fillToRect r="100000" b="100000"/>
            </a:path>
          </a:gradFill>
        </p:grpSpPr>
        <p:sp>
          <p:nvSpPr>
            <p:cNvPr id="36" name="任意多边形: 形状 35"/>
            <p:cNvSpPr/>
            <p:nvPr/>
          </p:nvSpPr>
          <p:spPr>
            <a:xfrm>
              <a:off x="6272175" y="3881400"/>
              <a:ext cx="247650" cy="57150"/>
            </a:xfrm>
            <a:custGeom>
              <a:avLst/>
              <a:gdLst>
                <a:gd name="connsiteX0" fmla="*/ 28575 w 247650"/>
                <a:gd name="connsiteY0" fmla="*/ 0 h 57150"/>
                <a:gd name="connsiteX1" fmla="*/ 219075 w 247650"/>
                <a:gd name="connsiteY1" fmla="*/ 0 h 57150"/>
                <a:gd name="connsiteX2" fmla="*/ 247650 w 247650"/>
                <a:gd name="connsiteY2" fmla="*/ 28575 h 57150"/>
                <a:gd name="connsiteX3" fmla="*/ 219075 w 247650"/>
                <a:gd name="connsiteY3" fmla="*/ 57150 h 57150"/>
                <a:gd name="connsiteX4" fmla="*/ 28575 w 247650"/>
                <a:gd name="connsiteY4" fmla="*/ 57150 h 57150"/>
                <a:gd name="connsiteX5" fmla="*/ 0 w 247650"/>
                <a:gd name="connsiteY5" fmla="*/ 28575 h 57150"/>
                <a:gd name="connsiteX6" fmla="*/ 28575 w 247650"/>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50" h="57150">
                  <a:moveTo>
                    <a:pt x="28575" y="0"/>
                  </a:moveTo>
                  <a:lnTo>
                    <a:pt x="219075" y="0"/>
                  </a:lnTo>
                  <a:cubicBezTo>
                    <a:pt x="235268" y="0"/>
                    <a:pt x="247650" y="12383"/>
                    <a:pt x="247650" y="28575"/>
                  </a:cubicBezTo>
                  <a:cubicBezTo>
                    <a:pt x="247650" y="44767"/>
                    <a:pt x="235268" y="57150"/>
                    <a:pt x="219075" y="57150"/>
                  </a:cubicBezTo>
                  <a:lnTo>
                    <a:pt x="28575" y="57150"/>
                  </a:lnTo>
                  <a:cubicBezTo>
                    <a:pt x="12382" y="57150"/>
                    <a:pt x="0" y="44767"/>
                    <a:pt x="0" y="28575"/>
                  </a:cubicBezTo>
                  <a:cubicBezTo>
                    <a:pt x="0" y="12383"/>
                    <a:pt x="12382" y="0"/>
                    <a:pt x="28575" y="0"/>
                  </a:cubicBezTo>
                  <a:close/>
                </a:path>
              </a:pathLst>
            </a:custGeom>
            <a:grpFill/>
            <a:ln w="9525" cap="flat">
              <a:noFill/>
              <a:prstDash val="solid"/>
              <a:miter/>
            </a:ln>
          </p:spPr>
          <p:txBody>
            <a:bodyPr rtlCol="0" anchor="ctr"/>
            <a:lstStyle/>
            <a:p>
              <a:endParaRPr lang="zh-CN" altLang="en-US"/>
            </a:p>
          </p:txBody>
        </p:sp>
        <p:sp>
          <p:nvSpPr>
            <p:cNvPr id="37" name="任意多边形: 形状 36"/>
            <p:cNvSpPr/>
            <p:nvPr/>
          </p:nvSpPr>
          <p:spPr>
            <a:xfrm>
              <a:off x="6272175" y="3976650"/>
              <a:ext cx="247650" cy="57150"/>
            </a:xfrm>
            <a:custGeom>
              <a:avLst/>
              <a:gdLst>
                <a:gd name="connsiteX0" fmla="*/ 28575 w 247650"/>
                <a:gd name="connsiteY0" fmla="*/ 0 h 57150"/>
                <a:gd name="connsiteX1" fmla="*/ 219075 w 247650"/>
                <a:gd name="connsiteY1" fmla="*/ 0 h 57150"/>
                <a:gd name="connsiteX2" fmla="*/ 247650 w 247650"/>
                <a:gd name="connsiteY2" fmla="*/ 28575 h 57150"/>
                <a:gd name="connsiteX3" fmla="*/ 219075 w 247650"/>
                <a:gd name="connsiteY3" fmla="*/ 57150 h 57150"/>
                <a:gd name="connsiteX4" fmla="*/ 28575 w 247650"/>
                <a:gd name="connsiteY4" fmla="*/ 57150 h 57150"/>
                <a:gd name="connsiteX5" fmla="*/ 0 w 247650"/>
                <a:gd name="connsiteY5" fmla="*/ 28575 h 57150"/>
                <a:gd name="connsiteX6" fmla="*/ 28575 w 247650"/>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50" h="57150">
                  <a:moveTo>
                    <a:pt x="28575" y="0"/>
                  </a:moveTo>
                  <a:lnTo>
                    <a:pt x="219075" y="0"/>
                  </a:lnTo>
                  <a:cubicBezTo>
                    <a:pt x="235268" y="0"/>
                    <a:pt x="247650" y="12383"/>
                    <a:pt x="247650" y="28575"/>
                  </a:cubicBezTo>
                  <a:cubicBezTo>
                    <a:pt x="247650" y="44767"/>
                    <a:pt x="235268" y="57150"/>
                    <a:pt x="219075" y="57150"/>
                  </a:cubicBezTo>
                  <a:lnTo>
                    <a:pt x="28575" y="57150"/>
                  </a:lnTo>
                  <a:cubicBezTo>
                    <a:pt x="12382" y="57150"/>
                    <a:pt x="0" y="44767"/>
                    <a:pt x="0" y="28575"/>
                  </a:cubicBezTo>
                  <a:cubicBezTo>
                    <a:pt x="0" y="12383"/>
                    <a:pt x="12382" y="0"/>
                    <a:pt x="28575" y="0"/>
                  </a:cubicBezTo>
                  <a:close/>
                </a:path>
              </a:pathLst>
            </a:custGeom>
            <a:grpFill/>
            <a:ln w="9525" cap="flat">
              <a:noFill/>
              <a:prstDash val="solid"/>
              <a:miter/>
            </a:ln>
          </p:spPr>
          <p:txBody>
            <a:bodyPr rtlCol="0" anchor="ctr"/>
            <a:lstStyle/>
            <a:p>
              <a:endParaRPr lang="zh-CN" altLang="en-US"/>
            </a:p>
          </p:txBody>
        </p:sp>
        <p:sp>
          <p:nvSpPr>
            <p:cNvPr id="38" name="任意多边形: 形状 37"/>
            <p:cNvSpPr/>
            <p:nvPr/>
          </p:nvSpPr>
          <p:spPr>
            <a:xfrm>
              <a:off x="6334088" y="4071900"/>
              <a:ext cx="123825" cy="57150"/>
            </a:xfrm>
            <a:custGeom>
              <a:avLst/>
              <a:gdLst>
                <a:gd name="connsiteX0" fmla="*/ 0 w 123825"/>
                <a:gd name="connsiteY0" fmla="*/ 0 h 57150"/>
                <a:gd name="connsiteX1" fmla="*/ 61913 w 123825"/>
                <a:gd name="connsiteY1" fmla="*/ 57150 h 57150"/>
                <a:gd name="connsiteX2" fmla="*/ 123825 w 123825"/>
                <a:gd name="connsiteY2" fmla="*/ 0 h 57150"/>
                <a:gd name="connsiteX3" fmla="*/ 0 w 123825"/>
                <a:gd name="connsiteY3" fmla="*/ 0 h 57150"/>
              </a:gdLst>
              <a:ahLst/>
              <a:cxnLst>
                <a:cxn ang="0">
                  <a:pos x="connsiteX0" y="connsiteY0"/>
                </a:cxn>
                <a:cxn ang="0">
                  <a:pos x="connsiteX1" y="connsiteY1"/>
                </a:cxn>
                <a:cxn ang="0">
                  <a:pos x="connsiteX2" y="connsiteY2"/>
                </a:cxn>
                <a:cxn ang="0">
                  <a:pos x="connsiteX3" y="connsiteY3"/>
                </a:cxn>
              </a:cxnLst>
              <a:rect l="l" t="t" r="r" b="b"/>
              <a:pathLst>
                <a:path w="123825" h="57150">
                  <a:moveTo>
                    <a:pt x="0" y="0"/>
                  </a:moveTo>
                  <a:cubicBezTo>
                    <a:pt x="2857" y="32385"/>
                    <a:pt x="29527" y="57150"/>
                    <a:pt x="61913" y="57150"/>
                  </a:cubicBezTo>
                  <a:cubicBezTo>
                    <a:pt x="94298" y="57150"/>
                    <a:pt x="120968" y="32385"/>
                    <a:pt x="123825" y="0"/>
                  </a:cubicBezTo>
                  <a:lnTo>
                    <a:pt x="0" y="0"/>
                  </a:lnTo>
                  <a:close/>
                </a:path>
              </a:pathLst>
            </a:custGeom>
            <a:grpFill/>
            <a:ln w="9525" cap="flat">
              <a:noFill/>
              <a:prstDash val="solid"/>
              <a:miter/>
            </a:ln>
          </p:spPr>
          <p:txBody>
            <a:bodyPr rtlCol="0" anchor="ctr"/>
            <a:lstStyle/>
            <a:p>
              <a:endParaRPr lang="zh-CN" altLang="en-US"/>
            </a:p>
          </p:txBody>
        </p:sp>
        <p:sp>
          <p:nvSpPr>
            <p:cNvPr id="39" name="任意多边形: 形状 38"/>
            <p:cNvSpPr/>
            <p:nvPr/>
          </p:nvSpPr>
          <p:spPr>
            <a:xfrm>
              <a:off x="6148350" y="3328950"/>
              <a:ext cx="495300" cy="514350"/>
            </a:xfrm>
            <a:custGeom>
              <a:avLst/>
              <a:gdLst>
                <a:gd name="connsiteX0" fmla="*/ 247650 w 495300"/>
                <a:gd name="connsiteY0" fmla="*/ 0 h 514350"/>
                <a:gd name="connsiteX1" fmla="*/ 247650 w 495300"/>
                <a:gd name="connsiteY1" fmla="*/ 0 h 514350"/>
                <a:gd name="connsiteX2" fmla="*/ 247650 w 495300"/>
                <a:gd name="connsiteY2" fmla="*/ 0 h 514350"/>
                <a:gd name="connsiteX3" fmla="*/ 0 w 495300"/>
                <a:gd name="connsiteY3" fmla="*/ 244793 h 514350"/>
                <a:gd name="connsiteX4" fmla="*/ 0 w 495300"/>
                <a:gd name="connsiteY4" fmla="*/ 253365 h 514350"/>
                <a:gd name="connsiteX5" fmla="*/ 17145 w 495300"/>
                <a:gd name="connsiteY5" fmla="*/ 339090 h 514350"/>
                <a:gd name="connsiteX6" fmla="*/ 60007 w 495300"/>
                <a:gd name="connsiteY6" fmla="*/ 409575 h 514350"/>
                <a:gd name="connsiteX7" fmla="*/ 118110 w 495300"/>
                <a:gd name="connsiteY7" fmla="*/ 503873 h 514350"/>
                <a:gd name="connsiteX8" fmla="*/ 135255 w 495300"/>
                <a:gd name="connsiteY8" fmla="*/ 514350 h 514350"/>
                <a:gd name="connsiteX9" fmla="*/ 360045 w 495300"/>
                <a:gd name="connsiteY9" fmla="*/ 514350 h 514350"/>
                <a:gd name="connsiteX10" fmla="*/ 377190 w 495300"/>
                <a:gd name="connsiteY10" fmla="*/ 503873 h 514350"/>
                <a:gd name="connsiteX11" fmla="*/ 435292 w 495300"/>
                <a:gd name="connsiteY11" fmla="*/ 409575 h 514350"/>
                <a:gd name="connsiteX12" fmla="*/ 478155 w 495300"/>
                <a:gd name="connsiteY12" fmla="*/ 339090 h 514350"/>
                <a:gd name="connsiteX13" fmla="*/ 495300 w 495300"/>
                <a:gd name="connsiteY13" fmla="*/ 253365 h 514350"/>
                <a:gd name="connsiteX14" fmla="*/ 495300 w 495300"/>
                <a:gd name="connsiteY14" fmla="*/ 244793 h 514350"/>
                <a:gd name="connsiteX15" fmla="*/ 247650 w 495300"/>
                <a:gd name="connsiteY15" fmla="*/ 0 h 514350"/>
                <a:gd name="connsiteX16" fmla="*/ 438150 w 495300"/>
                <a:gd name="connsiteY16" fmla="*/ 252413 h 514350"/>
                <a:gd name="connsiteX17" fmla="*/ 424815 w 495300"/>
                <a:gd name="connsiteY17" fmla="*/ 319088 h 514350"/>
                <a:gd name="connsiteX18" fmla="*/ 392430 w 495300"/>
                <a:gd name="connsiteY18" fmla="*/ 371475 h 514350"/>
                <a:gd name="connsiteX19" fmla="*/ 337185 w 495300"/>
                <a:gd name="connsiteY19" fmla="*/ 457200 h 514350"/>
                <a:gd name="connsiteX20" fmla="*/ 247650 w 495300"/>
                <a:gd name="connsiteY20" fmla="*/ 457200 h 514350"/>
                <a:gd name="connsiteX21" fmla="*/ 159068 w 495300"/>
                <a:gd name="connsiteY21" fmla="*/ 457200 h 514350"/>
                <a:gd name="connsiteX22" fmla="*/ 103823 w 495300"/>
                <a:gd name="connsiteY22" fmla="*/ 371475 h 514350"/>
                <a:gd name="connsiteX23" fmla="*/ 71438 w 495300"/>
                <a:gd name="connsiteY23" fmla="*/ 319088 h 514350"/>
                <a:gd name="connsiteX24" fmla="*/ 58103 w 495300"/>
                <a:gd name="connsiteY24" fmla="*/ 252413 h 514350"/>
                <a:gd name="connsiteX25" fmla="*/ 58103 w 495300"/>
                <a:gd name="connsiteY25" fmla="*/ 244793 h 514350"/>
                <a:gd name="connsiteX26" fmla="*/ 248602 w 495300"/>
                <a:gd name="connsiteY26" fmla="*/ 56197 h 514350"/>
                <a:gd name="connsiteX27" fmla="*/ 248602 w 495300"/>
                <a:gd name="connsiteY27" fmla="*/ 56197 h 514350"/>
                <a:gd name="connsiteX28" fmla="*/ 248602 w 495300"/>
                <a:gd name="connsiteY28" fmla="*/ 56197 h 514350"/>
                <a:gd name="connsiteX29" fmla="*/ 248602 w 495300"/>
                <a:gd name="connsiteY29" fmla="*/ 56197 h 514350"/>
                <a:gd name="connsiteX30" fmla="*/ 248602 w 495300"/>
                <a:gd name="connsiteY30" fmla="*/ 56197 h 514350"/>
                <a:gd name="connsiteX31" fmla="*/ 248602 w 495300"/>
                <a:gd name="connsiteY31" fmla="*/ 56197 h 514350"/>
                <a:gd name="connsiteX32" fmla="*/ 248602 w 495300"/>
                <a:gd name="connsiteY32" fmla="*/ 56197 h 514350"/>
                <a:gd name="connsiteX33" fmla="*/ 439103 w 495300"/>
                <a:gd name="connsiteY33" fmla="*/ 244793 h 514350"/>
                <a:gd name="connsiteX34" fmla="*/ 439103 w 495300"/>
                <a:gd name="connsiteY34" fmla="*/ 252413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5300" h="514350">
                  <a:moveTo>
                    <a:pt x="247650" y="0"/>
                  </a:moveTo>
                  <a:cubicBezTo>
                    <a:pt x="247650" y="0"/>
                    <a:pt x="247650" y="0"/>
                    <a:pt x="247650" y="0"/>
                  </a:cubicBezTo>
                  <a:cubicBezTo>
                    <a:pt x="247650" y="0"/>
                    <a:pt x="247650" y="0"/>
                    <a:pt x="247650" y="0"/>
                  </a:cubicBezTo>
                  <a:cubicBezTo>
                    <a:pt x="112395" y="952"/>
                    <a:pt x="2857" y="109538"/>
                    <a:pt x="0" y="244793"/>
                  </a:cubicBezTo>
                  <a:lnTo>
                    <a:pt x="0" y="253365"/>
                  </a:lnTo>
                  <a:cubicBezTo>
                    <a:pt x="953" y="282893"/>
                    <a:pt x="6668" y="311468"/>
                    <a:pt x="17145" y="339090"/>
                  </a:cubicBezTo>
                  <a:cubicBezTo>
                    <a:pt x="27622" y="364808"/>
                    <a:pt x="41910" y="388620"/>
                    <a:pt x="60007" y="409575"/>
                  </a:cubicBezTo>
                  <a:cubicBezTo>
                    <a:pt x="82868" y="434340"/>
                    <a:pt x="107632" y="482918"/>
                    <a:pt x="118110" y="503873"/>
                  </a:cubicBezTo>
                  <a:cubicBezTo>
                    <a:pt x="120968" y="510540"/>
                    <a:pt x="127635" y="514350"/>
                    <a:pt x="135255" y="514350"/>
                  </a:cubicBezTo>
                  <a:lnTo>
                    <a:pt x="360045" y="514350"/>
                  </a:lnTo>
                  <a:cubicBezTo>
                    <a:pt x="367665" y="514350"/>
                    <a:pt x="374333" y="510540"/>
                    <a:pt x="377190" y="503873"/>
                  </a:cubicBezTo>
                  <a:cubicBezTo>
                    <a:pt x="387668" y="482918"/>
                    <a:pt x="412433" y="434340"/>
                    <a:pt x="435292" y="409575"/>
                  </a:cubicBezTo>
                  <a:cubicBezTo>
                    <a:pt x="453390" y="388620"/>
                    <a:pt x="468630" y="364808"/>
                    <a:pt x="478155" y="339090"/>
                  </a:cubicBezTo>
                  <a:cubicBezTo>
                    <a:pt x="488633" y="311468"/>
                    <a:pt x="494348" y="282893"/>
                    <a:pt x="495300" y="253365"/>
                  </a:cubicBezTo>
                  <a:lnTo>
                    <a:pt x="495300" y="244793"/>
                  </a:lnTo>
                  <a:cubicBezTo>
                    <a:pt x="492442" y="109538"/>
                    <a:pt x="382905" y="952"/>
                    <a:pt x="247650" y="0"/>
                  </a:cubicBezTo>
                  <a:close/>
                  <a:moveTo>
                    <a:pt x="438150" y="252413"/>
                  </a:moveTo>
                  <a:cubicBezTo>
                    <a:pt x="437198" y="275273"/>
                    <a:pt x="432435" y="298133"/>
                    <a:pt x="424815" y="319088"/>
                  </a:cubicBezTo>
                  <a:cubicBezTo>
                    <a:pt x="417195" y="338138"/>
                    <a:pt x="406717" y="356235"/>
                    <a:pt x="392430" y="371475"/>
                  </a:cubicBezTo>
                  <a:cubicBezTo>
                    <a:pt x="370523" y="398145"/>
                    <a:pt x="351473" y="426720"/>
                    <a:pt x="337185" y="457200"/>
                  </a:cubicBezTo>
                  <a:lnTo>
                    <a:pt x="247650" y="457200"/>
                  </a:lnTo>
                  <a:lnTo>
                    <a:pt x="159068" y="457200"/>
                  </a:lnTo>
                  <a:cubicBezTo>
                    <a:pt x="143827" y="426720"/>
                    <a:pt x="124777" y="398145"/>
                    <a:pt x="103823" y="371475"/>
                  </a:cubicBezTo>
                  <a:cubicBezTo>
                    <a:pt x="90488" y="356235"/>
                    <a:pt x="79057" y="338138"/>
                    <a:pt x="71438" y="319088"/>
                  </a:cubicBezTo>
                  <a:cubicBezTo>
                    <a:pt x="62865" y="298133"/>
                    <a:pt x="59055" y="275273"/>
                    <a:pt x="58103" y="252413"/>
                  </a:cubicBezTo>
                  <a:lnTo>
                    <a:pt x="58103" y="244793"/>
                  </a:lnTo>
                  <a:cubicBezTo>
                    <a:pt x="60007" y="140970"/>
                    <a:pt x="144780" y="57150"/>
                    <a:pt x="248602" y="56197"/>
                  </a:cubicBezTo>
                  <a:lnTo>
                    <a:pt x="248602" y="56197"/>
                  </a:lnTo>
                  <a:lnTo>
                    <a:pt x="248602" y="56197"/>
                  </a:lnTo>
                  <a:cubicBezTo>
                    <a:pt x="248602" y="56197"/>
                    <a:pt x="248602" y="56197"/>
                    <a:pt x="248602" y="56197"/>
                  </a:cubicBezTo>
                  <a:cubicBezTo>
                    <a:pt x="248602" y="56197"/>
                    <a:pt x="248602" y="56197"/>
                    <a:pt x="248602" y="56197"/>
                  </a:cubicBezTo>
                  <a:lnTo>
                    <a:pt x="248602" y="56197"/>
                  </a:lnTo>
                  <a:lnTo>
                    <a:pt x="248602" y="56197"/>
                  </a:lnTo>
                  <a:cubicBezTo>
                    <a:pt x="352425" y="57150"/>
                    <a:pt x="437198" y="140018"/>
                    <a:pt x="439103" y="244793"/>
                  </a:cubicBezTo>
                  <a:lnTo>
                    <a:pt x="439103" y="252413"/>
                  </a:lnTo>
                  <a:close/>
                </a:path>
              </a:pathLst>
            </a:custGeom>
            <a:grpFill/>
            <a:ln w="9525" cap="flat">
              <a:noFill/>
              <a:prstDash val="solid"/>
              <a:miter/>
            </a:ln>
          </p:spPr>
          <p:txBody>
            <a:bodyPr rtlCol="0" anchor="ctr"/>
            <a:lstStyle/>
            <a:p>
              <a:endParaRPr lang="zh-CN" altLang="en-US"/>
            </a:p>
          </p:txBody>
        </p:sp>
      </p:grpSp>
      <p:sp>
        <p:nvSpPr>
          <p:cNvPr id="5" name="矩形 4"/>
          <p:cNvSpPr/>
          <p:nvPr/>
        </p:nvSpPr>
        <p:spPr>
          <a:xfrm>
            <a:off x="1201817" y="1062561"/>
            <a:ext cx="7500223" cy="923330"/>
          </a:xfrm>
          <a:prstGeom prst="rect">
            <a:avLst/>
          </a:prstGeom>
        </p:spPr>
        <p:txBody>
          <a:bodyPr wrap="square">
            <a:spAutoFit/>
          </a:bodyPr>
          <a:lstStyle/>
          <a:p>
            <a:pPr>
              <a:lnSpc>
                <a:spcPct val="150000"/>
              </a:lnSpc>
            </a:pPr>
            <a:r>
              <a:rPr lang="zh-CN" altLang="en-US" dirty="0">
                <a:latin typeface="微软雅黑" panose="020B0503020204020204" charset="-122"/>
                <a:ea typeface="微软雅黑" panose="020B0503020204020204" charset="-122"/>
              </a:rPr>
              <a:t>当遇到因为天气、人员、时间等硬性原因导致活动需要推迟甚至取消时，应当及时调整计划，规避或者将风险降至最低。</a:t>
            </a:r>
            <a:r>
              <a:rPr lang="zh-CN" altLang="en-US" sz="1600" dirty="0">
                <a:latin typeface="微软雅黑" panose="020B0503020204020204" charset="-122"/>
                <a:ea typeface="微软雅黑" panose="020B0503020204020204" charset="-122"/>
              </a:rPr>
              <a:t>例如：</a:t>
            </a:r>
            <a:endParaRPr lang="zh-CN" altLang="en-US" sz="1600" dirty="0">
              <a:latin typeface="微软雅黑" panose="020B0503020204020204" charset="-122"/>
              <a:ea typeface="微软雅黑" panose="020B0503020204020204" charset="-122"/>
            </a:endParaRPr>
          </a:p>
        </p:txBody>
      </p:sp>
      <p:grpSp>
        <p:nvGrpSpPr>
          <p:cNvPr id="40" name="图形 20" descr="秒表"/>
          <p:cNvGrpSpPr/>
          <p:nvPr/>
        </p:nvGrpSpPr>
        <p:grpSpPr>
          <a:xfrm>
            <a:off x="9594077" y="2551109"/>
            <a:ext cx="704850" cy="704850"/>
            <a:chOff x="5788800" y="3121800"/>
            <a:chExt cx="914400" cy="914400"/>
          </a:xfrm>
          <a:gradFill>
            <a:gsLst>
              <a:gs pos="100000">
                <a:schemeClr val="accent2"/>
              </a:gs>
              <a:gs pos="0">
                <a:schemeClr val="accent1"/>
              </a:gs>
            </a:gsLst>
            <a:path path="circle">
              <a:fillToRect r="100000" b="100000"/>
            </a:path>
          </a:gradFill>
        </p:grpSpPr>
        <p:sp>
          <p:nvSpPr>
            <p:cNvPr id="41" name="任意多边形: 形状 28"/>
            <p:cNvSpPr/>
            <p:nvPr/>
          </p:nvSpPr>
          <p:spPr>
            <a:xfrm>
              <a:off x="6226950" y="3417075"/>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zh-CN" altLang="en-US"/>
            </a:p>
          </p:txBody>
        </p:sp>
        <p:sp>
          <p:nvSpPr>
            <p:cNvPr id="42" name="任意多边形: 形状 29"/>
            <p:cNvSpPr/>
            <p:nvPr/>
          </p:nvSpPr>
          <p:spPr>
            <a:xfrm>
              <a:off x="6226950" y="3798075"/>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zh-CN" altLang="en-US"/>
            </a:p>
          </p:txBody>
        </p:sp>
        <p:sp>
          <p:nvSpPr>
            <p:cNvPr id="43" name="任意多边形: 形状 30"/>
            <p:cNvSpPr/>
            <p:nvPr/>
          </p:nvSpPr>
          <p:spPr>
            <a:xfrm>
              <a:off x="6417450" y="3598050"/>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zh-CN" altLang="en-US"/>
            </a:p>
          </p:txBody>
        </p:sp>
        <p:sp>
          <p:nvSpPr>
            <p:cNvPr id="44" name="任意多边形: 形状 31"/>
            <p:cNvSpPr/>
            <p:nvPr/>
          </p:nvSpPr>
          <p:spPr>
            <a:xfrm>
              <a:off x="6036450" y="3598050"/>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zh-CN" altLang="en-US"/>
            </a:p>
          </p:txBody>
        </p:sp>
        <p:sp>
          <p:nvSpPr>
            <p:cNvPr id="45" name="任意多边形: 形状 32"/>
            <p:cNvSpPr/>
            <p:nvPr/>
          </p:nvSpPr>
          <p:spPr>
            <a:xfrm>
              <a:off x="6226950" y="3483750"/>
              <a:ext cx="123825" cy="238125"/>
            </a:xfrm>
            <a:custGeom>
              <a:avLst/>
              <a:gdLst>
                <a:gd name="connsiteX0" fmla="*/ 38100 w 123825"/>
                <a:gd name="connsiteY0" fmla="*/ 0 h 238125"/>
                <a:gd name="connsiteX1" fmla="*/ 0 w 123825"/>
                <a:gd name="connsiteY1" fmla="*/ 0 h 238125"/>
                <a:gd name="connsiteX2" fmla="*/ 0 w 123825"/>
                <a:gd name="connsiteY2" fmla="*/ 133350 h 238125"/>
                <a:gd name="connsiteX3" fmla="*/ 5715 w 123825"/>
                <a:gd name="connsiteY3" fmla="*/ 146685 h 238125"/>
                <a:gd name="connsiteX4" fmla="*/ 100013 w 123825"/>
                <a:gd name="connsiteY4" fmla="*/ 240983 h 238125"/>
                <a:gd name="connsiteX5" fmla="*/ 126682 w 123825"/>
                <a:gd name="connsiteY5" fmla="*/ 214313 h 238125"/>
                <a:gd name="connsiteX6" fmla="*/ 38100 w 123825"/>
                <a:gd name="connsiteY6" fmla="*/ 125730 h 238125"/>
                <a:gd name="connsiteX7" fmla="*/ 38100 w 123825"/>
                <a:gd name="connsiteY7"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238125">
                  <a:moveTo>
                    <a:pt x="38100" y="0"/>
                  </a:moveTo>
                  <a:lnTo>
                    <a:pt x="0" y="0"/>
                  </a:lnTo>
                  <a:lnTo>
                    <a:pt x="0" y="133350"/>
                  </a:lnTo>
                  <a:cubicBezTo>
                    <a:pt x="0" y="138113"/>
                    <a:pt x="1905" y="142875"/>
                    <a:pt x="5715" y="146685"/>
                  </a:cubicBezTo>
                  <a:lnTo>
                    <a:pt x="100013" y="240983"/>
                  </a:lnTo>
                  <a:lnTo>
                    <a:pt x="126682" y="214313"/>
                  </a:lnTo>
                  <a:lnTo>
                    <a:pt x="38100" y="125730"/>
                  </a:lnTo>
                  <a:lnTo>
                    <a:pt x="38100" y="0"/>
                  </a:lnTo>
                  <a:close/>
                </a:path>
              </a:pathLst>
            </a:custGeom>
            <a:grpFill/>
            <a:ln w="9525" cap="flat">
              <a:noFill/>
              <a:prstDash val="solid"/>
              <a:miter/>
            </a:ln>
          </p:spPr>
          <p:txBody>
            <a:bodyPr rtlCol="0" anchor="ctr"/>
            <a:lstStyle/>
            <a:p>
              <a:endParaRPr lang="zh-CN" altLang="en-US"/>
            </a:p>
          </p:txBody>
        </p:sp>
        <p:sp>
          <p:nvSpPr>
            <p:cNvPr id="46" name="任意多边形: 形状 33"/>
            <p:cNvSpPr/>
            <p:nvPr/>
          </p:nvSpPr>
          <p:spPr>
            <a:xfrm>
              <a:off x="5922441" y="3207525"/>
              <a:ext cx="647700" cy="733425"/>
            </a:xfrm>
            <a:custGeom>
              <a:avLst/>
              <a:gdLst>
                <a:gd name="connsiteX0" fmla="*/ 323559 w 647700"/>
                <a:gd name="connsiteY0" fmla="*/ 685800 h 733425"/>
                <a:gd name="connsiteX1" fmla="*/ 56859 w 647700"/>
                <a:gd name="connsiteY1" fmla="*/ 419100 h 733425"/>
                <a:gd name="connsiteX2" fmla="*/ 323559 w 647700"/>
                <a:gd name="connsiteY2" fmla="*/ 152400 h 733425"/>
                <a:gd name="connsiteX3" fmla="*/ 590259 w 647700"/>
                <a:gd name="connsiteY3" fmla="*/ 419100 h 733425"/>
                <a:gd name="connsiteX4" fmla="*/ 323559 w 647700"/>
                <a:gd name="connsiteY4" fmla="*/ 685800 h 733425"/>
                <a:gd name="connsiteX5" fmla="*/ 323559 w 647700"/>
                <a:gd name="connsiteY5" fmla="*/ 685800 h 733425"/>
                <a:gd name="connsiteX6" fmla="*/ 549301 w 647700"/>
                <a:gd name="connsiteY6" fmla="*/ 186690 h 733425"/>
                <a:gd name="connsiteX7" fmla="*/ 577876 w 647700"/>
                <a:gd name="connsiteY7" fmla="*/ 158115 h 733425"/>
                <a:gd name="connsiteX8" fmla="*/ 576924 w 647700"/>
                <a:gd name="connsiteY8" fmla="*/ 118110 h 733425"/>
                <a:gd name="connsiteX9" fmla="*/ 536919 w 647700"/>
                <a:gd name="connsiteY9" fmla="*/ 117157 h 733425"/>
                <a:gd name="connsiteX10" fmla="*/ 504534 w 647700"/>
                <a:gd name="connsiteY10" fmla="*/ 150495 h 733425"/>
                <a:gd name="connsiteX11" fmla="*/ 352134 w 647700"/>
                <a:gd name="connsiteY11" fmla="*/ 97155 h 733425"/>
                <a:gd name="connsiteX12" fmla="*/ 352134 w 647700"/>
                <a:gd name="connsiteY12" fmla="*/ 57150 h 733425"/>
                <a:gd name="connsiteX13" fmla="*/ 437859 w 647700"/>
                <a:gd name="connsiteY13" fmla="*/ 57150 h 733425"/>
                <a:gd name="connsiteX14" fmla="*/ 437859 w 647700"/>
                <a:gd name="connsiteY14" fmla="*/ 0 h 733425"/>
                <a:gd name="connsiteX15" fmla="*/ 209259 w 647700"/>
                <a:gd name="connsiteY15" fmla="*/ 0 h 733425"/>
                <a:gd name="connsiteX16" fmla="*/ 209259 w 647700"/>
                <a:gd name="connsiteY16" fmla="*/ 57150 h 733425"/>
                <a:gd name="connsiteX17" fmla="*/ 294984 w 647700"/>
                <a:gd name="connsiteY17" fmla="*/ 57150 h 733425"/>
                <a:gd name="connsiteX18" fmla="*/ 294984 w 647700"/>
                <a:gd name="connsiteY18" fmla="*/ 96203 h 733425"/>
                <a:gd name="connsiteX19" fmla="*/ 2566 w 647700"/>
                <a:gd name="connsiteY19" fmla="*/ 378143 h 733425"/>
                <a:gd name="connsiteX20" fmla="*/ 215926 w 647700"/>
                <a:gd name="connsiteY20" fmla="*/ 723900 h 733425"/>
                <a:gd name="connsiteX21" fmla="*/ 599784 w 647700"/>
                <a:gd name="connsiteY21" fmla="*/ 589598 h 733425"/>
                <a:gd name="connsiteX22" fmla="*/ 549301 w 647700"/>
                <a:gd name="connsiteY22" fmla="*/ 186690 h 733425"/>
                <a:gd name="connsiteX23" fmla="*/ 549301 w 647700"/>
                <a:gd name="connsiteY23" fmla="*/ 186690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7700" h="733425">
                  <a:moveTo>
                    <a:pt x="323559" y="685800"/>
                  </a:moveTo>
                  <a:cubicBezTo>
                    <a:pt x="175921" y="685800"/>
                    <a:pt x="56859" y="566738"/>
                    <a:pt x="56859" y="419100"/>
                  </a:cubicBezTo>
                  <a:cubicBezTo>
                    <a:pt x="56859" y="271463"/>
                    <a:pt x="175921" y="152400"/>
                    <a:pt x="323559" y="152400"/>
                  </a:cubicBezTo>
                  <a:cubicBezTo>
                    <a:pt x="471196" y="152400"/>
                    <a:pt x="590259" y="271463"/>
                    <a:pt x="590259" y="419100"/>
                  </a:cubicBezTo>
                  <a:cubicBezTo>
                    <a:pt x="590259" y="566738"/>
                    <a:pt x="471196" y="685800"/>
                    <a:pt x="323559" y="685800"/>
                  </a:cubicBezTo>
                  <a:lnTo>
                    <a:pt x="323559" y="685800"/>
                  </a:lnTo>
                  <a:close/>
                  <a:moveTo>
                    <a:pt x="549301" y="186690"/>
                  </a:moveTo>
                  <a:lnTo>
                    <a:pt x="577876" y="158115"/>
                  </a:lnTo>
                  <a:cubicBezTo>
                    <a:pt x="588354" y="146685"/>
                    <a:pt x="588354" y="129540"/>
                    <a:pt x="576924" y="118110"/>
                  </a:cubicBezTo>
                  <a:cubicBezTo>
                    <a:pt x="566446" y="107632"/>
                    <a:pt x="548349" y="106680"/>
                    <a:pt x="536919" y="117157"/>
                  </a:cubicBezTo>
                  <a:lnTo>
                    <a:pt x="504534" y="150495"/>
                  </a:lnTo>
                  <a:cubicBezTo>
                    <a:pt x="458814" y="120015"/>
                    <a:pt x="406426" y="100965"/>
                    <a:pt x="352134" y="97155"/>
                  </a:cubicBezTo>
                  <a:lnTo>
                    <a:pt x="352134" y="57150"/>
                  </a:lnTo>
                  <a:lnTo>
                    <a:pt x="437859" y="57150"/>
                  </a:lnTo>
                  <a:lnTo>
                    <a:pt x="437859" y="0"/>
                  </a:lnTo>
                  <a:lnTo>
                    <a:pt x="209259" y="0"/>
                  </a:lnTo>
                  <a:lnTo>
                    <a:pt x="209259" y="57150"/>
                  </a:lnTo>
                  <a:lnTo>
                    <a:pt x="294984" y="57150"/>
                  </a:lnTo>
                  <a:lnTo>
                    <a:pt x="294984" y="96203"/>
                  </a:lnTo>
                  <a:cubicBezTo>
                    <a:pt x="143536" y="109538"/>
                    <a:pt x="21616" y="226695"/>
                    <a:pt x="2566" y="378143"/>
                  </a:cubicBezTo>
                  <a:cubicBezTo>
                    <a:pt x="-16484" y="529590"/>
                    <a:pt x="72099" y="673418"/>
                    <a:pt x="215926" y="723900"/>
                  </a:cubicBezTo>
                  <a:cubicBezTo>
                    <a:pt x="359754" y="774383"/>
                    <a:pt x="518821" y="719138"/>
                    <a:pt x="599784" y="589598"/>
                  </a:cubicBezTo>
                  <a:cubicBezTo>
                    <a:pt x="680746" y="460058"/>
                    <a:pt x="657886" y="292418"/>
                    <a:pt x="549301" y="186690"/>
                  </a:cubicBezTo>
                  <a:lnTo>
                    <a:pt x="549301" y="186690"/>
                  </a:lnTo>
                  <a:close/>
                </a:path>
              </a:pathLst>
            </a:custGeom>
            <a:grpFill/>
            <a:ln w="9525" cap="flat">
              <a:noFill/>
              <a:prstDash val="solid"/>
              <a:miter/>
            </a:ln>
          </p:spPr>
          <p:txBody>
            <a:bodyPr rtlCol="0" anchor="ctr"/>
            <a:lstStyle/>
            <a:p>
              <a:endParaRPr lang="zh-CN" altLang="en-US"/>
            </a:p>
          </p:txBody>
        </p:sp>
      </p:grpSp>
      <p:pic>
        <p:nvPicPr>
          <p:cNvPr id="32" name="图片 31"/>
          <p:cNvPicPr>
            <a:picLocks noChangeAspect="1"/>
          </p:cNvPicPr>
          <p:nvPr/>
        </p:nvPicPr>
        <p:blipFill>
          <a:blip r:embed="rId1"/>
          <a:stretch>
            <a:fillRect/>
          </a:stretch>
        </p:blipFill>
        <p:spPr>
          <a:xfrm>
            <a:off x="10029933" y="361209"/>
            <a:ext cx="1733333" cy="819048"/>
          </a:xfrm>
          <a:prstGeom prst="rect">
            <a:avLst/>
          </a:prstGeom>
        </p:spPr>
      </p:pic>
      <p:pic>
        <p:nvPicPr>
          <p:cNvPr id="33" name="图片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51000">
              <a:schemeClr val="accent1">
                <a:lumMod val="60000"/>
                <a:lumOff val="40000"/>
              </a:schemeClr>
            </a:gs>
            <a:gs pos="100000">
              <a:schemeClr val="accent2"/>
            </a:gs>
            <a:gs pos="0">
              <a:schemeClr val="accent1"/>
            </a:gs>
          </a:gsLst>
          <a:path path="circle">
            <a:fillToRect r="100000" b="100000"/>
          </a:path>
        </a:gradFill>
        <a:effectLst/>
      </p:bgPr>
    </p:bg>
    <p:spTree>
      <p:nvGrpSpPr>
        <p:cNvPr id="1" name=""/>
        <p:cNvGrpSpPr/>
        <p:nvPr/>
      </p:nvGrpSpPr>
      <p:grpSpPr>
        <a:xfrm>
          <a:off x="0" y="0"/>
          <a:ext cx="0" cy="0"/>
          <a:chOff x="0" y="0"/>
          <a:chExt cx="0" cy="0"/>
        </a:xfrm>
      </p:grpSpPr>
      <p:sp>
        <p:nvSpPr>
          <p:cNvPr id="4" name="文本框 3"/>
          <p:cNvSpPr txBox="1"/>
          <p:nvPr/>
        </p:nvSpPr>
        <p:spPr>
          <a:xfrm>
            <a:off x="2136531" y="1283677"/>
            <a:ext cx="184731" cy="369332"/>
          </a:xfrm>
          <a:prstGeom prst="rect">
            <a:avLst/>
          </a:prstGeom>
          <a:noFill/>
        </p:spPr>
        <p:txBody>
          <a:bodyPr wrap="none" rtlCol="0">
            <a:spAutoFit/>
          </a:bodyPr>
          <a:lstStyle/>
          <a:p>
            <a:endParaRPr lang="zh-CN" altLang="en-US"/>
          </a:p>
        </p:txBody>
      </p:sp>
      <p:sp>
        <p:nvSpPr>
          <p:cNvPr id="37" name="矩形 36"/>
          <p:cNvSpPr/>
          <p:nvPr/>
        </p:nvSpPr>
        <p:spPr>
          <a:xfrm>
            <a:off x="2280027" y="2340855"/>
            <a:ext cx="6185243" cy="2391402"/>
          </a:xfrm>
          <a:prstGeom prst="rect">
            <a:avLst/>
          </a:prstGeom>
        </p:spPr>
        <p:txBody>
          <a:bodyPr wrap="square">
            <a:spAutoFit/>
          </a:bodyPr>
          <a:lstStyle/>
          <a:p>
            <a:pPr>
              <a:lnSpc>
                <a:spcPct val="150000"/>
              </a:lnSpc>
            </a:pPr>
            <a:r>
              <a:rPr lang="zh-CN" altLang="en-US" sz="2000" dirty="0">
                <a:solidFill>
                  <a:schemeClr val="bg1"/>
                </a:solidFill>
                <a:effectLst>
                  <a:outerShdw blurRad="38100" dist="38100" dir="2700000" algn="tl">
                    <a:srgbClr val="000000">
                      <a:alpha val="43137"/>
                    </a:srgbClr>
                  </a:outerShdw>
                </a:effectLst>
                <a:cs typeface="+mn-ea"/>
                <a:sym typeface="+mn-lt"/>
              </a:rPr>
              <a:t>如果项目活动有较大的变更情况，比如：活动时间推迟一个月以上甚至下学期举办、活动取消（包括希望下一年度重新举办）、项目团队成员尤其是负责人更换</a:t>
            </a:r>
            <a:r>
              <a:rPr lang="en-US" altLang="zh-CN" sz="2000" dirty="0">
                <a:solidFill>
                  <a:schemeClr val="bg1"/>
                </a:solidFill>
                <a:effectLst>
                  <a:outerShdw blurRad="38100" dist="38100" dir="2700000" algn="tl">
                    <a:srgbClr val="000000">
                      <a:alpha val="43137"/>
                    </a:srgbClr>
                  </a:outerShdw>
                </a:effectLst>
                <a:cs typeface="+mn-ea"/>
                <a:sym typeface="+mn-lt"/>
              </a:rPr>
              <a:t>··· ···</a:t>
            </a:r>
            <a:endParaRPr lang="en-US" altLang="zh-CN" sz="2000" dirty="0">
              <a:solidFill>
                <a:schemeClr val="bg1"/>
              </a:solidFill>
              <a:effectLst>
                <a:outerShdw blurRad="38100" dist="38100" dir="2700000" algn="tl">
                  <a:srgbClr val="000000">
                    <a:alpha val="43137"/>
                  </a:srgbClr>
                </a:outerShdw>
              </a:effectLst>
              <a:cs typeface="+mn-ea"/>
              <a:sym typeface="+mn-lt"/>
            </a:endParaRPr>
          </a:p>
          <a:p>
            <a:pPr algn="dist">
              <a:lnSpc>
                <a:spcPct val="150000"/>
              </a:lnSpc>
            </a:pPr>
            <a:r>
              <a:rPr lang="zh-CN" altLang="en-US" sz="2000" b="1" dirty="0">
                <a:solidFill>
                  <a:schemeClr val="accent6">
                    <a:lumMod val="75000"/>
                  </a:schemeClr>
                </a:solidFill>
                <a:effectLst>
                  <a:outerShdw blurRad="38100" dist="38100" dir="2700000" algn="tl">
                    <a:srgbClr val="000000">
                      <a:alpha val="43137"/>
                    </a:srgbClr>
                  </a:outerShdw>
                </a:effectLst>
                <a:cs typeface="+mn-ea"/>
                <a:sym typeface="+mn-lt"/>
              </a:rPr>
              <a:t>请及时联系告知学社指导老师及基金会老师。</a:t>
            </a:r>
            <a:endParaRPr lang="en-US" altLang="zh-CN" sz="2000" dirty="0">
              <a:solidFill>
                <a:schemeClr val="accent6">
                  <a:lumMod val="75000"/>
                </a:schemeClr>
              </a:solidFill>
              <a:effectLst>
                <a:outerShdw blurRad="38100" dist="38100" dir="2700000" algn="tl">
                  <a:srgbClr val="000000">
                    <a:alpha val="43137"/>
                  </a:srgbClr>
                </a:outerShdw>
              </a:effectLst>
              <a:cs typeface="+mn-ea"/>
              <a:sym typeface="+mn-lt"/>
            </a:endParaRPr>
          </a:p>
        </p:txBody>
      </p:sp>
      <p:sp>
        <p:nvSpPr>
          <p:cNvPr id="39" name="矩形 38"/>
          <p:cNvSpPr/>
          <p:nvPr/>
        </p:nvSpPr>
        <p:spPr>
          <a:xfrm>
            <a:off x="500742" y="471097"/>
            <a:ext cx="2217366" cy="595419"/>
          </a:xfrm>
          <a:prstGeom prst="rect">
            <a:avLst/>
          </a:prstGeom>
          <a:noFill/>
        </p:spPr>
        <p:txBody>
          <a:bodyPr wrap="square" rtlCol="0" anchor="ctr">
            <a:spAutoFit/>
          </a:bodyPr>
          <a:lstStyle/>
          <a:p>
            <a:pPr algn="ctr">
              <a:lnSpc>
                <a:spcPct val="110000"/>
              </a:lnSpc>
            </a:pPr>
            <a:r>
              <a:rPr kumimoji="1" lang="zh-CN" altLang="en-US" sz="3200" b="1" spc="300" dirty="0">
                <a:solidFill>
                  <a:schemeClr val="accent6">
                    <a:lumMod val="60000"/>
                    <a:lumOff val="40000"/>
                  </a:schemeClr>
                </a:solidFill>
                <a:effectLst>
                  <a:outerShdw blurRad="38100" dist="38100" dir="2700000" algn="tl">
                    <a:srgbClr val="000000">
                      <a:alpha val="43137"/>
                    </a:srgbClr>
                  </a:outerShdw>
                </a:effectLst>
                <a:sym typeface="+mn-lt"/>
              </a:rPr>
              <a:t>如有变更</a:t>
            </a:r>
            <a:endParaRPr kumimoji="1" lang="zh-CN" altLang="en-US" sz="3200" b="1" spc="300" dirty="0">
              <a:solidFill>
                <a:schemeClr val="accent6">
                  <a:lumMod val="60000"/>
                  <a:lumOff val="40000"/>
                </a:schemeClr>
              </a:solidFill>
              <a:effectLst>
                <a:outerShdw blurRad="38100" dist="38100" dir="2700000" algn="tl">
                  <a:srgbClr val="000000">
                    <a:alpha val="43137"/>
                  </a:srgbClr>
                </a:outerShdw>
              </a:effectLst>
              <a:sym typeface="+mn-lt"/>
            </a:endParaRPr>
          </a:p>
        </p:txBody>
      </p:sp>
      <p:grpSp>
        <p:nvGrpSpPr>
          <p:cNvPr id="8" name="cd542dfd-67de-4d0e-9f2d-0d7572d9db4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8456980" y="3036822"/>
            <a:ext cx="2059590" cy="1239877"/>
            <a:chOff x="2776961" y="1901228"/>
            <a:chExt cx="6638079" cy="3996138"/>
          </a:xfrm>
        </p:grpSpPr>
        <p:sp>
          <p:nvSpPr>
            <p:cNvPr id="10" name="íṩḷîdè"/>
            <p:cNvSpPr/>
            <p:nvPr/>
          </p:nvSpPr>
          <p:spPr bwMode="auto">
            <a:xfrm>
              <a:off x="4870572" y="1901228"/>
              <a:ext cx="2367777" cy="74774"/>
            </a:xfrm>
            <a:custGeom>
              <a:avLst/>
              <a:gdLst>
                <a:gd name="T0" fmla="*/ 246 w 250"/>
                <a:gd name="T1" fmla="*/ 8 h 8"/>
                <a:gd name="T2" fmla="*/ 4 w 250"/>
                <a:gd name="T3" fmla="*/ 8 h 8"/>
                <a:gd name="T4" fmla="*/ 0 w 250"/>
                <a:gd name="T5" fmla="*/ 4 h 8"/>
                <a:gd name="T6" fmla="*/ 4 w 250"/>
                <a:gd name="T7" fmla="*/ 0 h 8"/>
                <a:gd name="T8" fmla="*/ 246 w 250"/>
                <a:gd name="T9" fmla="*/ 0 h 8"/>
                <a:gd name="T10" fmla="*/ 250 w 250"/>
                <a:gd name="T11" fmla="*/ 4 h 8"/>
                <a:gd name="T12" fmla="*/ 246 w 25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50" h="8">
                  <a:moveTo>
                    <a:pt x="246" y="8"/>
                  </a:moveTo>
                  <a:cubicBezTo>
                    <a:pt x="4" y="8"/>
                    <a:pt x="4" y="8"/>
                    <a:pt x="4" y="8"/>
                  </a:cubicBezTo>
                  <a:cubicBezTo>
                    <a:pt x="2" y="8"/>
                    <a:pt x="0" y="6"/>
                    <a:pt x="0" y="4"/>
                  </a:cubicBezTo>
                  <a:cubicBezTo>
                    <a:pt x="0" y="2"/>
                    <a:pt x="2" y="0"/>
                    <a:pt x="4" y="0"/>
                  </a:cubicBezTo>
                  <a:cubicBezTo>
                    <a:pt x="246" y="0"/>
                    <a:pt x="246" y="0"/>
                    <a:pt x="246" y="0"/>
                  </a:cubicBezTo>
                  <a:cubicBezTo>
                    <a:pt x="249" y="0"/>
                    <a:pt x="250" y="2"/>
                    <a:pt x="250" y="4"/>
                  </a:cubicBezTo>
                  <a:cubicBezTo>
                    <a:pt x="250" y="6"/>
                    <a:pt x="249" y="8"/>
                    <a:pt x="246" y="8"/>
                  </a:cubicBezTo>
                  <a:close/>
                </a:path>
              </a:pathLst>
            </a:custGeom>
            <a:solidFill>
              <a:srgbClr val="5F9C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 name="iṡļiḍe"/>
            <p:cNvSpPr/>
            <p:nvPr/>
          </p:nvSpPr>
          <p:spPr bwMode="auto">
            <a:xfrm>
              <a:off x="4870572" y="2291700"/>
              <a:ext cx="2367777" cy="74774"/>
            </a:xfrm>
            <a:custGeom>
              <a:avLst/>
              <a:gdLst>
                <a:gd name="T0" fmla="*/ 246 w 250"/>
                <a:gd name="T1" fmla="*/ 8 h 8"/>
                <a:gd name="T2" fmla="*/ 4 w 250"/>
                <a:gd name="T3" fmla="*/ 8 h 8"/>
                <a:gd name="T4" fmla="*/ 0 w 250"/>
                <a:gd name="T5" fmla="*/ 4 h 8"/>
                <a:gd name="T6" fmla="*/ 4 w 250"/>
                <a:gd name="T7" fmla="*/ 0 h 8"/>
                <a:gd name="T8" fmla="*/ 246 w 250"/>
                <a:gd name="T9" fmla="*/ 0 h 8"/>
                <a:gd name="T10" fmla="*/ 250 w 250"/>
                <a:gd name="T11" fmla="*/ 4 h 8"/>
                <a:gd name="T12" fmla="*/ 246 w 25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50" h="8">
                  <a:moveTo>
                    <a:pt x="246" y="8"/>
                  </a:moveTo>
                  <a:cubicBezTo>
                    <a:pt x="4" y="8"/>
                    <a:pt x="4" y="8"/>
                    <a:pt x="4" y="8"/>
                  </a:cubicBezTo>
                  <a:cubicBezTo>
                    <a:pt x="2" y="8"/>
                    <a:pt x="0" y="6"/>
                    <a:pt x="0" y="4"/>
                  </a:cubicBezTo>
                  <a:cubicBezTo>
                    <a:pt x="0" y="2"/>
                    <a:pt x="2" y="0"/>
                    <a:pt x="4" y="0"/>
                  </a:cubicBezTo>
                  <a:cubicBezTo>
                    <a:pt x="246" y="0"/>
                    <a:pt x="246" y="0"/>
                    <a:pt x="246" y="0"/>
                  </a:cubicBezTo>
                  <a:cubicBezTo>
                    <a:pt x="249" y="0"/>
                    <a:pt x="250" y="2"/>
                    <a:pt x="250" y="4"/>
                  </a:cubicBezTo>
                  <a:cubicBezTo>
                    <a:pt x="250" y="6"/>
                    <a:pt x="249" y="8"/>
                    <a:pt x="246" y="8"/>
                  </a:cubicBezTo>
                  <a:close/>
                </a:path>
              </a:pathLst>
            </a:custGeom>
            <a:solidFill>
              <a:srgbClr val="5F9C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 name="íŝľïďê"/>
            <p:cNvSpPr/>
            <p:nvPr/>
          </p:nvSpPr>
          <p:spPr bwMode="auto">
            <a:xfrm>
              <a:off x="4247476" y="2673867"/>
              <a:ext cx="2990873" cy="74774"/>
            </a:xfrm>
            <a:custGeom>
              <a:avLst/>
              <a:gdLst>
                <a:gd name="T0" fmla="*/ 311 w 315"/>
                <a:gd name="T1" fmla="*/ 8 h 8"/>
                <a:gd name="T2" fmla="*/ 4 w 315"/>
                <a:gd name="T3" fmla="*/ 8 h 8"/>
                <a:gd name="T4" fmla="*/ 0 w 315"/>
                <a:gd name="T5" fmla="*/ 4 h 8"/>
                <a:gd name="T6" fmla="*/ 4 w 315"/>
                <a:gd name="T7" fmla="*/ 0 h 8"/>
                <a:gd name="T8" fmla="*/ 311 w 315"/>
                <a:gd name="T9" fmla="*/ 0 h 8"/>
                <a:gd name="T10" fmla="*/ 315 w 315"/>
                <a:gd name="T11" fmla="*/ 4 h 8"/>
                <a:gd name="T12" fmla="*/ 311 w 31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15" h="8">
                  <a:moveTo>
                    <a:pt x="311" y="8"/>
                  </a:moveTo>
                  <a:cubicBezTo>
                    <a:pt x="4" y="8"/>
                    <a:pt x="4" y="8"/>
                    <a:pt x="4" y="8"/>
                  </a:cubicBezTo>
                  <a:cubicBezTo>
                    <a:pt x="2" y="8"/>
                    <a:pt x="0" y="6"/>
                    <a:pt x="0" y="4"/>
                  </a:cubicBezTo>
                  <a:cubicBezTo>
                    <a:pt x="0" y="2"/>
                    <a:pt x="2" y="0"/>
                    <a:pt x="4" y="0"/>
                  </a:cubicBezTo>
                  <a:cubicBezTo>
                    <a:pt x="311" y="0"/>
                    <a:pt x="311" y="0"/>
                    <a:pt x="311" y="0"/>
                  </a:cubicBezTo>
                  <a:cubicBezTo>
                    <a:pt x="314" y="0"/>
                    <a:pt x="315" y="2"/>
                    <a:pt x="315" y="4"/>
                  </a:cubicBezTo>
                  <a:cubicBezTo>
                    <a:pt x="315" y="6"/>
                    <a:pt x="314" y="8"/>
                    <a:pt x="311" y="8"/>
                  </a:cubicBezTo>
                  <a:close/>
                </a:path>
              </a:pathLst>
            </a:custGeom>
            <a:solidFill>
              <a:srgbClr val="5F9C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 name="íślíḑe"/>
            <p:cNvSpPr/>
            <p:nvPr/>
          </p:nvSpPr>
          <p:spPr bwMode="auto">
            <a:xfrm>
              <a:off x="4247476" y="3056034"/>
              <a:ext cx="2990873" cy="74774"/>
            </a:xfrm>
            <a:custGeom>
              <a:avLst/>
              <a:gdLst>
                <a:gd name="T0" fmla="*/ 311 w 315"/>
                <a:gd name="T1" fmla="*/ 8 h 8"/>
                <a:gd name="T2" fmla="*/ 4 w 315"/>
                <a:gd name="T3" fmla="*/ 8 h 8"/>
                <a:gd name="T4" fmla="*/ 0 w 315"/>
                <a:gd name="T5" fmla="*/ 4 h 8"/>
                <a:gd name="T6" fmla="*/ 4 w 315"/>
                <a:gd name="T7" fmla="*/ 0 h 8"/>
                <a:gd name="T8" fmla="*/ 311 w 315"/>
                <a:gd name="T9" fmla="*/ 0 h 8"/>
                <a:gd name="T10" fmla="*/ 315 w 315"/>
                <a:gd name="T11" fmla="*/ 4 h 8"/>
                <a:gd name="T12" fmla="*/ 311 w 31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15" h="8">
                  <a:moveTo>
                    <a:pt x="311" y="8"/>
                  </a:moveTo>
                  <a:cubicBezTo>
                    <a:pt x="4" y="8"/>
                    <a:pt x="4" y="8"/>
                    <a:pt x="4" y="8"/>
                  </a:cubicBezTo>
                  <a:cubicBezTo>
                    <a:pt x="2" y="8"/>
                    <a:pt x="0" y="6"/>
                    <a:pt x="0" y="4"/>
                  </a:cubicBezTo>
                  <a:cubicBezTo>
                    <a:pt x="0" y="2"/>
                    <a:pt x="2" y="0"/>
                    <a:pt x="4" y="0"/>
                  </a:cubicBezTo>
                  <a:cubicBezTo>
                    <a:pt x="311" y="0"/>
                    <a:pt x="311" y="0"/>
                    <a:pt x="311" y="0"/>
                  </a:cubicBezTo>
                  <a:cubicBezTo>
                    <a:pt x="314" y="0"/>
                    <a:pt x="315" y="2"/>
                    <a:pt x="315" y="4"/>
                  </a:cubicBezTo>
                  <a:cubicBezTo>
                    <a:pt x="315" y="6"/>
                    <a:pt x="314" y="8"/>
                    <a:pt x="311" y="8"/>
                  </a:cubicBezTo>
                  <a:close/>
                </a:path>
              </a:pathLst>
            </a:custGeom>
            <a:solidFill>
              <a:srgbClr val="5F9C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 name="îṥḷïḍê"/>
            <p:cNvSpPr/>
            <p:nvPr/>
          </p:nvSpPr>
          <p:spPr bwMode="auto">
            <a:xfrm>
              <a:off x="4239166" y="1901228"/>
              <a:ext cx="490173" cy="556637"/>
            </a:xfrm>
            <a:custGeom>
              <a:avLst/>
              <a:gdLst>
                <a:gd name="T0" fmla="*/ 46 w 51"/>
                <a:gd name="T1" fmla="*/ 59 h 59"/>
                <a:gd name="T2" fmla="*/ 43 w 51"/>
                <a:gd name="T3" fmla="*/ 56 h 59"/>
                <a:gd name="T4" fmla="*/ 26 w 51"/>
                <a:gd name="T5" fmla="*/ 15 h 59"/>
                <a:gd name="T6" fmla="*/ 8 w 51"/>
                <a:gd name="T7" fmla="*/ 56 h 59"/>
                <a:gd name="T8" fmla="*/ 3 w 51"/>
                <a:gd name="T9" fmla="*/ 59 h 59"/>
                <a:gd name="T10" fmla="*/ 1 w 51"/>
                <a:gd name="T11" fmla="*/ 54 h 59"/>
                <a:gd name="T12" fmla="*/ 22 w 51"/>
                <a:gd name="T13" fmla="*/ 3 h 59"/>
                <a:gd name="T14" fmla="*/ 26 w 51"/>
                <a:gd name="T15" fmla="*/ 0 h 59"/>
                <a:gd name="T16" fmla="*/ 29 w 51"/>
                <a:gd name="T17" fmla="*/ 3 h 59"/>
                <a:gd name="T18" fmla="*/ 50 w 51"/>
                <a:gd name="T19" fmla="*/ 54 h 59"/>
                <a:gd name="T20" fmla="*/ 48 w 51"/>
                <a:gd name="T21" fmla="*/ 59 h 59"/>
                <a:gd name="T22" fmla="*/ 46 w 51"/>
                <a:gd name="T23"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9">
                  <a:moveTo>
                    <a:pt x="46" y="59"/>
                  </a:moveTo>
                  <a:cubicBezTo>
                    <a:pt x="45" y="59"/>
                    <a:pt x="43" y="58"/>
                    <a:pt x="43" y="56"/>
                  </a:cubicBezTo>
                  <a:cubicBezTo>
                    <a:pt x="26" y="15"/>
                    <a:pt x="26" y="15"/>
                    <a:pt x="26" y="15"/>
                  </a:cubicBezTo>
                  <a:cubicBezTo>
                    <a:pt x="8" y="56"/>
                    <a:pt x="8" y="56"/>
                    <a:pt x="8" y="56"/>
                  </a:cubicBezTo>
                  <a:cubicBezTo>
                    <a:pt x="8" y="58"/>
                    <a:pt x="5" y="59"/>
                    <a:pt x="3" y="59"/>
                  </a:cubicBezTo>
                  <a:cubicBezTo>
                    <a:pt x="1" y="58"/>
                    <a:pt x="0" y="56"/>
                    <a:pt x="1" y="54"/>
                  </a:cubicBezTo>
                  <a:cubicBezTo>
                    <a:pt x="22" y="3"/>
                    <a:pt x="22" y="3"/>
                    <a:pt x="22" y="3"/>
                  </a:cubicBezTo>
                  <a:cubicBezTo>
                    <a:pt x="23" y="1"/>
                    <a:pt x="24" y="0"/>
                    <a:pt x="26" y="0"/>
                  </a:cubicBezTo>
                  <a:cubicBezTo>
                    <a:pt x="27" y="0"/>
                    <a:pt x="29" y="1"/>
                    <a:pt x="29" y="3"/>
                  </a:cubicBezTo>
                  <a:cubicBezTo>
                    <a:pt x="50" y="54"/>
                    <a:pt x="50" y="54"/>
                    <a:pt x="50" y="54"/>
                  </a:cubicBezTo>
                  <a:cubicBezTo>
                    <a:pt x="51" y="56"/>
                    <a:pt x="50" y="58"/>
                    <a:pt x="48" y="59"/>
                  </a:cubicBezTo>
                  <a:cubicBezTo>
                    <a:pt x="47" y="59"/>
                    <a:pt x="47" y="59"/>
                    <a:pt x="46" y="59"/>
                  </a:cubicBezTo>
                  <a:close/>
                </a:path>
              </a:pathLst>
            </a:custGeom>
            <a:solidFill>
              <a:srgbClr val="5F9C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 name="iṡľidé"/>
            <p:cNvSpPr/>
            <p:nvPr/>
          </p:nvSpPr>
          <p:spPr bwMode="auto">
            <a:xfrm>
              <a:off x="4305629" y="2291700"/>
              <a:ext cx="332319" cy="74774"/>
            </a:xfrm>
            <a:custGeom>
              <a:avLst/>
              <a:gdLst>
                <a:gd name="T0" fmla="*/ 31 w 35"/>
                <a:gd name="T1" fmla="*/ 8 h 8"/>
                <a:gd name="T2" fmla="*/ 4 w 35"/>
                <a:gd name="T3" fmla="*/ 8 h 8"/>
                <a:gd name="T4" fmla="*/ 0 w 35"/>
                <a:gd name="T5" fmla="*/ 4 h 8"/>
                <a:gd name="T6" fmla="*/ 4 w 35"/>
                <a:gd name="T7" fmla="*/ 0 h 8"/>
                <a:gd name="T8" fmla="*/ 31 w 35"/>
                <a:gd name="T9" fmla="*/ 0 h 8"/>
                <a:gd name="T10" fmla="*/ 35 w 35"/>
                <a:gd name="T11" fmla="*/ 4 h 8"/>
                <a:gd name="T12" fmla="*/ 31 w 3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5" h="8">
                  <a:moveTo>
                    <a:pt x="31" y="8"/>
                  </a:moveTo>
                  <a:cubicBezTo>
                    <a:pt x="4" y="8"/>
                    <a:pt x="4" y="8"/>
                    <a:pt x="4" y="8"/>
                  </a:cubicBezTo>
                  <a:cubicBezTo>
                    <a:pt x="1" y="8"/>
                    <a:pt x="0" y="6"/>
                    <a:pt x="0" y="4"/>
                  </a:cubicBezTo>
                  <a:cubicBezTo>
                    <a:pt x="0" y="2"/>
                    <a:pt x="1" y="0"/>
                    <a:pt x="4" y="0"/>
                  </a:cubicBezTo>
                  <a:cubicBezTo>
                    <a:pt x="31" y="0"/>
                    <a:pt x="31" y="0"/>
                    <a:pt x="31" y="0"/>
                  </a:cubicBezTo>
                  <a:cubicBezTo>
                    <a:pt x="33" y="0"/>
                    <a:pt x="35" y="2"/>
                    <a:pt x="35" y="4"/>
                  </a:cubicBezTo>
                  <a:cubicBezTo>
                    <a:pt x="35" y="6"/>
                    <a:pt x="33" y="8"/>
                    <a:pt x="31" y="8"/>
                  </a:cubicBezTo>
                  <a:close/>
                </a:path>
              </a:pathLst>
            </a:custGeom>
            <a:solidFill>
              <a:srgbClr val="5F9C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 name="îṧ1ídê"/>
            <p:cNvSpPr/>
            <p:nvPr/>
          </p:nvSpPr>
          <p:spPr bwMode="auto">
            <a:xfrm>
              <a:off x="4214244" y="3064344"/>
              <a:ext cx="2766560" cy="2509008"/>
            </a:xfrm>
            <a:custGeom>
              <a:avLst/>
              <a:gdLst>
                <a:gd name="T0" fmla="*/ 146 w 292"/>
                <a:gd name="T1" fmla="*/ 0 h 265"/>
                <a:gd name="T2" fmla="*/ 0 w 292"/>
                <a:gd name="T3" fmla="*/ 115 h 265"/>
                <a:gd name="T4" fmla="*/ 84 w 292"/>
                <a:gd name="T5" fmla="*/ 219 h 265"/>
                <a:gd name="T6" fmla="*/ 81 w 292"/>
                <a:gd name="T7" fmla="*/ 225 h 265"/>
                <a:gd name="T8" fmla="*/ 40 w 292"/>
                <a:gd name="T9" fmla="*/ 262 h 265"/>
                <a:gd name="T10" fmla="*/ 135 w 292"/>
                <a:gd name="T11" fmla="*/ 230 h 265"/>
                <a:gd name="T12" fmla="*/ 146 w 292"/>
                <a:gd name="T13" fmla="*/ 231 h 265"/>
                <a:gd name="T14" fmla="*/ 292 w 292"/>
                <a:gd name="T15" fmla="*/ 115 h 265"/>
                <a:gd name="T16" fmla="*/ 146 w 292"/>
                <a:gd name="T1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65">
                  <a:moveTo>
                    <a:pt x="146" y="0"/>
                  </a:moveTo>
                  <a:cubicBezTo>
                    <a:pt x="66" y="0"/>
                    <a:pt x="0" y="52"/>
                    <a:pt x="0" y="115"/>
                  </a:cubicBezTo>
                  <a:cubicBezTo>
                    <a:pt x="0" y="161"/>
                    <a:pt x="34" y="201"/>
                    <a:pt x="84" y="219"/>
                  </a:cubicBezTo>
                  <a:cubicBezTo>
                    <a:pt x="83" y="221"/>
                    <a:pt x="82" y="223"/>
                    <a:pt x="81" y="225"/>
                  </a:cubicBezTo>
                  <a:cubicBezTo>
                    <a:pt x="71" y="242"/>
                    <a:pt x="57" y="254"/>
                    <a:pt x="40" y="262"/>
                  </a:cubicBezTo>
                  <a:cubicBezTo>
                    <a:pt x="78" y="265"/>
                    <a:pt x="112" y="254"/>
                    <a:pt x="135" y="230"/>
                  </a:cubicBezTo>
                  <a:cubicBezTo>
                    <a:pt x="139" y="230"/>
                    <a:pt x="142" y="231"/>
                    <a:pt x="146" y="231"/>
                  </a:cubicBezTo>
                  <a:cubicBezTo>
                    <a:pt x="227" y="231"/>
                    <a:pt x="292" y="179"/>
                    <a:pt x="292" y="115"/>
                  </a:cubicBezTo>
                  <a:cubicBezTo>
                    <a:pt x="292" y="52"/>
                    <a:pt x="227" y="0"/>
                    <a:pt x="146" y="0"/>
                  </a:cubicBez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 name="îšlíḓé"/>
            <p:cNvSpPr/>
            <p:nvPr/>
          </p:nvSpPr>
          <p:spPr bwMode="auto">
            <a:xfrm>
              <a:off x="5011810" y="3064344"/>
              <a:ext cx="1968994" cy="1885913"/>
            </a:xfrm>
            <a:custGeom>
              <a:avLst/>
              <a:gdLst>
                <a:gd name="T0" fmla="*/ 163 w 208"/>
                <a:gd name="T1" fmla="*/ 199 h 199"/>
                <a:gd name="T2" fmla="*/ 0 w 208"/>
                <a:gd name="T3" fmla="*/ 67 h 199"/>
                <a:gd name="T4" fmla="*/ 19 w 208"/>
                <a:gd name="T5" fmla="*/ 5 h 199"/>
                <a:gd name="T6" fmla="*/ 62 w 208"/>
                <a:gd name="T7" fmla="*/ 0 h 199"/>
                <a:gd name="T8" fmla="*/ 208 w 208"/>
                <a:gd name="T9" fmla="*/ 115 h 199"/>
                <a:gd name="T10" fmla="*/ 163 w 208"/>
                <a:gd name="T11" fmla="*/ 199 h 199"/>
              </a:gdLst>
              <a:ahLst/>
              <a:cxnLst>
                <a:cxn ang="0">
                  <a:pos x="T0" y="T1"/>
                </a:cxn>
                <a:cxn ang="0">
                  <a:pos x="T2" y="T3"/>
                </a:cxn>
                <a:cxn ang="0">
                  <a:pos x="T4" y="T5"/>
                </a:cxn>
                <a:cxn ang="0">
                  <a:pos x="T6" y="T7"/>
                </a:cxn>
                <a:cxn ang="0">
                  <a:pos x="T8" y="T9"/>
                </a:cxn>
                <a:cxn ang="0">
                  <a:pos x="T10" y="T11"/>
                </a:cxn>
              </a:cxnLst>
              <a:rect l="0" t="0" r="r" b="b"/>
              <a:pathLst>
                <a:path w="208" h="199">
                  <a:moveTo>
                    <a:pt x="163" y="199"/>
                  </a:moveTo>
                  <a:cubicBezTo>
                    <a:pt x="72" y="197"/>
                    <a:pt x="0" y="139"/>
                    <a:pt x="0" y="67"/>
                  </a:cubicBezTo>
                  <a:cubicBezTo>
                    <a:pt x="0" y="45"/>
                    <a:pt x="7" y="24"/>
                    <a:pt x="19" y="5"/>
                  </a:cubicBezTo>
                  <a:cubicBezTo>
                    <a:pt x="33" y="2"/>
                    <a:pt x="47" y="0"/>
                    <a:pt x="62" y="0"/>
                  </a:cubicBezTo>
                  <a:cubicBezTo>
                    <a:pt x="143" y="0"/>
                    <a:pt x="208" y="52"/>
                    <a:pt x="208" y="115"/>
                  </a:cubicBezTo>
                  <a:cubicBezTo>
                    <a:pt x="208" y="148"/>
                    <a:pt x="191" y="178"/>
                    <a:pt x="163" y="199"/>
                  </a:cubicBezTo>
                  <a:close/>
                </a:path>
              </a:pathLst>
            </a:custGeom>
            <a:solidFill>
              <a:srgbClr val="474F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 name="íṥļiḓè"/>
            <p:cNvSpPr/>
            <p:nvPr/>
          </p:nvSpPr>
          <p:spPr bwMode="auto">
            <a:xfrm>
              <a:off x="5194586" y="2175389"/>
              <a:ext cx="3173649" cy="2866254"/>
            </a:xfrm>
            <a:custGeom>
              <a:avLst/>
              <a:gdLst>
                <a:gd name="T0" fmla="*/ 168 w 335"/>
                <a:gd name="T1" fmla="*/ 0 h 303"/>
                <a:gd name="T2" fmla="*/ 335 w 335"/>
                <a:gd name="T3" fmla="*/ 132 h 303"/>
                <a:gd name="T4" fmla="*/ 240 w 335"/>
                <a:gd name="T5" fmla="*/ 251 h 303"/>
                <a:gd name="T6" fmla="*/ 243 w 335"/>
                <a:gd name="T7" fmla="*/ 258 h 303"/>
                <a:gd name="T8" fmla="*/ 289 w 335"/>
                <a:gd name="T9" fmla="*/ 300 h 303"/>
                <a:gd name="T10" fmla="*/ 181 w 335"/>
                <a:gd name="T11" fmla="*/ 263 h 303"/>
                <a:gd name="T12" fmla="*/ 168 w 335"/>
                <a:gd name="T13" fmla="*/ 264 h 303"/>
                <a:gd name="T14" fmla="*/ 0 w 335"/>
                <a:gd name="T15" fmla="*/ 132 h 303"/>
                <a:gd name="T16" fmla="*/ 168 w 335"/>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5" h="303">
                  <a:moveTo>
                    <a:pt x="168" y="0"/>
                  </a:moveTo>
                  <a:cubicBezTo>
                    <a:pt x="260" y="0"/>
                    <a:pt x="335" y="59"/>
                    <a:pt x="335" y="132"/>
                  </a:cubicBezTo>
                  <a:cubicBezTo>
                    <a:pt x="335" y="185"/>
                    <a:pt x="296" y="230"/>
                    <a:pt x="240" y="251"/>
                  </a:cubicBezTo>
                  <a:cubicBezTo>
                    <a:pt x="241" y="253"/>
                    <a:pt x="242" y="256"/>
                    <a:pt x="243" y="258"/>
                  </a:cubicBezTo>
                  <a:cubicBezTo>
                    <a:pt x="254" y="277"/>
                    <a:pt x="270" y="291"/>
                    <a:pt x="289" y="300"/>
                  </a:cubicBezTo>
                  <a:cubicBezTo>
                    <a:pt x="247" y="303"/>
                    <a:pt x="207" y="290"/>
                    <a:pt x="181" y="263"/>
                  </a:cubicBezTo>
                  <a:cubicBezTo>
                    <a:pt x="177" y="264"/>
                    <a:pt x="172" y="264"/>
                    <a:pt x="168" y="264"/>
                  </a:cubicBezTo>
                  <a:cubicBezTo>
                    <a:pt x="75" y="264"/>
                    <a:pt x="0" y="205"/>
                    <a:pt x="0" y="132"/>
                  </a:cubicBezTo>
                  <a:cubicBezTo>
                    <a:pt x="0" y="59"/>
                    <a:pt x="75" y="0"/>
                    <a:pt x="168" y="0"/>
                  </a:cubicBezTo>
                  <a:close/>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 name="íšḻídé"/>
            <p:cNvSpPr/>
            <p:nvPr/>
          </p:nvSpPr>
          <p:spPr bwMode="auto">
            <a:xfrm>
              <a:off x="5194586" y="3421585"/>
              <a:ext cx="3173649" cy="1620058"/>
            </a:xfrm>
            <a:custGeom>
              <a:avLst/>
              <a:gdLst>
                <a:gd name="T0" fmla="*/ 335 w 335"/>
                <a:gd name="T1" fmla="*/ 0 h 171"/>
                <a:gd name="T2" fmla="*/ 240 w 335"/>
                <a:gd name="T3" fmla="*/ 119 h 171"/>
                <a:gd name="T4" fmla="*/ 243 w 335"/>
                <a:gd name="T5" fmla="*/ 126 h 171"/>
                <a:gd name="T6" fmla="*/ 289 w 335"/>
                <a:gd name="T7" fmla="*/ 168 h 171"/>
                <a:gd name="T8" fmla="*/ 181 w 335"/>
                <a:gd name="T9" fmla="*/ 131 h 171"/>
                <a:gd name="T10" fmla="*/ 168 w 335"/>
                <a:gd name="T11" fmla="*/ 132 h 171"/>
                <a:gd name="T12" fmla="*/ 0 w 335"/>
                <a:gd name="T13" fmla="*/ 0 h 171"/>
                <a:gd name="T14" fmla="*/ 335 w 335"/>
                <a:gd name="T15" fmla="*/ 0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5" h="171">
                  <a:moveTo>
                    <a:pt x="335" y="0"/>
                  </a:moveTo>
                  <a:cubicBezTo>
                    <a:pt x="335" y="53"/>
                    <a:pt x="296" y="98"/>
                    <a:pt x="240" y="119"/>
                  </a:cubicBezTo>
                  <a:cubicBezTo>
                    <a:pt x="241" y="121"/>
                    <a:pt x="242" y="124"/>
                    <a:pt x="243" y="126"/>
                  </a:cubicBezTo>
                  <a:cubicBezTo>
                    <a:pt x="254" y="145"/>
                    <a:pt x="270" y="159"/>
                    <a:pt x="289" y="168"/>
                  </a:cubicBezTo>
                  <a:cubicBezTo>
                    <a:pt x="247" y="171"/>
                    <a:pt x="207" y="158"/>
                    <a:pt x="181" y="131"/>
                  </a:cubicBezTo>
                  <a:cubicBezTo>
                    <a:pt x="177" y="132"/>
                    <a:pt x="172" y="132"/>
                    <a:pt x="168" y="132"/>
                  </a:cubicBezTo>
                  <a:cubicBezTo>
                    <a:pt x="76" y="132"/>
                    <a:pt x="1" y="73"/>
                    <a:pt x="0" y="0"/>
                  </a:cubicBezTo>
                  <a:lnTo>
                    <a:pt x="335" y="0"/>
                  </a:lnTo>
                  <a:close/>
                </a:path>
              </a:pathLst>
            </a:custGeom>
            <a:solidFill>
              <a:srgbClr val="D46F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 name="îśḻîďe"/>
            <p:cNvSpPr/>
            <p:nvPr/>
          </p:nvSpPr>
          <p:spPr bwMode="auto">
            <a:xfrm>
              <a:off x="7238349" y="3222193"/>
              <a:ext cx="448631" cy="448631"/>
            </a:xfrm>
            <a:prstGeom prst="ellipse">
              <a:avLst/>
            </a:pr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 name="ïṡļîḋe"/>
            <p:cNvSpPr/>
            <p:nvPr/>
          </p:nvSpPr>
          <p:spPr bwMode="auto">
            <a:xfrm>
              <a:off x="6557095" y="3222193"/>
              <a:ext cx="448631" cy="448631"/>
            </a:xfrm>
            <a:prstGeom prst="ellipse">
              <a:avLst/>
            </a:pr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 name="îslíḓé"/>
            <p:cNvSpPr/>
            <p:nvPr/>
          </p:nvSpPr>
          <p:spPr bwMode="auto">
            <a:xfrm>
              <a:off x="5875840" y="3222193"/>
              <a:ext cx="440326" cy="448631"/>
            </a:xfrm>
            <a:prstGeom prst="ellipse">
              <a:avLst/>
            </a:pr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 name="iśḷiḍê"/>
            <p:cNvSpPr/>
            <p:nvPr/>
          </p:nvSpPr>
          <p:spPr bwMode="auto">
            <a:xfrm>
              <a:off x="7238349" y="3222193"/>
              <a:ext cx="448631" cy="199391"/>
            </a:xfrm>
            <a:custGeom>
              <a:avLst/>
              <a:gdLst>
                <a:gd name="T0" fmla="*/ 47 w 47"/>
                <a:gd name="T1" fmla="*/ 21 h 21"/>
                <a:gd name="T2" fmla="*/ 0 w 47"/>
                <a:gd name="T3" fmla="*/ 21 h 21"/>
                <a:gd name="T4" fmla="*/ 24 w 47"/>
                <a:gd name="T5" fmla="*/ 0 h 21"/>
                <a:gd name="T6" fmla="*/ 47 w 47"/>
                <a:gd name="T7" fmla="*/ 21 h 21"/>
              </a:gdLst>
              <a:ahLst/>
              <a:cxnLst>
                <a:cxn ang="0">
                  <a:pos x="T0" y="T1"/>
                </a:cxn>
                <a:cxn ang="0">
                  <a:pos x="T2" y="T3"/>
                </a:cxn>
                <a:cxn ang="0">
                  <a:pos x="T4" y="T5"/>
                </a:cxn>
                <a:cxn ang="0">
                  <a:pos x="T6" y="T7"/>
                </a:cxn>
              </a:cxnLst>
              <a:rect l="0" t="0" r="r" b="b"/>
              <a:pathLst>
                <a:path w="47" h="21">
                  <a:moveTo>
                    <a:pt x="47" y="21"/>
                  </a:moveTo>
                  <a:cubicBezTo>
                    <a:pt x="0" y="21"/>
                    <a:pt x="0" y="21"/>
                    <a:pt x="0" y="21"/>
                  </a:cubicBezTo>
                  <a:cubicBezTo>
                    <a:pt x="1" y="9"/>
                    <a:pt x="11" y="0"/>
                    <a:pt x="24" y="0"/>
                  </a:cubicBezTo>
                  <a:cubicBezTo>
                    <a:pt x="36" y="0"/>
                    <a:pt x="46" y="9"/>
                    <a:pt x="47"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 name="íşḷïḓe"/>
            <p:cNvSpPr/>
            <p:nvPr/>
          </p:nvSpPr>
          <p:spPr bwMode="auto">
            <a:xfrm>
              <a:off x="6557095" y="3222193"/>
              <a:ext cx="448631" cy="199391"/>
            </a:xfrm>
            <a:custGeom>
              <a:avLst/>
              <a:gdLst>
                <a:gd name="T0" fmla="*/ 47 w 47"/>
                <a:gd name="T1" fmla="*/ 21 h 21"/>
                <a:gd name="T2" fmla="*/ 0 w 47"/>
                <a:gd name="T3" fmla="*/ 21 h 21"/>
                <a:gd name="T4" fmla="*/ 23 w 47"/>
                <a:gd name="T5" fmla="*/ 0 h 21"/>
                <a:gd name="T6" fmla="*/ 47 w 47"/>
                <a:gd name="T7" fmla="*/ 21 h 21"/>
              </a:gdLst>
              <a:ahLst/>
              <a:cxnLst>
                <a:cxn ang="0">
                  <a:pos x="T0" y="T1"/>
                </a:cxn>
                <a:cxn ang="0">
                  <a:pos x="T2" y="T3"/>
                </a:cxn>
                <a:cxn ang="0">
                  <a:pos x="T4" y="T5"/>
                </a:cxn>
                <a:cxn ang="0">
                  <a:pos x="T6" y="T7"/>
                </a:cxn>
              </a:cxnLst>
              <a:rect l="0" t="0" r="r" b="b"/>
              <a:pathLst>
                <a:path w="47" h="21">
                  <a:moveTo>
                    <a:pt x="47" y="21"/>
                  </a:moveTo>
                  <a:cubicBezTo>
                    <a:pt x="0" y="21"/>
                    <a:pt x="0" y="21"/>
                    <a:pt x="0" y="21"/>
                  </a:cubicBezTo>
                  <a:cubicBezTo>
                    <a:pt x="1" y="9"/>
                    <a:pt x="11" y="0"/>
                    <a:pt x="23" y="0"/>
                  </a:cubicBezTo>
                  <a:cubicBezTo>
                    <a:pt x="36" y="0"/>
                    <a:pt x="46" y="9"/>
                    <a:pt x="47"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 name="ïsḷîḑê"/>
            <p:cNvSpPr/>
            <p:nvPr/>
          </p:nvSpPr>
          <p:spPr bwMode="auto">
            <a:xfrm>
              <a:off x="5875840" y="3222193"/>
              <a:ext cx="440326" cy="199391"/>
            </a:xfrm>
            <a:custGeom>
              <a:avLst/>
              <a:gdLst>
                <a:gd name="T0" fmla="*/ 47 w 47"/>
                <a:gd name="T1" fmla="*/ 21 h 21"/>
                <a:gd name="T2" fmla="*/ 0 w 47"/>
                <a:gd name="T3" fmla="*/ 21 h 21"/>
                <a:gd name="T4" fmla="*/ 23 w 47"/>
                <a:gd name="T5" fmla="*/ 0 h 21"/>
                <a:gd name="T6" fmla="*/ 47 w 47"/>
                <a:gd name="T7" fmla="*/ 21 h 21"/>
              </a:gdLst>
              <a:ahLst/>
              <a:cxnLst>
                <a:cxn ang="0">
                  <a:pos x="T0" y="T1"/>
                </a:cxn>
                <a:cxn ang="0">
                  <a:pos x="T2" y="T3"/>
                </a:cxn>
                <a:cxn ang="0">
                  <a:pos x="T4" y="T5"/>
                </a:cxn>
                <a:cxn ang="0">
                  <a:pos x="T6" y="T7"/>
                </a:cxn>
              </a:cxnLst>
              <a:rect l="0" t="0" r="r" b="b"/>
              <a:pathLst>
                <a:path w="47" h="21">
                  <a:moveTo>
                    <a:pt x="47" y="21"/>
                  </a:moveTo>
                  <a:cubicBezTo>
                    <a:pt x="0" y="21"/>
                    <a:pt x="0" y="21"/>
                    <a:pt x="0" y="21"/>
                  </a:cubicBezTo>
                  <a:cubicBezTo>
                    <a:pt x="1" y="9"/>
                    <a:pt x="11" y="0"/>
                    <a:pt x="23" y="0"/>
                  </a:cubicBezTo>
                  <a:cubicBezTo>
                    <a:pt x="36" y="0"/>
                    <a:pt x="46" y="9"/>
                    <a:pt x="47"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 name="is1iḑè"/>
            <p:cNvSpPr/>
            <p:nvPr/>
          </p:nvSpPr>
          <p:spPr bwMode="auto">
            <a:xfrm>
              <a:off x="8044221" y="4343772"/>
              <a:ext cx="1188044" cy="1312660"/>
            </a:xfrm>
            <a:custGeom>
              <a:avLst/>
              <a:gdLst>
                <a:gd name="T0" fmla="*/ 71 w 125"/>
                <a:gd name="T1" fmla="*/ 0 h 139"/>
                <a:gd name="T2" fmla="*/ 17 w 125"/>
                <a:gd name="T3" fmla="*/ 54 h 139"/>
                <a:gd name="T4" fmla="*/ 17 w 125"/>
                <a:gd name="T5" fmla="*/ 59 h 139"/>
                <a:gd name="T6" fmla="*/ 0 w 125"/>
                <a:gd name="T7" fmla="*/ 94 h 139"/>
                <a:gd name="T8" fmla="*/ 17 w 125"/>
                <a:gd name="T9" fmla="*/ 94 h 139"/>
                <a:gd name="T10" fmla="*/ 19 w 125"/>
                <a:gd name="T11" fmla="*/ 101 h 139"/>
                <a:gd name="T12" fmla="*/ 18 w 125"/>
                <a:gd name="T13" fmla="*/ 105 h 139"/>
                <a:gd name="T14" fmla="*/ 20 w 125"/>
                <a:gd name="T15" fmla="*/ 109 h 139"/>
                <a:gd name="T16" fmla="*/ 19 w 125"/>
                <a:gd name="T17" fmla="*/ 112 h 139"/>
                <a:gd name="T18" fmla="*/ 21 w 125"/>
                <a:gd name="T19" fmla="*/ 116 h 139"/>
                <a:gd name="T20" fmla="*/ 21 w 125"/>
                <a:gd name="T21" fmla="*/ 118 h 139"/>
                <a:gd name="T22" fmla="*/ 42 w 125"/>
                <a:gd name="T23" fmla="*/ 139 h 139"/>
                <a:gd name="T24" fmla="*/ 71 w 125"/>
                <a:gd name="T25" fmla="*/ 139 h 139"/>
                <a:gd name="T26" fmla="*/ 71 w 125"/>
                <a:gd name="T27" fmla="*/ 139 h 139"/>
                <a:gd name="T28" fmla="*/ 71 w 125"/>
                <a:gd name="T29" fmla="*/ 139 h 139"/>
                <a:gd name="T30" fmla="*/ 72 w 125"/>
                <a:gd name="T31" fmla="*/ 139 h 139"/>
                <a:gd name="T32" fmla="*/ 125 w 125"/>
                <a:gd name="T33" fmla="*/ 139 h 139"/>
                <a:gd name="T34" fmla="*/ 125 w 125"/>
                <a:gd name="T35" fmla="*/ 85 h 139"/>
                <a:gd name="T36" fmla="*/ 125 w 125"/>
                <a:gd name="T37" fmla="*/ 54 h 139"/>
                <a:gd name="T38" fmla="*/ 71 w 125"/>
                <a:gd name="T39"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139">
                  <a:moveTo>
                    <a:pt x="71" y="0"/>
                  </a:moveTo>
                  <a:cubicBezTo>
                    <a:pt x="41" y="0"/>
                    <a:pt x="17" y="24"/>
                    <a:pt x="17" y="54"/>
                  </a:cubicBezTo>
                  <a:cubicBezTo>
                    <a:pt x="17" y="59"/>
                    <a:pt x="17" y="59"/>
                    <a:pt x="17" y="59"/>
                  </a:cubicBezTo>
                  <a:cubicBezTo>
                    <a:pt x="0" y="94"/>
                    <a:pt x="0" y="94"/>
                    <a:pt x="0" y="94"/>
                  </a:cubicBezTo>
                  <a:cubicBezTo>
                    <a:pt x="17" y="94"/>
                    <a:pt x="17" y="94"/>
                    <a:pt x="17" y="94"/>
                  </a:cubicBezTo>
                  <a:cubicBezTo>
                    <a:pt x="18" y="97"/>
                    <a:pt x="18" y="99"/>
                    <a:pt x="19" y="101"/>
                  </a:cubicBezTo>
                  <a:cubicBezTo>
                    <a:pt x="18" y="102"/>
                    <a:pt x="18" y="104"/>
                    <a:pt x="18" y="105"/>
                  </a:cubicBezTo>
                  <a:cubicBezTo>
                    <a:pt x="18" y="106"/>
                    <a:pt x="19" y="108"/>
                    <a:pt x="20" y="109"/>
                  </a:cubicBezTo>
                  <a:cubicBezTo>
                    <a:pt x="19" y="110"/>
                    <a:pt x="19" y="111"/>
                    <a:pt x="19" y="112"/>
                  </a:cubicBezTo>
                  <a:cubicBezTo>
                    <a:pt x="19" y="114"/>
                    <a:pt x="20" y="116"/>
                    <a:pt x="21" y="116"/>
                  </a:cubicBezTo>
                  <a:cubicBezTo>
                    <a:pt x="21" y="118"/>
                    <a:pt x="21" y="118"/>
                    <a:pt x="21" y="118"/>
                  </a:cubicBezTo>
                  <a:cubicBezTo>
                    <a:pt x="21" y="130"/>
                    <a:pt x="31" y="139"/>
                    <a:pt x="42" y="139"/>
                  </a:cubicBezTo>
                  <a:cubicBezTo>
                    <a:pt x="71" y="139"/>
                    <a:pt x="71" y="139"/>
                    <a:pt x="71" y="139"/>
                  </a:cubicBezTo>
                  <a:cubicBezTo>
                    <a:pt x="71" y="139"/>
                    <a:pt x="71" y="139"/>
                    <a:pt x="71" y="139"/>
                  </a:cubicBezTo>
                  <a:cubicBezTo>
                    <a:pt x="71" y="139"/>
                    <a:pt x="71" y="139"/>
                    <a:pt x="71" y="139"/>
                  </a:cubicBezTo>
                  <a:cubicBezTo>
                    <a:pt x="72" y="139"/>
                    <a:pt x="72" y="139"/>
                    <a:pt x="72" y="139"/>
                  </a:cubicBezTo>
                  <a:cubicBezTo>
                    <a:pt x="125" y="139"/>
                    <a:pt x="125" y="139"/>
                    <a:pt x="125" y="139"/>
                  </a:cubicBezTo>
                  <a:cubicBezTo>
                    <a:pt x="125" y="85"/>
                    <a:pt x="125" y="85"/>
                    <a:pt x="125" y="85"/>
                  </a:cubicBezTo>
                  <a:cubicBezTo>
                    <a:pt x="125" y="54"/>
                    <a:pt x="125" y="54"/>
                    <a:pt x="125" y="54"/>
                  </a:cubicBezTo>
                  <a:cubicBezTo>
                    <a:pt x="125" y="24"/>
                    <a:pt x="101" y="0"/>
                    <a:pt x="71" y="0"/>
                  </a:cubicBezTo>
                  <a:close/>
                </a:path>
              </a:pathLst>
            </a:custGeom>
            <a:solidFill>
              <a:srgbClr val="F6F2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 name="iṧlíḑé"/>
            <p:cNvSpPr/>
            <p:nvPr/>
          </p:nvSpPr>
          <p:spPr bwMode="auto">
            <a:xfrm>
              <a:off x="8318387" y="5074874"/>
              <a:ext cx="282471" cy="274166"/>
            </a:xfrm>
            <a:prstGeom prst="ellipse">
              <a:avLst/>
            </a:pr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 name="iS1íḍé"/>
            <p:cNvSpPr/>
            <p:nvPr/>
          </p:nvSpPr>
          <p:spPr bwMode="auto">
            <a:xfrm>
              <a:off x="8318387" y="4883788"/>
              <a:ext cx="58158" cy="58158"/>
            </a:xfrm>
            <a:prstGeom prst="ellipse">
              <a:avLst/>
            </a:prstGeom>
            <a:solidFill>
              <a:srgbClr val="5C5C5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 name="ïṣḻïdê"/>
            <p:cNvSpPr/>
            <p:nvPr/>
          </p:nvSpPr>
          <p:spPr bwMode="auto">
            <a:xfrm>
              <a:off x="3134207" y="4576396"/>
              <a:ext cx="1179733" cy="1320970"/>
            </a:xfrm>
            <a:custGeom>
              <a:avLst/>
              <a:gdLst>
                <a:gd name="T0" fmla="*/ 55 w 125"/>
                <a:gd name="T1" fmla="*/ 0 h 139"/>
                <a:gd name="T2" fmla="*/ 109 w 125"/>
                <a:gd name="T3" fmla="*/ 54 h 139"/>
                <a:gd name="T4" fmla="*/ 109 w 125"/>
                <a:gd name="T5" fmla="*/ 59 h 139"/>
                <a:gd name="T6" fmla="*/ 125 w 125"/>
                <a:gd name="T7" fmla="*/ 94 h 139"/>
                <a:gd name="T8" fmla="*/ 108 w 125"/>
                <a:gd name="T9" fmla="*/ 94 h 139"/>
                <a:gd name="T10" fmla="*/ 106 w 125"/>
                <a:gd name="T11" fmla="*/ 102 h 139"/>
                <a:gd name="T12" fmla="*/ 107 w 125"/>
                <a:gd name="T13" fmla="*/ 105 h 139"/>
                <a:gd name="T14" fmla="*/ 106 w 125"/>
                <a:gd name="T15" fmla="*/ 109 h 139"/>
                <a:gd name="T16" fmla="*/ 107 w 125"/>
                <a:gd name="T17" fmla="*/ 112 h 139"/>
                <a:gd name="T18" fmla="*/ 104 w 125"/>
                <a:gd name="T19" fmla="*/ 117 h 139"/>
                <a:gd name="T20" fmla="*/ 104 w 125"/>
                <a:gd name="T21" fmla="*/ 118 h 139"/>
                <a:gd name="T22" fmla="*/ 83 w 125"/>
                <a:gd name="T23" fmla="*/ 139 h 139"/>
                <a:gd name="T24" fmla="*/ 55 w 125"/>
                <a:gd name="T25" fmla="*/ 139 h 139"/>
                <a:gd name="T26" fmla="*/ 55 w 125"/>
                <a:gd name="T27" fmla="*/ 139 h 139"/>
                <a:gd name="T28" fmla="*/ 54 w 125"/>
                <a:gd name="T29" fmla="*/ 139 h 139"/>
                <a:gd name="T30" fmla="*/ 53 w 125"/>
                <a:gd name="T31" fmla="*/ 139 h 139"/>
                <a:gd name="T32" fmla="*/ 0 w 125"/>
                <a:gd name="T33" fmla="*/ 139 h 139"/>
                <a:gd name="T34" fmla="*/ 0 w 125"/>
                <a:gd name="T35" fmla="*/ 85 h 139"/>
                <a:gd name="T36" fmla="*/ 0 w 125"/>
                <a:gd name="T37" fmla="*/ 54 h 139"/>
                <a:gd name="T38" fmla="*/ 55 w 125"/>
                <a:gd name="T39"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139">
                  <a:moveTo>
                    <a:pt x="55" y="0"/>
                  </a:moveTo>
                  <a:cubicBezTo>
                    <a:pt x="85" y="0"/>
                    <a:pt x="109" y="24"/>
                    <a:pt x="109" y="54"/>
                  </a:cubicBezTo>
                  <a:cubicBezTo>
                    <a:pt x="109" y="59"/>
                    <a:pt x="109" y="59"/>
                    <a:pt x="109" y="59"/>
                  </a:cubicBezTo>
                  <a:cubicBezTo>
                    <a:pt x="125" y="94"/>
                    <a:pt x="125" y="94"/>
                    <a:pt x="125" y="94"/>
                  </a:cubicBezTo>
                  <a:cubicBezTo>
                    <a:pt x="108" y="94"/>
                    <a:pt x="108" y="94"/>
                    <a:pt x="108" y="94"/>
                  </a:cubicBezTo>
                  <a:cubicBezTo>
                    <a:pt x="108" y="97"/>
                    <a:pt x="107" y="99"/>
                    <a:pt x="106" y="102"/>
                  </a:cubicBezTo>
                  <a:cubicBezTo>
                    <a:pt x="107" y="103"/>
                    <a:pt x="107" y="104"/>
                    <a:pt x="107" y="105"/>
                  </a:cubicBezTo>
                  <a:cubicBezTo>
                    <a:pt x="107" y="107"/>
                    <a:pt x="107" y="108"/>
                    <a:pt x="106" y="109"/>
                  </a:cubicBezTo>
                  <a:cubicBezTo>
                    <a:pt x="106" y="110"/>
                    <a:pt x="107" y="111"/>
                    <a:pt x="107" y="112"/>
                  </a:cubicBezTo>
                  <a:cubicBezTo>
                    <a:pt x="107" y="114"/>
                    <a:pt x="106" y="116"/>
                    <a:pt x="104" y="117"/>
                  </a:cubicBezTo>
                  <a:cubicBezTo>
                    <a:pt x="104" y="118"/>
                    <a:pt x="104" y="118"/>
                    <a:pt x="104" y="118"/>
                  </a:cubicBezTo>
                  <a:cubicBezTo>
                    <a:pt x="104" y="130"/>
                    <a:pt x="95" y="139"/>
                    <a:pt x="83" y="139"/>
                  </a:cubicBezTo>
                  <a:cubicBezTo>
                    <a:pt x="55" y="139"/>
                    <a:pt x="55" y="139"/>
                    <a:pt x="55" y="139"/>
                  </a:cubicBezTo>
                  <a:cubicBezTo>
                    <a:pt x="55" y="139"/>
                    <a:pt x="55" y="139"/>
                    <a:pt x="55" y="139"/>
                  </a:cubicBezTo>
                  <a:cubicBezTo>
                    <a:pt x="54" y="139"/>
                    <a:pt x="54" y="139"/>
                    <a:pt x="54" y="139"/>
                  </a:cubicBezTo>
                  <a:cubicBezTo>
                    <a:pt x="53" y="139"/>
                    <a:pt x="53" y="139"/>
                    <a:pt x="53" y="139"/>
                  </a:cubicBezTo>
                  <a:cubicBezTo>
                    <a:pt x="0" y="139"/>
                    <a:pt x="0" y="139"/>
                    <a:pt x="0" y="139"/>
                  </a:cubicBezTo>
                  <a:cubicBezTo>
                    <a:pt x="0" y="85"/>
                    <a:pt x="0" y="85"/>
                    <a:pt x="0" y="85"/>
                  </a:cubicBezTo>
                  <a:cubicBezTo>
                    <a:pt x="0" y="54"/>
                    <a:pt x="0" y="54"/>
                    <a:pt x="0" y="54"/>
                  </a:cubicBezTo>
                  <a:cubicBezTo>
                    <a:pt x="0" y="24"/>
                    <a:pt x="25" y="0"/>
                    <a:pt x="55" y="0"/>
                  </a:cubicBezTo>
                  <a:close/>
                </a:path>
              </a:pathLst>
            </a:custGeom>
            <a:solidFill>
              <a:srgbClr val="F6F2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 name="íṧḷíḓe"/>
            <p:cNvSpPr/>
            <p:nvPr/>
          </p:nvSpPr>
          <p:spPr bwMode="auto">
            <a:xfrm>
              <a:off x="3765613" y="5307497"/>
              <a:ext cx="274166" cy="274166"/>
            </a:xfrm>
            <a:prstGeom prst="ellipse">
              <a:avLst/>
            </a:pr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 name="í$ľíḋé"/>
            <p:cNvSpPr/>
            <p:nvPr/>
          </p:nvSpPr>
          <p:spPr bwMode="auto">
            <a:xfrm>
              <a:off x="3981621" y="5116411"/>
              <a:ext cx="58158" cy="58158"/>
            </a:xfrm>
            <a:prstGeom prst="ellipse">
              <a:avLst/>
            </a:prstGeom>
            <a:solidFill>
              <a:srgbClr val="5C5C5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 name="îşḷíďé"/>
            <p:cNvSpPr/>
            <p:nvPr/>
          </p:nvSpPr>
          <p:spPr bwMode="auto">
            <a:xfrm>
              <a:off x="2776961" y="4493316"/>
              <a:ext cx="324014" cy="315703"/>
            </a:xfrm>
            <a:custGeom>
              <a:avLst/>
              <a:gdLst>
                <a:gd name="T0" fmla="*/ 4 w 34"/>
                <a:gd name="T1" fmla="*/ 14 h 33"/>
                <a:gd name="T2" fmla="*/ 6 w 34"/>
                <a:gd name="T3" fmla="*/ 12 h 33"/>
                <a:gd name="T4" fmla="*/ 4 w 34"/>
                <a:gd name="T5" fmla="*/ 8 h 33"/>
                <a:gd name="T6" fmla="*/ 7 w 34"/>
                <a:gd name="T7" fmla="*/ 4 h 33"/>
                <a:gd name="T8" fmla="*/ 10 w 34"/>
                <a:gd name="T9" fmla="*/ 5 h 33"/>
                <a:gd name="T10" fmla="*/ 13 w 34"/>
                <a:gd name="T11" fmla="*/ 5 h 33"/>
                <a:gd name="T12" fmla="*/ 14 w 34"/>
                <a:gd name="T13" fmla="*/ 1 h 33"/>
                <a:gd name="T14" fmla="*/ 19 w 34"/>
                <a:gd name="T15" fmla="*/ 0 h 33"/>
                <a:gd name="T16" fmla="*/ 20 w 34"/>
                <a:gd name="T17" fmla="*/ 4 h 33"/>
                <a:gd name="T18" fmla="*/ 22 w 34"/>
                <a:gd name="T19" fmla="*/ 6 h 33"/>
                <a:gd name="T20" fmla="*/ 26 w 34"/>
                <a:gd name="T21" fmla="*/ 4 h 33"/>
                <a:gd name="T22" fmla="*/ 30 w 34"/>
                <a:gd name="T23" fmla="*/ 6 h 33"/>
                <a:gd name="T24" fmla="*/ 28 w 34"/>
                <a:gd name="T25" fmla="*/ 10 h 33"/>
                <a:gd name="T26" fmla="*/ 29 w 34"/>
                <a:gd name="T27" fmla="*/ 13 h 33"/>
                <a:gd name="T28" fmla="*/ 33 w 34"/>
                <a:gd name="T29" fmla="*/ 14 h 33"/>
                <a:gd name="T30" fmla="*/ 34 w 34"/>
                <a:gd name="T31" fmla="*/ 19 h 33"/>
                <a:gd name="T32" fmla="*/ 30 w 34"/>
                <a:gd name="T33" fmla="*/ 20 h 33"/>
                <a:gd name="T34" fmla="*/ 28 w 34"/>
                <a:gd name="T35" fmla="*/ 22 h 33"/>
                <a:gd name="T36" fmla="*/ 30 w 34"/>
                <a:gd name="T37" fmla="*/ 26 h 33"/>
                <a:gd name="T38" fmla="*/ 27 w 34"/>
                <a:gd name="T39" fmla="*/ 30 h 33"/>
                <a:gd name="T40" fmla="*/ 24 w 34"/>
                <a:gd name="T41" fmla="*/ 28 h 33"/>
                <a:gd name="T42" fmla="*/ 21 w 34"/>
                <a:gd name="T43" fmla="*/ 28 h 33"/>
                <a:gd name="T44" fmla="*/ 20 w 34"/>
                <a:gd name="T45" fmla="*/ 32 h 33"/>
                <a:gd name="T46" fmla="*/ 15 w 34"/>
                <a:gd name="T47" fmla="*/ 33 h 33"/>
                <a:gd name="T48" fmla="*/ 14 w 34"/>
                <a:gd name="T49" fmla="*/ 30 h 33"/>
                <a:gd name="T50" fmla="*/ 12 w 34"/>
                <a:gd name="T51" fmla="*/ 28 h 33"/>
                <a:gd name="T52" fmla="*/ 8 w 34"/>
                <a:gd name="T53" fmla="*/ 30 h 33"/>
                <a:gd name="T54" fmla="*/ 4 w 34"/>
                <a:gd name="T55" fmla="*/ 27 h 33"/>
                <a:gd name="T56" fmla="*/ 6 w 34"/>
                <a:gd name="T57" fmla="*/ 24 h 33"/>
                <a:gd name="T58" fmla="*/ 6 w 34"/>
                <a:gd name="T59" fmla="*/ 21 h 33"/>
                <a:gd name="T60" fmla="*/ 2 w 34"/>
                <a:gd name="T61" fmla="*/ 20 h 33"/>
                <a:gd name="T62" fmla="*/ 0 w 34"/>
                <a:gd name="T63" fmla="*/ 15 h 33"/>
                <a:gd name="T64" fmla="*/ 17 w 34"/>
                <a:gd name="T65" fmla="*/ 22 h 33"/>
                <a:gd name="T66" fmla="*/ 17 w 34"/>
                <a:gd name="T67" fmla="*/ 12 h 33"/>
                <a:gd name="T68" fmla="*/ 17 w 34"/>
                <a:gd name="T6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 h="33">
                  <a:moveTo>
                    <a:pt x="2" y="14"/>
                  </a:moveTo>
                  <a:cubicBezTo>
                    <a:pt x="4" y="14"/>
                    <a:pt x="4" y="14"/>
                    <a:pt x="4" y="14"/>
                  </a:cubicBezTo>
                  <a:cubicBezTo>
                    <a:pt x="5" y="14"/>
                    <a:pt x="5" y="13"/>
                    <a:pt x="6" y="13"/>
                  </a:cubicBezTo>
                  <a:cubicBezTo>
                    <a:pt x="6" y="12"/>
                    <a:pt x="6" y="12"/>
                    <a:pt x="6" y="12"/>
                  </a:cubicBezTo>
                  <a:cubicBezTo>
                    <a:pt x="6" y="11"/>
                    <a:pt x="6" y="10"/>
                    <a:pt x="6" y="10"/>
                  </a:cubicBezTo>
                  <a:cubicBezTo>
                    <a:pt x="4" y="8"/>
                    <a:pt x="4" y="8"/>
                    <a:pt x="4" y="8"/>
                  </a:cubicBezTo>
                  <a:cubicBezTo>
                    <a:pt x="3" y="8"/>
                    <a:pt x="3" y="7"/>
                    <a:pt x="4" y="6"/>
                  </a:cubicBezTo>
                  <a:cubicBezTo>
                    <a:pt x="7" y="4"/>
                    <a:pt x="7" y="4"/>
                    <a:pt x="7" y="4"/>
                  </a:cubicBezTo>
                  <a:cubicBezTo>
                    <a:pt x="7" y="3"/>
                    <a:pt x="8" y="3"/>
                    <a:pt x="8" y="4"/>
                  </a:cubicBezTo>
                  <a:cubicBezTo>
                    <a:pt x="10" y="5"/>
                    <a:pt x="10" y="5"/>
                    <a:pt x="10" y="5"/>
                  </a:cubicBezTo>
                  <a:cubicBezTo>
                    <a:pt x="10" y="6"/>
                    <a:pt x="11" y="6"/>
                    <a:pt x="12" y="6"/>
                  </a:cubicBezTo>
                  <a:cubicBezTo>
                    <a:pt x="13" y="5"/>
                    <a:pt x="13" y="5"/>
                    <a:pt x="13" y="5"/>
                  </a:cubicBezTo>
                  <a:cubicBezTo>
                    <a:pt x="14" y="5"/>
                    <a:pt x="14" y="4"/>
                    <a:pt x="14" y="4"/>
                  </a:cubicBezTo>
                  <a:cubicBezTo>
                    <a:pt x="14" y="1"/>
                    <a:pt x="14" y="1"/>
                    <a:pt x="14" y="1"/>
                  </a:cubicBezTo>
                  <a:cubicBezTo>
                    <a:pt x="14" y="1"/>
                    <a:pt x="14" y="0"/>
                    <a:pt x="15" y="0"/>
                  </a:cubicBezTo>
                  <a:cubicBezTo>
                    <a:pt x="19" y="0"/>
                    <a:pt x="19" y="0"/>
                    <a:pt x="19" y="0"/>
                  </a:cubicBezTo>
                  <a:cubicBezTo>
                    <a:pt x="20" y="0"/>
                    <a:pt x="20" y="1"/>
                    <a:pt x="20" y="1"/>
                  </a:cubicBezTo>
                  <a:cubicBezTo>
                    <a:pt x="20" y="4"/>
                    <a:pt x="20" y="4"/>
                    <a:pt x="20" y="4"/>
                  </a:cubicBezTo>
                  <a:cubicBezTo>
                    <a:pt x="20" y="4"/>
                    <a:pt x="21" y="5"/>
                    <a:pt x="21" y="5"/>
                  </a:cubicBezTo>
                  <a:cubicBezTo>
                    <a:pt x="22" y="6"/>
                    <a:pt x="22" y="6"/>
                    <a:pt x="22" y="6"/>
                  </a:cubicBezTo>
                  <a:cubicBezTo>
                    <a:pt x="23" y="6"/>
                    <a:pt x="24" y="6"/>
                    <a:pt x="24" y="5"/>
                  </a:cubicBezTo>
                  <a:cubicBezTo>
                    <a:pt x="26" y="4"/>
                    <a:pt x="26" y="4"/>
                    <a:pt x="26" y="4"/>
                  </a:cubicBezTo>
                  <a:cubicBezTo>
                    <a:pt x="26" y="3"/>
                    <a:pt x="27" y="3"/>
                    <a:pt x="27" y="4"/>
                  </a:cubicBezTo>
                  <a:cubicBezTo>
                    <a:pt x="30" y="6"/>
                    <a:pt x="30" y="6"/>
                    <a:pt x="30" y="6"/>
                  </a:cubicBezTo>
                  <a:cubicBezTo>
                    <a:pt x="31" y="7"/>
                    <a:pt x="31" y="8"/>
                    <a:pt x="30" y="8"/>
                  </a:cubicBezTo>
                  <a:cubicBezTo>
                    <a:pt x="28" y="10"/>
                    <a:pt x="28" y="10"/>
                    <a:pt x="28" y="10"/>
                  </a:cubicBezTo>
                  <a:cubicBezTo>
                    <a:pt x="28" y="10"/>
                    <a:pt x="28" y="11"/>
                    <a:pt x="28" y="12"/>
                  </a:cubicBezTo>
                  <a:cubicBezTo>
                    <a:pt x="29" y="13"/>
                    <a:pt x="29" y="13"/>
                    <a:pt x="29" y="13"/>
                  </a:cubicBezTo>
                  <a:cubicBezTo>
                    <a:pt x="29" y="13"/>
                    <a:pt x="29" y="14"/>
                    <a:pt x="30" y="14"/>
                  </a:cubicBezTo>
                  <a:cubicBezTo>
                    <a:pt x="33" y="14"/>
                    <a:pt x="33" y="14"/>
                    <a:pt x="33" y="14"/>
                  </a:cubicBezTo>
                  <a:cubicBezTo>
                    <a:pt x="33" y="14"/>
                    <a:pt x="34" y="14"/>
                    <a:pt x="34" y="15"/>
                  </a:cubicBezTo>
                  <a:cubicBezTo>
                    <a:pt x="34" y="19"/>
                    <a:pt x="34" y="19"/>
                    <a:pt x="34" y="19"/>
                  </a:cubicBezTo>
                  <a:cubicBezTo>
                    <a:pt x="34" y="19"/>
                    <a:pt x="33" y="20"/>
                    <a:pt x="33" y="20"/>
                  </a:cubicBezTo>
                  <a:cubicBezTo>
                    <a:pt x="30" y="20"/>
                    <a:pt x="30" y="20"/>
                    <a:pt x="30" y="20"/>
                  </a:cubicBezTo>
                  <a:cubicBezTo>
                    <a:pt x="29" y="20"/>
                    <a:pt x="29" y="20"/>
                    <a:pt x="29" y="21"/>
                  </a:cubicBezTo>
                  <a:cubicBezTo>
                    <a:pt x="28" y="22"/>
                    <a:pt x="28" y="22"/>
                    <a:pt x="28" y="22"/>
                  </a:cubicBezTo>
                  <a:cubicBezTo>
                    <a:pt x="28" y="23"/>
                    <a:pt x="28" y="23"/>
                    <a:pt x="28" y="24"/>
                  </a:cubicBezTo>
                  <a:cubicBezTo>
                    <a:pt x="30" y="26"/>
                    <a:pt x="30" y="26"/>
                    <a:pt x="30" y="26"/>
                  </a:cubicBezTo>
                  <a:cubicBezTo>
                    <a:pt x="31" y="26"/>
                    <a:pt x="31" y="27"/>
                    <a:pt x="30" y="27"/>
                  </a:cubicBezTo>
                  <a:cubicBezTo>
                    <a:pt x="27" y="30"/>
                    <a:pt x="27" y="30"/>
                    <a:pt x="27" y="30"/>
                  </a:cubicBezTo>
                  <a:cubicBezTo>
                    <a:pt x="27" y="30"/>
                    <a:pt x="26" y="30"/>
                    <a:pt x="26" y="30"/>
                  </a:cubicBezTo>
                  <a:cubicBezTo>
                    <a:pt x="24" y="28"/>
                    <a:pt x="24" y="28"/>
                    <a:pt x="24" y="28"/>
                  </a:cubicBezTo>
                  <a:cubicBezTo>
                    <a:pt x="24" y="28"/>
                    <a:pt x="23" y="28"/>
                    <a:pt x="22" y="28"/>
                  </a:cubicBezTo>
                  <a:cubicBezTo>
                    <a:pt x="21" y="28"/>
                    <a:pt x="21" y="28"/>
                    <a:pt x="21" y="28"/>
                  </a:cubicBezTo>
                  <a:cubicBezTo>
                    <a:pt x="21" y="28"/>
                    <a:pt x="20" y="29"/>
                    <a:pt x="20" y="30"/>
                  </a:cubicBezTo>
                  <a:cubicBezTo>
                    <a:pt x="20" y="32"/>
                    <a:pt x="20" y="32"/>
                    <a:pt x="20" y="32"/>
                  </a:cubicBezTo>
                  <a:cubicBezTo>
                    <a:pt x="20" y="33"/>
                    <a:pt x="20" y="33"/>
                    <a:pt x="19" y="33"/>
                  </a:cubicBezTo>
                  <a:cubicBezTo>
                    <a:pt x="15" y="33"/>
                    <a:pt x="15" y="33"/>
                    <a:pt x="15" y="33"/>
                  </a:cubicBezTo>
                  <a:cubicBezTo>
                    <a:pt x="14" y="33"/>
                    <a:pt x="14" y="33"/>
                    <a:pt x="14" y="32"/>
                  </a:cubicBezTo>
                  <a:cubicBezTo>
                    <a:pt x="14" y="30"/>
                    <a:pt x="14" y="30"/>
                    <a:pt x="14" y="30"/>
                  </a:cubicBezTo>
                  <a:cubicBezTo>
                    <a:pt x="14" y="29"/>
                    <a:pt x="14" y="28"/>
                    <a:pt x="13" y="28"/>
                  </a:cubicBezTo>
                  <a:cubicBezTo>
                    <a:pt x="12" y="28"/>
                    <a:pt x="12" y="28"/>
                    <a:pt x="12" y="28"/>
                  </a:cubicBezTo>
                  <a:cubicBezTo>
                    <a:pt x="11" y="28"/>
                    <a:pt x="10" y="28"/>
                    <a:pt x="10" y="28"/>
                  </a:cubicBezTo>
                  <a:cubicBezTo>
                    <a:pt x="8" y="30"/>
                    <a:pt x="8" y="30"/>
                    <a:pt x="8" y="30"/>
                  </a:cubicBezTo>
                  <a:cubicBezTo>
                    <a:pt x="8" y="30"/>
                    <a:pt x="7" y="30"/>
                    <a:pt x="7" y="30"/>
                  </a:cubicBezTo>
                  <a:cubicBezTo>
                    <a:pt x="4" y="27"/>
                    <a:pt x="4" y="27"/>
                    <a:pt x="4" y="27"/>
                  </a:cubicBezTo>
                  <a:cubicBezTo>
                    <a:pt x="3" y="27"/>
                    <a:pt x="3" y="26"/>
                    <a:pt x="4" y="26"/>
                  </a:cubicBezTo>
                  <a:cubicBezTo>
                    <a:pt x="6" y="24"/>
                    <a:pt x="6" y="24"/>
                    <a:pt x="6" y="24"/>
                  </a:cubicBezTo>
                  <a:cubicBezTo>
                    <a:pt x="6" y="23"/>
                    <a:pt x="6" y="23"/>
                    <a:pt x="6" y="22"/>
                  </a:cubicBezTo>
                  <a:cubicBezTo>
                    <a:pt x="6" y="21"/>
                    <a:pt x="6" y="21"/>
                    <a:pt x="6" y="21"/>
                  </a:cubicBezTo>
                  <a:cubicBezTo>
                    <a:pt x="5" y="20"/>
                    <a:pt x="5" y="20"/>
                    <a:pt x="4" y="20"/>
                  </a:cubicBezTo>
                  <a:cubicBezTo>
                    <a:pt x="2" y="20"/>
                    <a:pt x="2" y="20"/>
                    <a:pt x="2" y="20"/>
                  </a:cubicBezTo>
                  <a:cubicBezTo>
                    <a:pt x="1" y="20"/>
                    <a:pt x="0" y="19"/>
                    <a:pt x="0" y="19"/>
                  </a:cubicBezTo>
                  <a:cubicBezTo>
                    <a:pt x="0" y="15"/>
                    <a:pt x="0" y="15"/>
                    <a:pt x="0" y="15"/>
                  </a:cubicBezTo>
                  <a:cubicBezTo>
                    <a:pt x="0" y="14"/>
                    <a:pt x="1" y="14"/>
                    <a:pt x="2" y="14"/>
                  </a:cubicBezTo>
                  <a:close/>
                  <a:moveTo>
                    <a:pt x="17" y="22"/>
                  </a:moveTo>
                  <a:cubicBezTo>
                    <a:pt x="20" y="22"/>
                    <a:pt x="22" y="20"/>
                    <a:pt x="22" y="17"/>
                  </a:cubicBezTo>
                  <a:cubicBezTo>
                    <a:pt x="22" y="14"/>
                    <a:pt x="20" y="12"/>
                    <a:pt x="17" y="12"/>
                  </a:cubicBezTo>
                  <a:cubicBezTo>
                    <a:pt x="14" y="12"/>
                    <a:pt x="12" y="14"/>
                    <a:pt x="12" y="17"/>
                  </a:cubicBezTo>
                  <a:cubicBezTo>
                    <a:pt x="12" y="20"/>
                    <a:pt x="14" y="22"/>
                    <a:pt x="17" y="22"/>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 name="îSľiḓé"/>
            <p:cNvSpPr/>
            <p:nvPr/>
          </p:nvSpPr>
          <p:spPr bwMode="auto">
            <a:xfrm>
              <a:off x="2943121" y="4493316"/>
              <a:ext cx="157854" cy="315703"/>
            </a:xfrm>
            <a:custGeom>
              <a:avLst/>
              <a:gdLst>
                <a:gd name="T0" fmla="*/ 0 w 17"/>
                <a:gd name="T1" fmla="*/ 22 h 33"/>
                <a:gd name="T2" fmla="*/ 0 w 17"/>
                <a:gd name="T3" fmla="*/ 22 h 33"/>
                <a:gd name="T4" fmla="*/ 5 w 17"/>
                <a:gd name="T5" fmla="*/ 17 h 33"/>
                <a:gd name="T6" fmla="*/ 0 w 17"/>
                <a:gd name="T7" fmla="*/ 12 h 33"/>
                <a:gd name="T8" fmla="*/ 0 w 17"/>
                <a:gd name="T9" fmla="*/ 12 h 33"/>
                <a:gd name="T10" fmla="*/ 0 w 17"/>
                <a:gd name="T11" fmla="*/ 0 h 33"/>
                <a:gd name="T12" fmla="*/ 2 w 17"/>
                <a:gd name="T13" fmla="*/ 0 h 33"/>
                <a:gd name="T14" fmla="*/ 3 w 17"/>
                <a:gd name="T15" fmla="*/ 1 h 33"/>
                <a:gd name="T16" fmla="*/ 3 w 17"/>
                <a:gd name="T17" fmla="*/ 4 h 33"/>
                <a:gd name="T18" fmla="*/ 4 w 17"/>
                <a:gd name="T19" fmla="*/ 5 h 33"/>
                <a:gd name="T20" fmla="*/ 5 w 17"/>
                <a:gd name="T21" fmla="*/ 6 h 33"/>
                <a:gd name="T22" fmla="*/ 7 w 17"/>
                <a:gd name="T23" fmla="*/ 5 h 33"/>
                <a:gd name="T24" fmla="*/ 9 w 17"/>
                <a:gd name="T25" fmla="*/ 4 h 33"/>
                <a:gd name="T26" fmla="*/ 10 w 17"/>
                <a:gd name="T27" fmla="*/ 4 h 33"/>
                <a:gd name="T28" fmla="*/ 13 w 17"/>
                <a:gd name="T29" fmla="*/ 6 h 33"/>
                <a:gd name="T30" fmla="*/ 13 w 17"/>
                <a:gd name="T31" fmla="*/ 8 h 33"/>
                <a:gd name="T32" fmla="*/ 11 w 17"/>
                <a:gd name="T33" fmla="*/ 10 h 33"/>
                <a:gd name="T34" fmla="*/ 11 w 17"/>
                <a:gd name="T35" fmla="*/ 12 h 33"/>
                <a:gd name="T36" fmla="*/ 12 w 17"/>
                <a:gd name="T37" fmla="*/ 13 h 33"/>
                <a:gd name="T38" fmla="*/ 13 w 17"/>
                <a:gd name="T39" fmla="*/ 14 h 33"/>
                <a:gd name="T40" fmla="*/ 16 w 17"/>
                <a:gd name="T41" fmla="*/ 14 h 33"/>
                <a:gd name="T42" fmla="*/ 17 w 17"/>
                <a:gd name="T43" fmla="*/ 15 h 33"/>
                <a:gd name="T44" fmla="*/ 17 w 17"/>
                <a:gd name="T45" fmla="*/ 19 h 33"/>
                <a:gd name="T46" fmla="*/ 16 w 17"/>
                <a:gd name="T47" fmla="*/ 20 h 33"/>
                <a:gd name="T48" fmla="*/ 13 w 17"/>
                <a:gd name="T49" fmla="*/ 20 h 33"/>
                <a:gd name="T50" fmla="*/ 12 w 17"/>
                <a:gd name="T51" fmla="*/ 21 h 33"/>
                <a:gd name="T52" fmla="*/ 11 w 17"/>
                <a:gd name="T53" fmla="*/ 22 h 33"/>
                <a:gd name="T54" fmla="*/ 11 w 17"/>
                <a:gd name="T55" fmla="*/ 24 h 33"/>
                <a:gd name="T56" fmla="*/ 13 w 17"/>
                <a:gd name="T57" fmla="*/ 26 h 33"/>
                <a:gd name="T58" fmla="*/ 13 w 17"/>
                <a:gd name="T59" fmla="*/ 27 h 33"/>
                <a:gd name="T60" fmla="*/ 10 w 17"/>
                <a:gd name="T61" fmla="*/ 30 h 33"/>
                <a:gd name="T62" fmla="*/ 9 w 17"/>
                <a:gd name="T63" fmla="*/ 30 h 33"/>
                <a:gd name="T64" fmla="*/ 7 w 17"/>
                <a:gd name="T65" fmla="*/ 28 h 33"/>
                <a:gd name="T66" fmla="*/ 5 w 17"/>
                <a:gd name="T67" fmla="*/ 28 h 33"/>
                <a:gd name="T68" fmla="*/ 4 w 17"/>
                <a:gd name="T69" fmla="*/ 28 h 33"/>
                <a:gd name="T70" fmla="*/ 3 w 17"/>
                <a:gd name="T71" fmla="*/ 30 h 33"/>
                <a:gd name="T72" fmla="*/ 3 w 17"/>
                <a:gd name="T73" fmla="*/ 32 h 33"/>
                <a:gd name="T74" fmla="*/ 2 w 17"/>
                <a:gd name="T75" fmla="*/ 33 h 33"/>
                <a:gd name="T76" fmla="*/ 0 w 17"/>
                <a:gd name="T77" fmla="*/ 33 h 33"/>
                <a:gd name="T78" fmla="*/ 0 w 17"/>
                <a:gd name="T7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 h="33">
                  <a:moveTo>
                    <a:pt x="0" y="22"/>
                  </a:moveTo>
                  <a:cubicBezTo>
                    <a:pt x="0" y="22"/>
                    <a:pt x="0" y="22"/>
                    <a:pt x="0" y="22"/>
                  </a:cubicBezTo>
                  <a:cubicBezTo>
                    <a:pt x="3" y="22"/>
                    <a:pt x="5" y="20"/>
                    <a:pt x="5" y="17"/>
                  </a:cubicBezTo>
                  <a:cubicBezTo>
                    <a:pt x="5" y="14"/>
                    <a:pt x="3" y="12"/>
                    <a:pt x="0" y="12"/>
                  </a:cubicBezTo>
                  <a:cubicBezTo>
                    <a:pt x="0" y="12"/>
                    <a:pt x="0" y="12"/>
                    <a:pt x="0" y="12"/>
                  </a:cubicBezTo>
                  <a:cubicBezTo>
                    <a:pt x="0" y="0"/>
                    <a:pt x="0" y="0"/>
                    <a:pt x="0" y="0"/>
                  </a:cubicBezTo>
                  <a:cubicBezTo>
                    <a:pt x="2" y="0"/>
                    <a:pt x="2" y="0"/>
                    <a:pt x="2" y="0"/>
                  </a:cubicBezTo>
                  <a:cubicBezTo>
                    <a:pt x="3" y="0"/>
                    <a:pt x="3" y="1"/>
                    <a:pt x="3" y="1"/>
                  </a:cubicBezTo>
                  <a:cubicBezTo>
                    <a:pt x="3" y="4"/>
                    <a:pt x="3" y="4"/>
                    <a:pt x="3" y="4"/>
                  </a:cubicBezTo>
                  <a:cubicBezTo>
                    <a:pt x="3" y="4"/>
                    <a:pt x="4" y="5"/>
                    <a:pt x="4" y="5"/>
                  </a:cubicBezTo>
                  <a:cubicBezTo>
                    <a:pt x="5" y="6"/>
                    <a:pt x="5" y="6"/>
                    <a:pt x="5" y="6"/>
                  </a:cubicBezTo>
                  <a:cubicBezTo>
                    <a:pt x="6" y="6"/>
                    <a:pt x="7" y="6"/>
                    <a:pt x="7" y="5"/>
                  </a:cubicBezTo>
                  <a:cubicBezTo>
                    <a:pt x="9" y="4"/>
                    <a:pt x="9" y="4"/>
                    <a:pt x="9" y="4"/>
                  </a:cubicBezTo>
                  <a:cubicBezTo>
                    <a:pt x="9" y="3"/>
                    <a:pt x="10" y="3"/>
                    <a:pt x="10" y="4"/>
                  </a:cubicBezTo>
                  <a:cubicBezTo>
                    <a:pt x="13" y="6"/>
                    <a:pt x="13" y="6"/>
                    <a:pt x="13" y="6"/>
                  </a:cubicBezTo>
                  <a:cubicBezTo>
                    <a:pt x="14" y="7"/>
                    <a:pt x="14" y="8"/>
                    <a:pt x="13" y="8"/>
                  </a:cubicBezTo>
                  <a:cubicBezTo>
                    <a:pt x="11" y="10"/>
                    <a:pt x="11" y="10"/>
                    <a:pt x="11" y="10"/>
                  </a:cubicBezTo>
                  <a:cubicBezTo>
                    <a:pt x="11" y="10"/>
                    <a:pt x="11" y="11"/>
                    <a:pt x="11" y="12"/>
                  </a:cubicBezTo>
                  <a:cubicBezTo>
                    <a:pt x="12" y="13"/>
                    <a:pt x="12" y="13"/>
                    <a:pt x="12" y="13"/>
                  </a:cubicBezTo>
                  <a:cubicBezTo>
                    <a:pt x="12" y="13"/>
                    <a:pt x="12" y="14"/>
                    <a:pt x="13" y="14"/>
                  </a:cubicBezTo>
                  <a:cubicBezTo>
                    <a:pt x="16" y="14"/>
                    <a:pt x="16" y="14"/>
                    <a:pt x="16" y="14"/>
                  </a:cubicBezTo>
                  <a:cubicBezTo>
                    <a:pt x="16" y="14"/>
                    <a:pt x="17" y="14"/>
                    <a:pt x="17" y="15"/>
                  </a:cubicBezTo>
                  <a:cubicBezTo>
                    <a:pt x="17" y="19"/>
                    <a:pt x="17" y="19"/>
                    <a:pt x="17" y="19"/>
                  </a:cubicBezTo>
                  <a:cubicBezTo>
                    <a:pt x="17" y="19"/>
                    <a:pt x="16" y="20"/>
                    <a:pt x="16" y="20"/>
                  </a:cubicBezTo>
                  <a:cubicBezTo>
                    <a:pt x="13" y="20"/>
                    <a:pt x="13" y="20"/>
                    <a:pt x="13" y="20"/>
                  </a:cubicBezTo>
                  <a:cubicBezTo>
                    <a:pt x="12" y="20"/>
                    <a:pt x="12" y="20"/>
                    <a:pt x="12" y="21"/>
                  </a:cubicBezTo>
                  <a:cubicBezTo>
                    <a:pt x="11" y="22"/>
                    <a:pt x="11" y="22"/>
                    <a:pt x="11" y="22"/>
                  </a:cubicBezTo>
                  <a:cubicBezTo>
                    <a:pt x="11" y="23"/>
                    <a:pt x="11" y="23"/>
                    <a:pt x="11" y="24"/>
                  </a:cubicBezTo>
                  <a:cubicBezTo>
                    <a:pt x="13" y="26"/>
                    <a:pt x="13" y="26"/>
                    <a:pt x="13" y="26"/>
                  </a:cubicBezTo>
                  <a:cubicBezTo>
                    <a:pt x="14" y="26"/>
                    <a:pt x="14" y="27"/>
                    <a:pt x="13" y="27"/>
                  </a:cubicBezTo>
                  <a:cubicBezTo>
                    <a:pt x="10" y="30"/>
                    <a:pt x="10" y="30"/>
                    <a:pt x="10" y="30"/>
                  </a:cubicBezTo>
                  <a:cubicBezTo>
                    <a:pt x="10" y="30"/>
                    <a:pt x="9" y="30"/>
                    <a:pt x="9" y="30"/>
                  </a:cubicBezTo>
                  <a:cubicBezTo>
                    <a:pt x="7" y="28"/>
                    <a:pt x="7" y="28"/>
                    <a:pt x="7" y="28"/>
                  </a:cubicBezTo>
                  <a:cubicBezTo>
                    <a:pt x="7" y="28"/>
                    <a:pt x="6" y="28"/>
                    <a:pt x="5" y="28"/>
                  </a:cubicBezTo>
                  <a:cubicBezTo>
                    <a:pt x="4" y="28"/>
                    <a:pt x="4" y="28"/>
                    <a:pt x="4" y="28"/>
                  </a:cubicBezTo>
                  <a:cubicBezTo>
                    <a:pt x="4" y="28"/>
                    <a:pt x="3" y="29"/>
                    <a:pt x="3" y="30"/>
                  </a:cubicBezTo>
                  <a:cubicBezTo>
                    <a:pt x="3" y="32"/>
                    <a:pt x="3" y="32"/>
                    <a:pt x="3" y="32"/>
                  </a:cubicBezTo>
                  <a:cubicBezTo>
                    <a:pt x="3" y="33"/>
                    <a:pt x="3" y="33"/>
                    <a:pt x="2" y="33"/>
                  </a:cubicBezTo>
                  <a:cubicBezTo>
                    <a:pt x="0" y="33"/>
                    <a:pt x="0" y="33"/>
                    <a:pt x="0" y="33"/>
                  </a:cubicBezTo>
                  <a:lnTo>
                    <a:pt x="0" y="22"/>
                  </a:ln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 name="iṥḷiḑe"/>
            <p:cNvSpPr/>
            <p:nvPr/>
          </p:nvSpPr>
          <p:spPr bwMode="auto">
            <a:xfrm>
              <a:off x="3566222" y="3836983"/>
              <a:ext cx="182776" cy="689564"/>
            </a:xfrm>
            <a:custGeom>
              <a:avLst/>
              <a:gdLst>
                <a:gd name="T0" fmla="*/ 19 w 19"/>
                <a:gd name="T1" fmla="*/ 9 h 72"/>
                <a:gd name="T2" fmla="*/ 18 w 19"/>
                <a:gd name="T3" fmla="*/ 14 h 72"/>
                <a:gd name="T4" fmla="*/ 17 w 19"/>
                <a:gd name="T5" fmla="*/ 22 h 72"/>
                <a:gd name="T6" fmla="*/ 14 w 19"/>
                <a:gd name="T7" fmla="*/ 32 h 72"/>
                <a:gd name="T8" fmla="*/ 11 w 19"/>
                <a:gd name="T9" fmla="*/ 48 h 72"/>
                <a:gd name="T10" fmla="*/ 8 w 19"/>
                <a:gd name="T11" fmla="*/ 48 h 72"/>
                <a:gd name="T12" fmla="*/ 5 w 19"/>
                <a:gd name="T13" fmla="*/ 32 h 72"/>
                <a:gd name="T14" fmla="*/ 3 w 19"/>
                <a:gd name="T15" fmla="*/ 22 h 72"/>
                <a:gd name="T16" fmla="*/ 1 w 19"/>
                <a:gd name="T17" fmla="*/ 14 h 72"/>
                <a:gd name="T18" fmla="*/ 0 w 19"/>
                <a:gd name="T19" fmla="*/ 9 h 72"/>
                <a:gd name="T20" fmla="*/ 3 w 19"/>
                <a:gd name="T21" fmla="*/ 2 h 72"/>
                <a:gd name="T22" fmla="*/ 10 w 19"/>
                <a:gd name="T23" fmla="*/ 0 h 72"/>
                <a:gd name="T24" fmla="*/ 16 w 19"/>
                <a:gd name="T25" fmla="*/ 2 h 72"/>
                <a:gd name="T26" fmla="*/ 19 w 19"/>
                <a:gd name="T27" fmla="*/ 9 h 72"/>
                <a:gd name="T28" fmla="*/ 19 w 19"/>
                <a:gd name="T29" fmla="*/ 63 h 72"/>
                <a:gd name="T30" fmla="*/ 16 w 19"/>
                <a:gd name="T31" fmla="*/ 69 h 72"/>
                <a:gd name="T32" fmla="*/ 9 w 19"/>
                <a:gd name="T33" fmla="*/ 72 h 72"/>
                <a:gd name="T34" fmla="*/ 3 w 19"/>
                <a:gd name="T35" fmla="*/ 69 h 72"/>
                <a:gd name="T36" fmla="*/ 0 w 19"/>
                <a:gd name="T37" fmla="*/ 63 h 72"/>
                <a:gd name="T38" fmla="*/ 3 w 19"/>
                <a:gd name="T39" fmla="*/ 56 h 72"/>
                <a:gd name="T40" fmla="*/ 9 w 19"/>
                <a:gd name="T41" fmla="*/ 54 h 72"/>
                <a:gd name="T42" fmla="*/ 16 w 19"/>
                <a:gd name="T43" fmla="*/ 56 h 72"/>
                <a:gd name="T44" fmla="*/ 19 w 19"/>
                <a:gd name="T45"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72">
                  <a:moveTo>
                    <a:pt x="19" y="9"/>
                  </a:moveTo>
                  <a:cubicBezTo>
                    <a:pt x="19" y="10"/>
                    <a:pt x="19" y="12"/>
                    <a:pt x="18" y="14"/>
                  </a:cubicBezTo>
                  <a:cubicBezTo>
                    <a:pt x="18" y="16"/>
                    <a:pt x="17" y="19"/>
                    <a:pt x="17" y="22"/>
                  </a:cubicBezTo>
                  <a:cubicBezTo>
                    <a:pt x="16" y="25"/>
                    <a:pt x="15" y="28"/>
                    <a:pt x="14" y="32"/>
                  </a:cubicBezTo>
                  <a:cubicBezTo>
                    <a:pt x="13" y="36"/>
                    <a:pt x="12" y="42"/>
                    <a:pt x="11" y="48"/>
                  </a:cubicBezTo>
                  <a:cubicBezTo>
                    <a:pt x="8" y="48"/>
                    <a:pt x="8" y="48"/>
                    <a:pt x="8" y="48"/>
                  </a:cubicBezTo>
                  <a:cubicBezTo>
                    <a:pt x="7" y="42"/>
                    <a:pt x="6" y="36"/>
                    <a:pt x="5" y="32"/>
                  </a:cubicBezTo>
                  <a:cubicBezTo>
                    <a:pt x="4" y="28"/>
                    <a:pt x="3" y="25"/>
                    <a:pt x="3" y="22"/>
                  </a:cubicBezTo>
                  <a:cubicBezTo>
                    <a:pt x="2" y="19"/>
                    <a:pt x="1" y="17"/>
                    <a:pt x="1" y="14"/>
                  </a:cubicBezTo>
                  <a:cubicBezTo>
                    <a:pt x="0" y="12"/>
                    <a:pt x="0" y="10"/>
                    <a:pt x="0" y="9"/>
                  </a:cubicBezTo>
                  <a:cubicBezTo>
                    <a:pt x="0" y="6"/>
                    <a:pt x="1" y="4"/>
                    <a:pt x="3" y="2"/>
                  </a:cubicBezTo>
                  <a:cubicBezTo>
                    <a:pt x="5" y="1"/>
                    <a:pt x="7" y="0"/>
                    <a:pt x="10" y="0"/>
                  </a:cubicBezTo>
                  <a:cubicBezTo>
                    <a:pt x="12" y="0"/>
                    <a:pt x="15" y="1"/>
                    <a:pt x="16" y="2"/>
                  </a:cubicBezTo>
                  <a:cubicBezTo>
                    <a:pt x="18" y="4"/>
                    <a:pt x="19" y="6"/>
                    <a:pt x="19" y="9"/>
                  </a:cubicBezTo>
                  <a:close/>
                  <a:moveTo>
                    <a:pt x="19" y="63"/>
                  </a:moveTo>
                  <a:cubicBezTo>
                    <a:pt x="19" y="65"/>
                    <a:pt x="18" y="67"/>
                    <a:pt x="16" y="69"/>
                  </a:cubicBezTo>
                  <a:cubicBezTo>
                    <a:pt x="14" y="71"/>
                    <a:pt x="12" y="72"/>
                    <a:pt x="9" y="72"/>
                  </a:cubicBezTo>
                  <a:cubicBezTo>
                    <a:pt x="7" y="72"/>
                    <a:pt x="5" y="71"/>
                    <a:pt x="3" y="69"/>
                  </a:cubicBezTo>
                  <a:cubicBezTo>
                    <a:pt x="1" y="67"/>
                    <a:pt x="0" y="65"/>
                    <a:pt x="0" y="63"/>
                  </a:cubicBezTo>
                  <a:cubicBezTo>
                    <a:pt x="0" y="60"/>
                    <a:pt x="1" y="58"/>
                    <a:pt x="3" y="56"/>
                  </a:cubicBezTo>
                  <a:cubicBezTo>
                    <a:pt x="5" y="54"/>
                    <a:pt x="7" y="54"/>
                    <a:pt x="9" y="54"/>
                  </a:cubicBezTo>
                  <a:cubicBezTo>
                    <a:pt x="12" y="54"/>
                    <a:pt x="14" y="54"/>
                    <a:pt x="16" y="56"/>
                  </a:cubicBezTo>
                  <a:cubicBezTo>
                    <a:pt x="18" y="58"/>
                    <a:pt x="19" y="60"/>
                    <a:pt x="19" y="63"/>
                  </a:cubicBezTo>
                  <a:close/>
                </a:path>
              </a:pathLst>
            </a:custGeom>
            <a:solidFill>
              <a:srgbClr val="474F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 name="ïs1iḓé"/>
            <p:cNvSpPr/>
            <p:nvPr/>
          </p:nvSpPr>
          <p:spPr bwMode="auto">
            <a:xfrm>
              <a:off x="3566222" y="4352078"/>
              <a:ext cx="83080" cy="174470"/>
            </a:xfrm>
            <a:custGeom>
              <a:avLst/>
              <a:gdLst>
                <a:gd name="T0" fmla="*/ 9 w 9"/>
                <a:gd name="T1" fmla="*/ 0 h 18"/>
                <a:gd name="T2" fmla="*/ 3 w 9"/>
                <a:gd name="T3" fmla="*/ 2 h 18"/>
                <a:gd name="T4" fmla="*/ 0 w 9"/>
                <a:gd name="T5" fmla="*/ 9 h 18"/>
                <a:gd name="T6" fmla="*/ 3 w 9"/>
                <a:gd name="T7" fmla="*/ 15 h 18"/>
                <a:gd name="T8" fmla="*/ 9 w 9"/>
                <a:gd name="T9" fmla="*/ 18 h 18"/>
                <a:gd name="T10" fmla="*/ 9 w 9"/>
                <a:gd name="T11" fmla="*/ 0 h 18"/>
              </a:gdLst>
              <a:ahLst/>
              <a:cxnLst>
                <a:cxn ang="0">
                  <a:pos x="T0" y="T1"/>
                </a:cxn>
                <a:cxn ang="0">
                  <a:pos x="T2" y="T3"/>
                </a:cxn>
                <a:cxn ang="0">
                  <a:pos x="T4" y="T5"/>
                </a:cxn>
                <a:cxn ang="0">
                  <a:pos x="T6" y="T7"/>
                </a:cxn>
                <a:cxn ang="0">
                  <a:pos x="T8" y="T9"/>
                </a:cxn>
                <a:cxn ang="0">
                  <a:pos x="T10" y="T11"/>
                </a:cxn>
              </a:cxnLst>
              <a:rect l="0" t="0" r="r" b="b"/>
              <a:pathLst>
                <a:path w="9" h="18">
                  <a:moveTo>
                    <a:pt x="9" y="0"/>
                  </a:moveTo>
                  <a:cubicBezTo>
                    <a:pt x="7" y="0"/>
                    <a:pt x="5" y="1"/>
                    <a:pt x="3" y="2"/>
                  </a:cubicBezTo>
                  <a:cubicBezTo>
                    <a:pt x="1" y="4"/>
                    <a:pt x="0" y="6"/>
                    <a:pt x="0" y="9"/>
                  </a:cubicBezTo>
                  <a:cubicBezTo>
                    <a:pt x="0" y="11"/>
                    <a:pt x="1" y="13"/>
                    <a:pt x="3" y="15"/>
                  </a:cubicBezTo>
                  <a:cubicBezTo>
                    <a:pt x="4" y="17"/>
                    <a:pt x="6" y="17"/>
                    <a:pt x="9" y="18"/>
                  </a:cubicBezTo>
                  <a:lnTo>
                    <a:pt x="9" y="0"/>
                  </a:ln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 name="îṣḻidè"/>
            <p:cNvSpPr/>
            <p:nvPr/>
          </p:nvSpPr>
          <p:spPr bwMode="auto">
            <a:xfrm>
              <a:off x="3566222" y="3836983"/>
              <a:ext cx="83080" cy="456941"/>
            </a:xfrm>
            <a:custGeom>
              <a:avLst/>
              <a:gdLst>
                <a:gd name="T0" fmla="*/ 3 w 9"/>
                <a:gd name="T1" fmla="*/ 22 h 48"/>
                <a:gd name="T2" fmla="*/ 5 w 9"/>
                <a:gd name="T3" fmla="*/ 32 h 48"/>
                <a:gd name="T4" fmla="*/ 8 w 9"/>
                <a:gd name="T5" fmla="*/ 48 h 48"/>
                <a:gd name="T6" fmla="*/ 9 w 9"/>
                <a:gd name="T7" fmla="*/ 48 h 48"/>
                <a:gd name="T8" fmla="*/ 9 w 9"/>
                <a:gd name="T9" fmla="*/ 0 h 48"/>
                <a:gd name="T10" fmla="*/ 3 w 9"/>
                <a:gd name="T11" fmla="*/ 2 h 48"/>
                <a:gd name="T12" fmla="*/ 0 w 9"/>
                <a:gd name="T13" fmla="*/ 9 h 48"/>
                <a:gd name="T14" fmla="*/ 1 w 9"/>
                <a:gd name="T15" fmla="*/ 14 h 48"/>
                <a:gd name="T16" fmla="*/ 3 w 9"/>
                <a:gd name="T17" fmla="*/ 2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48">
                  <a:moveTo>
                    <a:pt x="3" y="22"/>
                  </a:moveTo>
                  <a:cubicBezTo>
                    <a:pt x="3" y="25"/>
                    <a:pt x="4" y="28"/>
                    <a:pt x="5" y="32"/>
                  </a:cubicBezTo>
                  <a:cubicBezTo>
                    <a:pt x="6" y="36"/>
                    <a:pt x="7" y="42"/>
                    <a:pt x="8" y="48"/>
                  </a:cubicBezTo>
                  <a:cubicBezTo>
                    <a:pt x="9" y="48"/>
                    <a:pt x="9" y="48"/>
                    <a:pt x="9" y="48"/>
                  </a:cubicBezTo>
                  <a:cubicBezTo>
                    <a:pt x="9" y="0"/>
                    <a:pt x="9" y="0"/>
                    <a:pt x="9" y="0"/>
                  </a:cubicBezTo>
                  <a:cubicBezTo>
                    <a:pt x="7" y="0"/>
                    <a:pt x="5" y="1"/>
                    <a:pt x="3" y="2"/>
                  </a:cubicBezTo>
                  <a:cubicBezTo>
                    <a:pt x="1" y="4"/>
                    <a:pt x="0" y="6"/>
                    <a:pt x="0" y="9"/>
                  </a:cubicBezTo>
                  <a:cubicBezTo>
                    <a:pt x="0" y="10"/>
                    <a:pt x="0" y="12"/>
                    <a:pt x="1" y="14"/>
                  </a:cubicBezTo>
                  <a:cubicBezTo>
                    <a:pt x="1" y="17"/>
                    <a:pt x="2" y="19"/>
                    <a:pt x="3" y="22"/>
                  </a:cubicBez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 name="išḷíḓè"/>
            <p:cNvSpPr/>
            <p:nvPr/>
          </p:nvSpPr>
          <p:spPr bwMode="auto">
            <a:xfrm>
              <a:off x="3034511" y="4086222"/>
              <a:ext cx="498479" cy="731102"/>
            </a:xfrm>
            <a:custGeom>
              <a:avLst/>
              <a:gdLst>
                <a:gd name="T0" fmla="*/ 0 w 52"/>
                <a:gd name="T1" fmla="*/ 26 h 77"/>
                <a:gd name="T2" fmla="*/ 25 w 52"/>
                <a:gd name="T3" fmla="*/ 0 h 77"/>
                <a:gd name="T4" fmla="*/ 52 w 52"/>
                <a:gd name="T5" fmla="*/ 20 h 77"/>
                <a:gd name="T6" fmla="*/ 32 w 52"/>
                <a:gd name="T7" fmla="*/ 51 h 77"/>
                <a:gd name="T8" fmla="*/ 32 w 52"/>
                <a:gd name="T9" fmla="*/ 55 h 77"/>
                <a:gd name="T10" fmla="*/ 18 w 52"/>
                <a:gd name="T11" fmla="*/ 55 h 77"/>
                <a:gd name="T12" fmla="*/ 18 w 52"/>
                <a:gd name="T13" fmla="*/ 50 h 77"/>
                <a:gd name="T14" fmla="*/ 35 w 52"/>
                <a:gd name="T15" fmla="*/ 22 h 77"/>
                <a:gd name="T16" fmla="*/ 26 w 52"/>
                <a:gd name="T17" fmla="*/ 12 h 77"/>
                <a:gd name="T18" fmla="*/ 15 w 52"/>
                <a:gd name="T19" fmla="*/ 26 h 77"/>
                <a:gd name="T20" fmla="*/ 0 w 52"/>
                <a:gd name="T21" fmla="*/ 26 h 77"/>
                <a:gd name="T22" fmla="*/ 17 w 52"/>
                <a:gd name="T23" fmla="*/ 61 h 77"/>
                <a:gd name="T24" fmla="*/ 33 w 52"/>
                <a:gd name="T25" fmla="*/ 61 h 77"/>
                <a:gd name="T26" fmla="*/ 33 w 52"/>
                <a:gd name="T27" fmla="*/ 77 h 77"/>
                <a:gd name="T28" fmla="*/ 17 w 52"/>
                <a:gd name="T29" fmla="*/ 77 h 77"/>
                <a:gd name="T30" fmla="*/ 17 w 52"/>
                <a:gd name="T31" fmla="*/ 6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77">
                  <a:moveTo>
                    <a:pt x="0" y="26"/>
                  </a:moveTo>
                  <a:cubicBezTo>
                    <a:pt x="0" y="11"/>
                    <a:pt x="10" y="0"/>
                    <a:pt x="25" y="0"/>
                  </a:cubicBezTo>
                  <a:cubicBezTo>
                    <a:pt x="45" y="0"/>
                    <a:pt x="52" y="12"/>
                    <a:pt x="52" y="20"/>
                  </a:cubicBezTo>
                  <a:cubicBezTo>
                    <a:pt x="52" y="41"/>
                    <a:pt x="34" y="38"/>
                    <a:pt x="32" y="51"/>
                  </a:cubicBezTo>
                  <a:cubicBezTo>
                    <a:pt x="32" y="55"/>
                    <a:pt x="32" y="55"/>
                    <a:pt x="32" y="55"/>
                  </a:cubicBezTo>
                  <a:cubicBezTo>
                    <a:pt x="18" y="55"/>
                    <a:pt x="18" y="55"/>
                    <a:pt x="18" y="55"/>
                  </a:cubicBezTo>
                  <a:cubicBezTo>
                    <a:pt x="18" y="50"/>
                    <a:pt x="18" y="50"/>
                    <a:pt x="18" y="50"/>
                  </a:cubicBezTo>
                  <a:cubicBezTo>
                    <a:pt x="20" y="32"/>
                    <a:pt x="35" y="33"/>
                    <a:pt x="35" y="22"/>
                  </a:cubicBezTo>
                  <a:cubicBezTo>
                    <a:pt x="35" y="15"/>
                    <a:pt x="32" y="12"/>
                    <a:pt x="26" y="12"/>
                  </a:cubicBezTo>
                  <a:cubicBezTo>
                    <a:pt x="19" y="12"/>
                    <a:pt x="15" y="19"/>
                    <a:pt x="15" y="26"/>
                  </a:cubicBezTo>
                  <a:lnTo>
                    <a:pt x="0" y="26"/>
                  </a:lnTo>
                  <a:close/>
                  <a:moveTo>
                    <a:pt x="17" y="61"/>
                  </a:moveTo>
                  <a:cubicBezTo>
                    <a:pt x="33" y="61"/>
                    <a:pt x="33" y="61"/>
                    <a:pt x="33" y="61"/>
                  </a:cubicBezTo>
                  <a:cubicBezTo>
                    <a:pt x="33" y="77"/>
                    <a:pt x="33" y="77"/>
                    <a:pt x="33" y="77"/>
                  </a:cubicBezTo>
                  <a:cubicBezTo>
                    <a:pt x="17" y="77"/>
                    <a:pt x="17" y="77"/>
                    <a:pt x="17" y="77"/>
                  </a:cubicBezTo>
                  <a:lnTo>
                    <a:pt x="17" y="61"/>
                  </a:lnTo>
                  <a:close/>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 name="ïṣļiḋe"/>
            <p:cNvSpPr/>
            <p:nvPr/>
          </p:nvSpPr>
          <p:spPr bwMode="auto">
            <a:xfrm>
              <a:off x="3275440" y="4086222"/>
              <a:ext cx="257550" cy="523405"/>
            </a:xfrm>
            <a:custGeom>
              <a:avLst/>
              <a:gdLst>
                <a:gd name="T0" fmla="*/ 0 w 27"/>
                <a:gd name="T1" fmla="*/ 0 h 55"/>
                <a:gd name="T2" fmla="*/ 0 w 27"/>
                <a:gd name="T3" fmla="*/ 0 h 55"/>
                <a:gd name="T4" fmla="*/ 0 w 27"/>
                <a:gd name="T5" fmla="*/ 12 h 55"/>
                <a:gd name="T6" fmla="*/ 1 w 27"/>
                <a:gd name="T7" fmla="*/ 12 h 55"/>
                <a:gd name="T8" fmla="*/ 10 w 27"/>
                <a:gd name="T9" fmla="*/ 22 h 55"/>
                <a:gd name="T10" fmla="*/ 0 w 27"/>
                <a:gd name="T11" fmla="*/ 35 h 55"/>
                <a:gd name="T12" fmla="*/ 0 w 27"/>
                <a:gd name="T13" fmla="*/ 55 h 55"/>
                <a:gd name="T14" fmla="*/ 7 w 27"/>
                <a:gd name="T15" fmla="*/ 55 h 55"/>
                <a:gd name="T16" fmla="*/ 7 w 27"/>
                <a:gd name="T17" fmla="*/ 51 h 55"/>
                <a:gd name="T18" fmla="*/ 27 w 27"/>
                <a:gd name="T19" fmla="*/ 20 h 55"/>
                <a:gd name="T20" fmla="*/ 0 w 27"/>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55">
                  <a:moveTo>
                    <a:pt x="0" y="0"/>
                  </a:moveTo>
                  <a:cubicBezTo>
                    <a:pt x="0" y="0"/>
                    <a:pt x="0" y="0"/>
                    <a:pt x="0" y="0"/>
                  </a:cubicBezTo>
                  <a:cubicBezTo>
                    <a:pt x="0" y="12"/>
                    <a:pt x="0" y="12"/>
                    <a:pt x="0" y="12"/>
                  </a:cubicBezTo>
                  <a:cubicBezTo>
                    <a:pt x="0" y="12"/>
                    <a:pt x="1" y="12"/>
                    <a:pt x="1" y="12"/>
                  </a:cubicBezTo>
                  <a:cubicBezTo>
                    <a:pt x="7" y="12"/>
                    <a:pt x="10" y="15"/>
                    <a:pt x="10" y="22"/>
                  </a:cubicBezTo>
                  <a:cubicBezTo>
                    <a:pt x="10" y="29"/>
                    <a:pt x="5" y="31"/>
                    <a:pt x="0" y="35"/>
                  </a:cubicBezTo>
                  <a:cubicBezTo>
                    <a:pt x="0" y="55"/>
                    <a:pt x="0" y="55"/>
                    <a:pt x="0" y="55"/>
                  </a:cubicBezTo>
                  <a:cubicBezTo>
                    <a:pt x="7" y="55"/>
                    <a:pt x="7" y="55"/>
                    <a:pt x="7" y="55"/>
                  </a:cubicBezTo>
                  <a:cubicBezTo>
                    <a:pt x="7" y="51"/>
                    <a:pt x="7" y="51"/>
                    <a:pt x="7" y="51"/>
                  </a:cubicBezTo>
                  <a:cubicBezTo>
                    <a:pt x="9" y="38"/>
                    <a:pt x="27" y="41"/>
                    <a:pt x="27" y="20"/>
                  </a:cubicBezTo>
                  <a:cubicBezTo>
                    <a:pt x="27" y="12"/>
                    <a:pt x="20" y="0"/>
                    <a:pt x="0" y="0"/>
                  </a:cubicBezTo>
                  <a:close/>
                </a:path>
              </a:pathLst>
            </a:custGeom>
            <a:solidFill>
              <a:srgbClr val="D46F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 name="íś1iḍè"/>
            <p:cNvSpPr/>
            <p:nvPr/>
          </p:nvSpPr>
          <p:spPr bwMode="auto">
            <a:xfrm>
              <a:off x="3275440" y="4667781"/>
              <a:ext cx="74774" cy="149544"/>
            </a:xfrm>
            <a:prstGeom prst="rect">
              <a:avLst/>
            </a:prstGeom>
            <a:solidFill>
              <a:srgbClr val="D46F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4" name="í$ļíḍe"/>
            <p:cNvSpPr/>
            <p:nvPr/>
          </p:nvSpPr>
          <p:spPr bwMode="auto">
            <a:xfrm>
              <a:off x="3458215" y="4709323"/>
              <a:ext cx="124622" cy="307398"/>
            </a:xfrm>
            <a:custGeom>
              <a:avLst/>
              <a:gdLst>
                <a:gd name="T0" fmla="*/ 14 w 14"/>
                <a:gd name="T1" fmla="*/ 28 h 32"/>
                <a:gd name="T2" fmla="*/ 13 w 14"/>
                <a:gd name="T3" fmla="*/ 30 h 32"/>
                <a:gd name="T4" fmla="*/ 10 w 14"/>
                <a:gd name="T5" fmla="*/ 31 h 32"/>
                <a:gd name="T6" fmla="*/ 7 w 14"/>
                <a:gd name="T7" fmla="*/ 32 h 32"/>
                <a:gd name="T8" fmla="*/ 3 w 14"/>
                <a:gd name="T9" fmla="*/ 31 h 32"/>
                <a:gd name="T10" fmla="*/ 2 w 14"/>
                <a:gd name="T11" fmla="*/ 27 h 32"/>
                <a:gd name="T12" fmla="*/ 2 w 14"/>
                <a:gd name="T13" fmla="*/ 26 h 32"/>
                <a:gd name="T14" fmla="*/ 2 w 14"/>
                <a:gd name="T15" fmla="*/ 24 h 32"/>
                <a:gd name="T16" fmla="*/ 4 w 14"/>
                <a:gd name="T17" fmla="*/ 18 h 32"/>
                <a:gd name="T18" fmla="*/ 4 w 14"/>
                <a:gd name="T19" fmla="*/ 17 h 32"/>
                <a:gd name="T20" fmla="*/ 5 w 14"/>
                <a:gd name="T21" fmla="*/ 15 h 32"/>
                <a:gd name="T22" fmla="*/ 4 w 14"/>
                <a:gd name="T23" fmla="*/ 14 h 32"/>
                <a:gd name="T24" fmla="*/ 2 w 14"/>
                <a:gd name="T25" fmla="*/ 13 h 32"/>
                <a:gd name="T26" fmla="*/ 1 w 14"/>
                <a:gd name="T27" fmla="*/ 14 h 32"/>
                <a:gd name="T28" fmla="*/ 0 w 14"/>
                <a:gd name="T29" fmla="*/ 14 h 32"/>
                <a:gd name="T30" fmla="*/ 0 w 14"/>
                <a:gd name="T31" fmla="*/ 12 h 32"/>
                <a:gd name="T32" fmla="*/ 3 w 14"/>
                <a:gd name="T33" fmla="*/ 11 h 32"/>
                <a:gd name="T34" fmla="*/ 6 w 14"/>
                <a:gd name="T35" fmla="*/ 10 h 32"/>
                <a:gd name="T36" fmla="*/ 10 w 14"/>
                <a:gd name="T37" fmla="*/ 12 h 32"/>
                <a:gd name="T38" fmla="*/ 11 w 14"/>
                <a:gd name="T39" fmla="*/ 15 h 32"/>
                <a:gd name="T40" fmla="*/ 11 w 14"/>
                <a:gd name="T41" fmla="*/ 16 h 32"/>
                <a:gd name="T42" fmla="*/ 11 w 14"/>
                <a:gd name="T43" fmla="*/ 18 h 32"/>
                <a:gd name="T44" fmla="*/ 9 w 14"/>
                <a:gd name="T45" fmla="*/ 24 h 32"/>
                <a:gd name="T46" fmla="*/ 9 w 14"/>
                <a:gd name="T47" fmla="*/ 25 h 32"/>
                <a:gd name="T48" fmla="*/ 9 w 14"/>
                <a:gd name="T49" fmla="*/ 27 h 32"/>
                <a:gd name="T50" fmla="*/ 9 w 14"/>
                <a:gd name="T51" fmla="*/ 28 h 32"/>
                <a:gd name="T52" fmla="*/ 11 w 14"/>
                <a:gd name="T53" fmla="*/ 29 h 32"/>
                <a:gd name="T54" fmla="*/ 13 w 14"/>
                <a:gd name="T55" fmla="*/ 29 h 32"/>
                <a:gd name="T56" fmla="*/ 14 w 14"/>
                <a:gd name="T57" fmla="*/ 28 h 32"/>
                <a:gd name="T58" fmla="*/ 14 w 14"/>
                <a:gd name="T59" fmla="*/ 3 h 32"/>
                <a:gd name="T60" fmla="*/ 13 w 14"/>
                <a:gd name="T61" fmla="*/ 6 h 32"/>
                <a:gd name="T62" fmla="*/ 10 w 14"/>
                <a:gd name="T63" fmla="*/ 7 h 32"/>
                <a:gd name="T64" fmla="*/ 7 w 14"/>
                <a:gd name="T65" fmla="*/ 6 h 32"/>
                <a:gd name="T66" fmla="*/ 6 w 14"/>
                <a:gd name="T67" fmla="*/ 3 h 32"/>
                <a:gd name="T68" fmla="*/ 7 w 14"/>
                <a:gd name="T69" fmla="*/ 1 h 32"/>
                <a:gd name="T70" fmla="*/ 10 w 14"/>
                <a:gd name="T71" fmla="*/ 0 h 32"/>
                <a:gd name="T72" fmla="*/ 13 w 14"/>
                <a:gd name="T73" fmla="*/ 1 h 32"/>
                <a:gd name="T74" fmla="*/ 14 w 14"/>
                <a:gd name="T75"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 h="32">
                  <a:moveTo>
                    <a:pt x="14" y="28"/>
                  </a:moveTo>
                  <a:cubicBezTo>
                    <a:pt x="13" y="30"/>
                    <a:pt x="13" y="30"/>
                    <a:pt x="13" y="30"/>
                  </a:cubicBezTo>
                  <a:cubicBezTo>
                    <a:pt x="12" y="31"/>
                    <a:pt x="11" y="31"/>
                    <a:pt x="10" y="31"/>
                  </a:cubicBezTo>
                  <a:cubicBezTo>
                    <a:pt x="9" y="32"/>
                    <a:pt x="8" y="32"/>
                    <a:pt x="7" y="32"/>
                  </a:cubicBezTo>
                  <a:cubicBezTo>
                    <a:pt x="6" y="32"/>
                    <a:pt x="4" y="31"/>
                    <a:pt x="3" y="31"/>
                  </a:cubicBezTo>
                  <a:cubicBezTo>
                    <a:pt x="2" y="30"/>
                    <a:pt x="2" y="29"/>
                    <a:pt x="2" y="27"/>
                  </a:cubicBezTo>
                  <a:cubicBezTo>
                    <a:pt x="2" y="27"/>
                    <a:pt x="2" y="27"/>
                    <a:pt x="2" y="26"/>
                  </a:cubicBezTo>
                  <a:cubicBezTo>
                    <a:pt x="2" y="26"/>
                    <a:pt x="2" y="25"/>
                    <a:pt x="2" y="24"/>
                  </a:cubicBezTo>
                  <a:cubicBezTo>
                    <a:pt x="4" y="18"/>
                    <a:pt x="4" y="18"/>
                    <a:pt x="4" y="18"/>
                  </a:cubicBezTo>
                  <a:cubicBezTo>
                    <a:pt x="4" y="18"/>
                    <a:pt x="4" y="17"/>
                    <a:pt x="4" y="17"/>
                  </a:cubicBezTo>
                  <a:cubicBezTo>
                    <a:pt x="5" y="16"/>
                    <a:pt x="5" y="16"/>
                    <a:pt x="5" y="15"/>
                  </a:cubicBezTo>
                  <a:cubicBezTo>
                    <a:pt x="5" y="15"/>
                    <a:pt x="4" y="14"/>
                    <a:pt x="4" y="14"/>
                  </a:cubicBezTo>
                  <a:cubicBezTo>
                    <a:pt x="4" y="13"/>
                    <a:pt x="3" y="13"/>
                    <a:pt x="2" y="13"/>
                  </a:cubicBezTo>
                  <a:cubicBezTo>
                    <a:pt x="2" y="13"/>
                    <a:pt x="1" y="13"/>
                    <a:pt x="1" y="14"/>
                  </a:cubicBezTo>
                  <a:cubicBezTo>
                    <a:pt x="1" y="14"/>
                    <a:pt x="0" y="14"/>
                    <a:pt x="0" y="14"/>
                  </a:cubicBezTo>
                  <a:cubicBezTo>
                    <a:pt x="0" y="12"/>
                    <a:pt x="0" y="12"/>
                    <a:pt x="0" y="12"/>
                  </a:cubicBezTo>
                  <a:cubicBezTo>
                    <a:pt x="1" y="12"/>
                    <a:pt x="2" y="11"/>
                    <a:pt x="3" y="11"/>
                  </a:cubicBezTo>
                  <a:cubicBezTo>
                    <a:pt x="4" y="11"/>
                    <a:pt x="5" y="10"/>
                    <a:pt x="6" y="10"/>
                  </a:cubicBezTo>
                  <a:cubicBezTo>
                    <a:pt x="8" y="10"/>
                    <a:pt x="9" y="11"/>
                    <a:pt x="10" y="12"/>
                  </a:cubicBezTo>
                  <a:cubicBezTo>
                    <a:pt x="11" y="12"/>
                    <a:pt x="11" y="13"/>
                    <a:pt x="11" y="15"/>
                  </a:cubicBezTo>
                  <a:cubicBezTo>
                    <a:pt x="11" y="15"/>
                    <a:pt x="11" y="15"/>
                    <a:pt x="11" y="16"/>
                  </a:cubicBezTo>
                  <a:cubicBezTo>
                    <a:pt x="11" y="17"/>
                    <a:pt x="11" y="17"/>
                    <a:pt x="11" y="18"/>
                  </a:cubicBezTo>
                  <a:cubicBezTo>
                    <a:pt x="9" y="24"/>
                    <a:pt x="9" y="24"/>
                    <a:pt x="9" y="24"/>
                  </a:cubicBezTo>
                  <a:cubicBezTo>
                    <a:pt x="9" y="24"/>
                    <a:pt x="9" y="25"/>
                    <a:pt x="9" y="25"/>
                  </a:cubicBezTo>
                  <a:cubicBezTo>
                    <a:pt x="9" y="26"/>
                    <a:pt x="9" y="26"/>
                    <a:pt x="9" y="27"/>
                  </a:cubicBezTo>
                  <a:cubicBezTo>
                    <a:pt x="9" y="28"/>
                    <a:pt x="9" y="28"/>
                    <a:pt x="9" y="28"/>
                  </a:cubicBezTo>
                  <a:cubicBezTo>
                    <a:pt x="10" y="29"/>
                    <a:pt x="10" y="29"/>
                    <a:pt x="11" y="29"/>
                  </a:cubicBezTo>
                  <a:cubicBezTo>
                    <a:pt x="12" y="29"/>
                    <a:pt x="12" y="29"/>
                    <a:pt x="13" y="29"/>
                  </a:cubicBezTo>
                  <a:cubicBezTo>
                    <a:pt x="13" y="28"/>
                    <a:pt x="13" y="28"/>
                    <a:pt x="14" y="28"/>
                  </a:cubicBezTo>
                  <a:close/>
                  <a:moveTo>
                    <a:pt x="14" y="3"/>
                  </a:moveTo>
                  <a:cubicBezTo>
                    <a:pt x="14" y="4"/>
                    <a:pt x="14" y="5"/>
                    <a:pt x="13" y="6"/>
                  </a:cubicBezTo>
                  <a:cubicBezTo>
                    <a:pt x="12" y="7"/>
                    <a:pt x="11" y="7"/>
                    <a:pt x="10" y="7"/>
                  </a:cubicBezTo>
                  <a:cubicBezTo>
                    <a:pt x="9" y="7"/>
                    <a:pt x="8" y="7"/>
                    <a:pt x="7" y="6"/>
                  </a:cubicBezTo>
                  <a:cubicBezTo>
                    <a:pt x="6" y="5"/>
                    <a:pt x="6" y="4"/>
                    <a:pt x="6" y="3"/>
                  </a:cubicBezTo>
                  <a:cubicBezTo>
                    <a:pt x="6" y="2"/>
                    <a:pt x="6" y="1"/>
                    <a:pt x="7" y="1"/>
                  </a:cubicBezTo>
                  <a:cubicBezTo>
                    <a:pt x="8" y="0"/>
                    <a:pt x="9" y="0"/>
                    <a:pt x="10" y="0"/>
                  </a:cubicBezTo>
                  <a:cubicBezTo>
                    <a:pt x="11" y="0"/>
                    <a:pt x="12" y="0"/>
                    <a:pt x="13" y="1"/>
                  </a:cubicBezTo>
                  <a:cubicBezTo>
                    <a:pt x="14" y="1"/>
                    <a:pt x="14" y="2"/>
                    <a:pt x="14"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 name="îṩliḑè"/>
            <p:cNvSpPr/>
            <p:nvPr/>
          </p:nvSpPr>
          <p:spPr bwMode="auto">
            <a:xfrm>
              <a:off x="3458215" y="4709323"/>
              <a:ext cx="124622" cy="307398"/>
            </a:xfrm>
            <a:custGeom>
              <a:avLst/>
              <a:gdLst>
                <a:gd name="T0" fmla="*/ 14 w 14"/>
                <a:gd name="T1" fmla="*/ 28 h 32"/>
                <a:gd name="T2" fmla="*/ 13 w 14"/>
                <a:gd name="T3" fmla="*/ 30 h 32"/>
                <a:gd name="T4" fmla="*/ 10 w 14"/>
                <a:gd name="T5" fmla="*/ 31 h 32"/>
                <a:gd name="T6" fmla="*/ 7 w 14"/>
                <a:gd name="T7" fmla="*/ 32 h 32"/>
                <a:gd name="T8" fmla="*/ 3 w 14"/>
                <a:gd name="T9" fmla="*/ 31 h 32"/>
                <a:gd name="T10" fmla="*/ 2 w 14"/>
                <a:gd name="T11" fmla="*/ 27 h 32"/>
                <a:gd name="T12" fmla="*/ 2 w 14"/>
                <a:gd name="T13" fmla="*/ 26 h 32"/>
                <a:gd name="T14" fmla="*/ 2 w 14"/>
                <a:gd name="T15" fmla="*/ 24 h 32"/>
                <a:gd name="T16" fmla="*/ 4 w 14"/>
                <a:gd name="T17" fmla="*/ 18 h 32"/>
                <a:gd name="T18" fmla="*/ 4 w 14"/>
                <a:gd name="T19" fmla="*/ 17 h 32"/>
                <a:gd name="T20" fmla="*/ 5 w 14"/>
                <a:gd name="T21" fmla="*/ 15 h 32"/>
                <a:gd name="T22" fmla="*/ 4 w 14"/>
                <a:gd name="T23" fmla="*/ 14 h 32"/>
                <a:gd name="T24" fmla="*/ 2 w 14"/>
                <a:gd name="T25" fmla="*/ 13 h 32"/>
                <a:gd name="T26" fmla="*/ 1 w 14"/>
                <a:gd name="T27" fmla="*/ 14 h 32"/>
                <a:gd name="T28" fmla="*/ 0 w 14"/>
                <a:gd name="T29" fmla="*/ 14 h 32"/>
                <a:gd name="T30" fmla="*/ 0 w 14"/>
                <a:gd name="T31" fmla="*/ 12 h 32"/>
                <a:gd name="T32" fmla="*/ 3 w 14"/>
                <a:gd name="T33" fmla="*/ 11 h 32"/>
                <a:gd name="T34" fmla="*/ 6 w 14"/>
                <a:gd name="T35" fmla="*/ 10 h 32"/>
                <a:gd name="T36" fmla="*/ 10 w 14"/>
                <a:gd name="T37" fmla="*/ 12 h 32"/>
                <a:gd name="T38" fmla="*/ 11 w 14"/>
                <a:gd name="T39" fmla="*/ 15 h 32"/>
                <a:gd name="T40" fmla="*/ 11 w 14"/>
                <a:gd name="T41" fmla="*/ 16 h 32"/>
                <a:gd name="T42" fmla="*/ 11 w 14"/>
                <a:gd name="T43" fmla="*/ 18 h 32"/>
                <a:gd name="T44" fmla="*/ 9 w 14"/>
                <a:gd name="T45" fmla="*/ 24 h 32"/>
                <a:gd name="T46" fmla="*/ 9 w 14"/>
                <a:gd name="T47" fmla="*/ 25 h 32"/>
                <a:gd name="T48" fmla="*/ 9 w 14"/>
                <a:gd name="T49" fmla="*/ 27 h 32"/>
                <a:gd name="T50" fmla="*/ 9 w 14"/>
                <a:gd name="T51" fmla="*/ 28 h 32"/>
                <a:gd name="T52" fmla="*/ 11 w 14"/>
                <a:gd name="T53" fmla="*/ 29 h 32"/>
                <a:gd name="T54" fmla="*/ 13 w 14"/>
                <a:gd name="T55" fmla="*/ 29 h 32"/>
                <a:gd name="T56" fmla="*/ 14 w 14"/>
                <a:gd name="T57" fmla="*/ 28 h 32"/>
                <a:gd name="T58" fmla="*/ 14 w 14"/>
                <a:gd name="T59" fmla="*/ 3 h 32"/>
                <a:gd name="T60" fmla="*/ 13 w 14"/>
                <a:gd name="T61" fmla="*/ 6 h 32"/>
                <a:gd name="T62" fmla="*/ 10 w 14"/>
                <a:gd name="T63" fmla="*/ 7 h 32"/>
                <a:gd name="T64" fmla="*/ 7 w 14"/>
                <a:gd name="T65" fmla="*/ 6 h 32"/>
                <a:gd name="T66" fmla="*/ 6 w 14"/>
                <a:gd name="T67" fmla="*/ 3 h 32"/>
                <a:gd name="T68" fmla="*/ 7 w 14"/>
                <a:gd name="T69" fmla="*/ 1 h 32"/>
                <a:gd name="T70" fmla="*/ 10 w 14"/>
                <a:gd name="T71" fmla="*/ 0 h 32"/>
                <a:gd name="T72" fmla="*/ 13 w 14"/>
                <a:gd name="T73" fmla="*/ 1 h 32"/>
                <a:gd name="T74" fmla="*/ 14 w 14"/>
                <a:gd name="T75"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 h="32">
                  <a:moveTo>
                    <a:pt x="14" y="28"/>
                  </a:moveTo>
                  <a:cubicBezTo>
                    <a:pt x="13" y="30"/>
                    <a:pt x="13" y="30"/>
                    <a:pt x="13" y="30"/>
                  </a:cubicBezTo>
                  <a:cubicBezTo>
                    <a:pt x="12" y="31"/>
                    <a:pt x="11" y="31"/>
                    <a:pt x="10" y="31"/>
                  </a:cubicBezTo>
                  <a:cubicBezTo>
                    <a:pt x="9" y="32"/>
                    <a:pt x="8" y="32"/>
                    <a:pt x="7" y="32"/>
                  </a:cubicBezTo>
                  <a:cubicBezTo>
                    <a:pt x="6" y="32"/>
                    <a:pt x="4" y="31"/>
                    <a:pt x="3" y="31"/>
                  </a:cubicBezTo>
                  <a:cubicBezTo>
                    <a:pt x="2" y="30"/>
                    <a:pt x="2" y="29"/>
                    <a:pt x="2" y="27"/>
                  </a:cubicBezTo>
                  <a:cubicBezTo>
                    <a:pt x="2" y="27"/>
                    <a:pt x="2" y="27"/>
                    <a:pt x="2" y="26"/>
                  </a:cubicBezTo>
                  <a:cubicBezTo>
                    <a:pt x="2" y="26"/>
                    <a:pt x="2" y="25"/>
                    <a:pt x="2" y="24"/>
                  </a:cubicBezTo>
                  <a:cubicBezTo>
                    <a:pt x="4" y="18"/>
                    <a:pt x="4" y="18"/>
                    <a:pt x="4" y="18"/>
                  </a:cubicBezTo>
                  <a:cubicBezTo>
                    <a:pt x="4" y="18"/>
                    <a:pt x="4" y="17"/>
                    <a:pt x="4" y="17"/>
                  </a:cubicBezTo>
                  <a:cubicBezTo>
                    <a:pt x="5" y="16"/>
                    <a:pt x="5" y="16"/>
                    <a:pt x="5" y="15"/>
                  </a:cubicBezTo>
                  <a:cubicBezTo>
                    <a:pt x="5" y="15"/>
                    <a:pt x="4" y="14"/>
                    <a:pt x="4" y="14"/>
                  </a:cubicBezTo>
                  <a:cubicBezTo>
                    <a:pt x="4" y="13"/>
                    <a:pt x="3" y="13"/>
                    <a:pt x="2" y="13"/>
                  </a:cubicBezTo>
                  <a:cubicBezTo>
                    <a:pt x="2" y="13"/>
                    <a:pt x="1" y="13"/>
                    <a:pt x="1" y="14"/>
                  </a:cubicBezTo>
                  <a:cubicBezTo>
                    <a:pt x="1" y="14"/>
                    <a:pt x="0" y="14"/>
                    <a:pt x="0" y="14"/>
                  </a:cubicBezTo>
                  <a:cubicBezTo>
                    <a:pt x="0" y="12"/>
                    <a:pt x="0" y="12"/>
                    <a:pt x="0" y="12"/>
                  </a:cubicBezTo>
                  <a:cubicBezTo>
                    <a:pt x="1" y="12"/>
                    <a:pt x="2" y="11"/>
                    <a:pt x="3" y="11"/>
                  </a:cubicBezTo>
                  <a:cubicBezTo>
                    <a:pt x="4" y="11"/>
                    <a:pt x="5" y="10"/>
                    <a:pt x="6" y="10"/>
                  </a:cubicBezTo>
                  <a:cubicBezTo>
                    <a:pt x="8" y="10"/>
                    <a:pt x="9" y="11"/>
                    <a:pt x="10" y="12"/>
                  </a:cubicBezTo>
                  <a:cubicBezTo>
                    <a:pt x="11" y="12"/>
                    <a:pt x="11" y="13"/>
                    <a:pt x="11" y="15"/>
                  </a:cubicBezTo>
                  <a:cubicBezTo>
                    <a:pt x="11" y="15"/>
                    <a:pt x="11" y="15"/>
                    <a:pt x="11" y="16"/>
                  </a:cubicBezTo>
                  <a:cubicBezTo>
                    <a:pt x="11" y="17"/>
                    <a:pt x="11" y="17"/>
                    <a:pt x="11" y="18"/>
                  </a:cubicBezTo>
                  <a:cubicBezTo>
                    <a:pt x="9" y="24"/>
                    <a:pt x="9" y="24"/>
                    <a:pt x="9" y="24"/>
                  </a:cubicBezTo>
                  <a:cubicBezTo>
                    <a:pt x="9" y="24"/>
                    <a:pt x="9" y="25"/>
                    <a:pt x="9" y="25"/>
                  </a:cubicBezTo>
                  <a:cubicBezTo>
                    <a:pt x="9" y="26"/>
                    <a:pt x="9" y="26"/>
                    <a:pt x="9" y="27"/>
                  </a:cubicBezTo>
                  <a:cubicBezTo>
                    <a:pt x="9" y="28"/>
                    <a:pt x="9" y="28"/>
                    <a:pt x="9" y="28"/>
                  </a:cubicBezTo>
                  <a:cubicBezTo>
                    <a:pt x="10" y="29"/>
                    <a:pt x="10" y="29"/>
                    <a:pt x="11" y="29"/>
                  </a:cubicBezTo>
                  <a:cubicBezTo>
                    <a:pt x="12" y="29"/>
                    <a:pt x="12" y="29"/>
                    <a:pt x="13" y="29"/>
                  </a:cubicBezTo>
                  <a:cubicBezTo>
                    <a:pt x="13" y="28"/>
                    <a:pt x="13" y="28"/>
                    <a:pt x="14" y="28"/>
                  </a:cubicBezTo>
                  <a:close/>
                  <a:moveTo>
                    <a:pt x="14" y="3"/>
                  </a:moveTo>
                  <a:cubicBezTo>
                    <a:pt x="14" y="4"/>
                    <a:pt x="14" y="5"/>
                    <a:pt x="13" y="6"/>
                  </a:cubicBezTo>
                  <a:cubicBezTo>
                    <a:pt x="12" y="7"/>
                    <a:pt x="11" y="7"/>
                    <a:pt x="10" y="7"/>
                  </a:cubicBezTo>
                  <a:cubicBezTo>
                    <a:pt x="9" y="7"/>
                    <a:pt x="8" y="7"/>
                    <a:pt x="7" y="6"/>
                  </a:cubicBezTo>
                  <a:cubicBezTo>
                    <a:pt x="6" y="5"/>
                    <a:pt x="6" y="4"/>
                    <a:pt x="6" y="3"/>
                  </a:cubicBezTo>
                  <a:cubicBezTo>
                    <a:pt x="6" y="2"/>
                    <a:pt x="6" y="1"/>
                    <a:pt x="7" y="1"/>
                  </a:cubicBezTo>
                  <a:cubicBezTo>
                    <a:pt x="8" y="0"/>
                    <a:pt x="9" y="0"/>
                    <a:pt x="10" y="0"/>
                  </a:cubicBezTo>
                  <a:cubicBezTo>
                    <a:pt x="11" y="0"/>
                    <a:pt x="12" y="0"/>
                    <a:pt x="13" y="1"/>
                  </a:cubicBezTo>
                  <a:cubicBezTo>
                    <a:pt x="14" y="1"/>
                    <a:pt x="14" y="2"/>
                    <a:pt x="14" y="3"/>
                  </a:cubicBezTo>
                  <a:close/>
                </a:path>
              </a:pathLst>
            </a:custGeom>
            <a:solidFill>
              <a:srgbClr val="72BC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 name="îṩḻiďê"/>
            <p:cNvSpPr/>
            <p:nvPr/>
          </p:nvSpPr>
          <p:spPr bwMode="auto">
            <a:xfrm>
              <a:off x="3881925" y="4077917"/>
              <a:ext cx="473558" cy="48186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 name="ïṥḷiḋe"/>
            <p:cNvSpPr/>
            <p:nvPr/>
          </p:nvSpPr>
          <p:spPr bwMode="auto">
            <a:xfrm>
              <a:off x="4023158" y="4227461"/>
              <a:ext cx="182776" cy="182775"/>
            </a:xfrm>
            <a:custGeom>
              <a:avLst/>
              <a:gdLst>
                <a:gd name="T0" fmla="*/ 22 w 22"/>
                <a:gd name="T1" fmla="*/ 8 h 22"/>
                <a:gd name="T2" fmla="*/ 15 w 22"/>
                <a:gd name="T3" fmla="*/ 8 h 22"/>
                <a:gd name="T4" fmla="*/ 15 w 22"/>
                <a:gd name="T5" fmla="*/ 0 h 22"/>
                <a:gd name="T6" fmla="*/ 8 w 22"/>
                <a:gd name="T7" fmla="*/ 0 h 22"/>
                <a:gd name="T8" fmla="*/ 8 w 22"/>
                <a:gd name="T9" fmla="*/ 8 h 22"/>
                <a:gd name="T10" fmla="*/ 0 w 22"/>
                <a:gd name="T11" fmla="*/ 8 h 22"/>
                <a:gd name="T12" fmla="*/ 0 w 22"/>
                <a:gd name="T13" fmla="*/ 15 h 22"/>
                <a:gd name="T14" fmla="*/ 8 w 22"/>
                <a:gd name="T15" fmla="*/ 15 h 22"/>
                <a:gd name="T16" fmla="*/ 8 w 22"/>
                <a:gd name="T17" fmla="*/ 22 h 22"/>
                <a:gd name="T18" fmla="*/ 15 w 22"/>
                <a:gd name="T19" fmla="*/ 22 h 22"/>
                <a:gd name="T20" fmla="*/ 15 w 22"/>
                <a:gd name="T21" fmla="*/ 15 h 22"/>
                <a:gd name="T22" fmla="*/ 22 w 22"/>
                <a:gd name="T23" fmla="*/ 15 h 22"/>
                <a:gd name="T24" fmla="*/ 22 w 22"/>
                <a:gd name="T25"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2">
                  <a:moveTo>
                    <a:pt x="22" y="8"/>
                  </a:moveTo>
                  <a:lnTo>
                    <a:pt x="15" y="8"/>
                  </a:lnTo>
                  <a:lnTo>
                    <a:pt x="15" y="0"/>
                  </a:lnTo>
                  <a:lnTo>
                    <a:pt x="8" y="0"/>
                  </a:lnTo>
                  <a:lnTo>
                    <a:pt x="8" y="8"/>
                  </a:lnTo>
                  <a:lnTo>
                    <a:pt x="0" y="8"/>
                  </a:lnTo>
                  <a:lnTo>
                    <a:pt x="0" y="15"/>
                  </a:lnTo>
                  <a:lnTo>
                    <a:pt x="8" y="15"/>
                  </a:lnTo>
                  <a:lnTo>
                    <a:pt x="8" y="22"/>
                  </a:lnTo>
                  <a:lnTo>
                    <a:pt x="15" y="22"/>
                  </a:lnTo>
                  <a:lnTo>
                    <a:pt x="15" y="15"/>
                  </a:lnTo>
                  <a:lnTo>
                    <a:pt x="22" y="15"/>
                  </a:lnTo>
                  <a:lnTo>
                    <a:pt x="22" y="8"/>
                  </a:lnTo>
                  <a:close/>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 name="íṧḷïḑè"/>
            <p:cNvSpPr/>
            <p:nvPr/>
          </p:nvSpPr>
          <p:spPr bwMode="auto">
            <a:xfrm>
              <a:off x="8717170" y="4617933"/>
              <a:ext cx="257550" cy="24927"/>
            </a:xfrm>
            <a:custGeom>
              <a:avLst/>
              <a:gdLst>
                <a:gd name="T0" fmla="*/ 1 w 27"/>
                <a:gd name="T1" fmla="*/ 0 h 3"/>
                <a:gd name="T2" fmla="*/ 0 w 27"/>
                <a:gd name="T3" fmla="*/ 1 h 3"/>
                <a:gd name="T4" fmla="*/ 1 w 27"/>
                <a:gd name="T5" fmla="*/ 3 h 3"/>
                <a:gd name="T6" fmla="*/ 25 w 27"/>
                <a:gd name="T7" fmla="*/ 3 h 3"/>
                <a:gd name="T8" fmla="*/ 27 w 27"/>
                <a:gd name="T9" fmla="*/ 1 h 3"/>
                <a:gd name="T10" fmla="*/ 25 w 27"/>
                <a:gd name="T11" fmla="*/ 0 h 3"/>
                <a:gd name="T12" fmla="*/ 1 w 27"/>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7" h="3">
                  <a:moveTo>
                    <a:pt x="1" y="0"/>
                  </a:moveTo>
                  <a:cubicBezTo>
                    <a:pt x="0" y="0"/>
                    <a:pt x="0" y="1"/>
                    <a:pt x="0" y="1"/>
                  </a:cubicBezTo>
                  <a:cubicBezTo>
                    <a:pt x="0" y="2"/>
                    <a:pt x="0" y="3"/>
                    <a:pt x="1" y="3"/>
                  </a:cubicBezTo>
                  <a:cubicBezTo>
                    <a:pt x="25" y="3"/>
                    <a:pt x="25" y="3"/>
                    <a:pt x="25" y="3"/>
                  </a:cubicBezTo>
                  <a:cubicBezTo>
                    <a:pt x="26" y="3"/>
                    <a:pt x="27" y="2"/>
                    <a:pt x="27" y="1"/>
                  </a:cubicBezTo>
                  <a:cubicBezTo>
                    <a:pt x="27" y="1"/>
                    <a:pt x="26" y="0"/>
                    <a:pt x="25" y="0"/>
                  </a:cubicBezTo>
                  <a:lnTo>
                    <a:pt x="1" y="0"/>
                  </a:ln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 name="îŝlîḓê"/>
            <p:cNvSpPr/>
            <p:nvPr/>
          </p:nvSpPr>
          <p:spPr bwMode="auto">
            <a:xfrm>
              <a:off x="8559315" y="3762214"/>
              <a:ext cx="581559" cy="706180"/>
            </a:xfrm>
            <a:custGeom>
              <a:avLst/>
              <a:gdLst>
                <a:gd name="T0" fmla="*/ 0 w 61"/>
                <a:gd name="T1" fmla="*/ 31 h 74"/>
                <a:gd name="T2" fmla="*/ 30 w 61"/>
                <a:gd name="T3" fmla="*/ 0 h 74"/>
                <a:gd name="T4" fmla="*/ 61 w 61"/>
                <a:gd name="T5" fmla="*/ 31 h 74"/>
                <a:gd name="T6" fmla="*/ 48 w 61"/>
                <a:gd name="T7" fmla="*/ 60 h 74"/>
                <a:gd name="T8" fmla="*/ 46 w 61"/>
                <a:gd name="T9" fmla="*/ 74 h 74"/>
                <a:gd name="T10" fmla="*/ 32 w 61"/>
                <a:gd name="T11" fmla="*/ 74 h 74"/>
                <a:gd name="T12" fmla="*/ 28 w 61"/>
                <a:gd name="T13" fmla="*/ 74 h 74"/>
                <a:gd name="T14" fmla="*/ 15 w 61"/>
                <a:gd name="T15" fmla="*/ 74 h 74"/>
                <a:gd name="T16" fmla="*/ 12 w 61"/>
                <a:gd name="T17" fmla="*/ 60 h 74"/>
                <a:gd name="T18" fmla="*/ 0 w 61"/>
                <a:gd name="T19" fmla="*/ 3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74">
                  <a:moveTo>
                    <a:pt x="0" y="31"/>
                  </a:moveTo>
                  <a:cubicBezTo>
                    <a:pt x="0" y="14"/>
                    <a:pt x="13" y="0"/>
                    <a:pt x="30" y="0"/>
                  </a:cubicBezTo>
                  <a:cubicBezTo>
                    <a:pt x="47" y="0"/>
                    <a:pt x="61" y="14"/>
                    <a:pt x="61" y="31"/>
                  </a:cubicBezTo>
                  <a:cubicBezTo>
                    <a:pt x="61" y="32"/>
                    <a:pt x="60" y="46"/>
                    <a:pt x="48" y="60"/>
                  </a:cubicBezTo>
                  <a:cubicBezTo>
                    <a:pt x="45" y="65"/>
                    <a:pt x="46" y="74"/>
                    <a:pt x="46" y="74"/>
                  </a:cubicBezTo>
                  <a:cubicBezTo>
                    <a:pt x="41" y="74"/>
                    <a:pt x="37" y="74"/>
                    <a:pt x="32" y="74"/>
                  </a:cubicBezTo>
                  <a:cubicBezTo>
                    <a:pt x="31" y="74"/>
                    <a:pt x="30" y="74"/>
                    <a:pt x="28" y="74"/>
                  </a:cubicBezTo>
                  <a:cubicBezTo>
                    <a:pt x="23" y="74"/>
                    <a:pt x="19" y="74"/>
                    <a:pt x="15" y="74"/>
                  </a:cubicBezTo>
                  <a:cubicBezTo>
                    <a:pt x="15" y="74"/>
                    <a:pt x="15" y="65"/>
                    <a:pt x="12" y="60"/>
                  </a:cubicBezTo>
                  <a:cubicBezTo>
                    <a:pt x="1" y="46"/>
                    <a:pt x="0" y="32"/>
                    <a:pt x="0" y="31"/>
                  </a:cubicBezTo>
                  <a:close/>
                </a:path>
              </a:pathLst>
            </a:custGeom>
            <a:solidFill>
              <a:srgbClr val="D46F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 name="ïṧľîḓè"/>
            <p:cNvSpPr/>
            <p:nvPr/>
          </p:nvSpPr>
          <p:spPr bwMode="auto">
            <a:xfrm>
              <a:off x="8559315" y="3762214"/>
              <a:ext cx="282471" cy="706180"/>
            </a:xfrm>
            <a:custGeom>
              <a:avLst/>
              <a:gdLst>
                <a:gd name="T0" fmla="*/ 30 w 30"/>
                <a:gd name="T1" fmla="*/ 74 h 74"/>
                <a:gd name="T2" fmla="*/ 15 w 30"/>
                <a:gd name="T3" fmla="*/ 74 h 74"/>
                <a:gd name="T4" fmla="*/ 12 w 30"/>
                <a:gd name="T5" fmla="*/ 60 h 74"/>
                <a:gd name="T6" fmla="*/ 0 w 30"/>
                <a:gd name="T7" fmla="*/ 31 h 74"/>
                <a:gd name="T8" fmla="*/ 30 w 30"/>
                <a:gd name="T9" fmla="*/ 0 h 74"/>
              </a:gdLst>
              <a:ahLst/>
              <a:cxnLst>
                <a:cxn ang="0">
                  <a:pos x="T0" y="T1"/>
                </a:cxn>
                <a:cxn ang="0">
                  <a:pos x="T2" y="T3"/>
                </a:cxn>
                <a:cxn ang="0">
                  <a:pos x="T4" y="T5"/>
                </a:cxn>
                <a:cxn ang="0">
                  <a:pos x="T6" y="T7"/>
                </a:cxn>
                <a:cxn ang="0">
                  <a:pos x="T8" y="T9"/>
                </a:cxn>
              </a:cxnLst>
              <a:rect l="0" t="0" r="r" b="b"/>
              <a:pathLst>
                <a:path w="30" h="74">
                  <a:moveTo>
                    <a:pt x="30" y="74"/>
                  </a:moveTo>
                  <a:cubicBezTo>
                    <a:pt x="26" y="74"/>
                    <a:pt x="19" y="74"/>
                    <a:pt x="15" y="74"/>
                  </a:cubicBezTo>
                  <a:cubicBezTo>
                    <a:pt x="15" y="74"/>
                    <a:pt x="15" y="65"/>
                    <a:pt x="12" y="60"/>
                  </a:cubicBezTo>
                  <a:cubicBezTo>
                    <a:pt x="1" y="46"/>
                    <a:pt x="0" y="32"/>
                    <a:pt x="0" y="31"/>
                  </a:cubicBezTo>
                  <a:cubicBezTo>
                    <a:pt x="0" y="14"/>
                    <a:pt x="13" y="0"/>
                    <a:pt x="30" y="0"/>
                  </a:cubicBezTo>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 name="íš1íḑê"/>
            <p:cNvSpPr/>
            <p:nvPr/>
          </p:nvSpPr>
          <p:spPr bwMode="auto">
            <a:xfrm>
              <a:off x="8841787" y="3828678"/>
              <a:ext cx="232623" cy="232623"/>
            </a:xfrm>
            <a:custGeom>
              <a:avLst/>
              <a:gdLst>
                <a:gd name="T0" fmla="*/ 24 w 24"/>
                <a:gd name="T1" fmla="*/ 24 h 24"/>
                <a:gd name="T2" fmla="*/ 22 w 24"/>
                <a:gd name="T3" fmla="*/ 24 h 24"/>
                <a:gd name="T4" fmla="*/ 0 w 24"/>
                <a:gd name="T5" fmla="*/ 2 h 24"/>
                <a:gd name="T6" fmla="*/ 0 w 24"/>
                <a:gd name="T7" fmla="*/ 0 h 24"/>
                <a:gd name="T8" fmla="*/ 24 w 24"/>
                <a:gd name="T9" fmla="*/ 24 h 24"/>
              </a:gdLst>
              <a:ahLst/>
              <a:cxnLst>
                <a:cxn ang="0">
                  <a:pos x="T0" y="T1"/>
                </a:cxn>
                <a:cxn ang="0">
                  <a:pos x="T2" y="T3"/>
                </a:cxn>
                <a:cxn ang="0">
                  <a:pos x="T4" y="T5"/>
                </a:cxn>
                <a:cxn ang="0">
                  <a:pos x="T6" y="T7"/>
                </a:cxn>
                <a:cxn ang="0">
                  <a:pos x="T8" y="T9"/>
                </a:cxn>
              </a:cxnLst>
              <a:rect l="0" t="0" r="r" b="b"/>
              <a:pathLst>
                <a:path w="24" h="24">
                  <a:moveTo>
                    <a:pt x="24" y="24"/>
                  </a:moveTo>
                  <a:cubicBezTo>
                    <a:pt x="22" y="24"/>
                    <a:pt x="22" y="24"/>
                    <a:pt x="22" y="24"/>
                  </a:cubicBezTo>
                  <a:cubicBezTo>
                    <a:pt x="22" y="12"/>
                    <a:pt x="12" y="2"/>
                    <a:pt x="0" y="2"/>
                  </a:cubicBezTo>
                  <a:cubicBezTo>
                    <a:pt x="0" y="0"/>
                    <a:pt x="0" y="0"/>
                    <a:pt x="0" y="0"/>
                  </a:cubicBezTo>
                  <a:cubicBezTo>
                    <a:pt x="13" y="0"/>
                    <a:pt x="24" y="10"/>
                    <a:pt x="24" y="24"/>
                  </a:cubicBezTo>
                  <a:close/>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 name="iṡľíḋê"/>
            <p:cNvSpPr/>
            <p:nvPr/>
          </p:nvSpPr>
          <p:spPr bwMode="auto">
            <a:xfrm>
              <a:off x="8883329" y="4185918"/>
              <a:ext cx="74774" cy="299087"/>
            </a:xfrm>
            <a:custGeom>
              <a:avLst/>
              <a:gdLst>
                <a:gd name="T0" fmla="*/ 3 w 9"/>
                <a:gd name="T1" fmla="*/ 36 h 36"/>
                <a:gd name="T2" fmla="*/ 0 w 9"/>
                <a:gd name="T3" fmla="*/ 36 h 36"/>
                <a:gd name="T4" fmla="*/ 5 w 9"/>
                <a:gd name="T5" fmla="*/ 0 h 36"/>
                <a:gd name="T6" fmla="*/ 9 w 9"/>
                <a:gd name="T7" fmla="*/ 1 h 36"/>
                <a:gd name="T8" fmla="*/ 3 w 9"/>
                <a:gd name="T9" fmla="*/ 36 h 36"/>
              </a:gdLst>
              <a:ahLst/>
              <a:cxnLst>
                <a:cxn ang="0">
                  <a:pos x="T0" y="T1"/>
                </a:cxn>
                <a:cxn ang="0">
                  <a:pos x="T2" y="T3"/>
                </a:cxn>
                <a:cxn ang="0">
                  <a:pos x="T4" y="T5"/>
                </a:cxn>
                <a:cxn ang="0">
                  <a:pos x="T6" y="T7"/>
                </a:cxn>
                <a:cxn ang="0">
                  <a:pos x="T8" y="T9"/>
                </a:cxn>
              </a:cxnLst>
              <a:rect l="0" t="0" r="r" b="b"/>
              <a:pathLst>
                <a:path w="9" h="36">
                  <a:moveTo>
                    <a:pt x="3" y="36"/>
                  </a:moveTo>
                  <a:lnTo>
                    <a:pt x="0" y="36"/>
                  </a:lnTo>
                  <a:lnTo>
                    <a:pt x="5" y="0"/>
                  </a:lnTo>
                  <a:lnTo>
                    <a:pt x="9" y="1"/>
                  </a:lnTo>
                  <a:lnTo>
                    <a:pt x="3" y="36"/>
                  </a:lnTo>
                  <a:close/>
                </a:path>
              </a:pathLst>
            </a:custGeom>
            <a:solidFill>
              <a:srgbClr val="3036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îsḻîďé"/>
            <p:cNvSpPr/>
            <p:nvPr/>
          </p:nvSpPr>
          <p:spPr bwMode="auto">
            <a:xfrm>
              <a:off x="8733786" y="4185918"/>
              <a:ext cx="74774" cy="299087"/>
            </a:xfrm>
            <a:custGeom>
              <a:avLst/>
              <a:gdLst>
                <a:gd name="T0" fmla="*/ 6 w 9"/>
                <a:gd name="T1" fmla="*/ 36 h 36"/>
                <a:gd name="T2" fmla="*/ 0 w 9"/>
                <a:gd name="T3" fmla="*/ 1 h 36"/>
                <a:gd name="T4" fmla="*/ 3 w 9"/>
                <a:gd name="T5" fmla="*/ 0 h 36"/>
                <a:gd name="T6" fmla="*/ 9 w 9"/>
                <a:gd name="T7" fmla="*/ 36 h 36"/>
                <a:gd name="T8" fmla="*/ 6 w 9"/>
                <a:gd name="T9" fmla="*/ 36 h 36"/>
              </a:gdLst>
              <a:ahLst/>
              <a:cxnLst>
                <a:cxn ang="0">
                  <a:pos x="T0" y="T1"/>
                </a:cxn>
                <a:cxn ang="0">
                  <a:pos x="T2" y="T3"/>
                </a:cxn>
                <a:cxn ang="0">
                  <a:pos x="T4" y="T5"/>
                </a:cxn>
                <a:cxn ang="0">
                  <a:pos x="T6" y="T7"/>
                </a:cxn>
                <a:cxn ang="0">
                  <a:pos x="T8" y="T9"/>
                </a:cxn>
              </a:cxnLst>
              <a:rect l="0" t="0" r="r" b="b"/>
              <a:pathLst>
                <a:path w="9" h="36">
                  <a:moveTo>
                    <a:pt x="6" y="36"/>
                  </a:moveTo>
                  <a:lnTo>
                    <a:pt x="0" y="1"/>
                  </a:lnTo>
                  <a:lnTo>
                    <a:pt x="3" y="0"/>
                  </a:lnTo>
                  <a:lnTo>
                    <a:pt x="9" y="36"/>
                  </a:lnTo>
                  <a:lnTo>
                    <a:pt x="6" y="36"/>
                  </a:lnTo>
                  <a:close/>
                </a:path>
              </a:pathLst>
            </a:custGeom>
            <a:solidFill>
              <a:srgbClr val="3036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 name="íŝḷïḍê"/>
            <p:cNvSpPr/>
            <p:nvPr/>
          </p:nvSpPr>
          <p:spPr bwMode="auto">
            <a:xfrm>
              <a:off x="8750402" y="4194229"/>
              <a:ext cx="199392" cy="33232"/>
            </a:xfrm>
            <a:custGeom>
              <a:avLst/>
              <a:gdLst>
                <a:gd name="T0" fmla="*/ 21 w 21"/>
                <a:gd name="T1" fmla="*/ 4 h 4"/>
                <a:gd name="T2" fmla="*/ 19 w 21"/>
                <a:gd name="T3" fmla="*/ 2 h 4"/>
                <a:gd name="T4" fmla="*/ 18 w 21"/>
                <a:gd name="T5" fmla="*/ 1 h 4"/>
                <a:gd name="T6" fmla="*/ 18 w 21"/>
                <a:gd name="T7" fmla="*/ 2 h 4"/>
                <a:gd name="T8" fmla="*/ 16 w 21"/>
                <a:gd name="T9" fmla="*/ 4 h 4"/>
                <a:gd name="T10" fmla="*/ 14 w 21"/>
                <a:gd name="T11" fmla="*/ 2 h 4"/>
                <a:gd name="T12" fmla="*/ 13 w 21"/>
                <a:gd name="T13" fmla="*/ 1 h 4"/>
                <a:gd name="T14" fmla="*/ 12 w 21"/>
                <a:gd name="T15" fmla="*/ 2 h 4"/>
                <a:gd name="T16" fmla="*/ 10 w 21"/>
                <a:gd name="T17" fmla="*/ 4 h 4"/>
                <a:gd name="T18" fmla="*/ 9 w 21"/>
                <a:gd name="T19" fmla="*/ 2 h 4"/>
                <a:gd name="T20" fmla="*/ 8 w 21"/>
                <a:gd name="T21" fmla="*/ 1 h 4"/>
                <a:gd name="T22" fmla="*/ 7 w 21"/>
                <a:gd name="T23" fmla="*/ 2 h 4"/>
                <a:gd name="T24" fmla="*/ 5 w 21"/>
                <a:gd name="T25" fmla="*/ 4 h 4"/>
                <a:gd name="T26" fmla="*/ 3 w 21"/>
                <a:gd name="T27" fmla="*/ 2 h 4"/>
                <a:gd name="T28" fmla="*/ 3 w 21"/>
                <a:gd name="T29" fmla="*/ 1 h 4"/>
                <a:gd name="T30" fmla="*/ 2 w 21"/>
                <a:gd name="T31" fmla="*/ 2 h 4"/>
                <a:gd name="T32" fmla="*/ 0 w 21"/>
                <a:gd name="T33" fmla="*/ 4 h 4"/>
                <a:gd name="T34" fmla="*/ 0 w 21"/>
                <a:gd name="T35" fmla="*/ 2 h 4"/>
                <a:gd name="T36" fmla="*/ 1 w 21"/>
                <a:gd name="T37" fmla="*/ 1 h 4"/>
                <a:gd name="T38" fmla="*/ 3 w 21"/>
                <a:gd name="T39" fmla="*/ 0 h 4"/>
                <a:gd name="T40" fmla="*/ 5 w 21"/>
                <a:gd name="T41" fmla="*/ 1 h 4"/>
                <a:gd name="T42" fmla="*/ 5 w 21"/>
                <a:gd name="T43" fmla="*/ 2 h 4"/>
                <a:gd name="T44" fmla="*/ 6 w 21"/>
                <a:gd name="T45" fmla="*/ 1 h 4"/>
                <a:gd name="T46" fmla="*/ 8 w 21"/>
                <a:gd name="T47" fmla="*/ 0 h 4"/>
                <a:gd name="T48" fmla="*/ 10 w 21"/>
                <a:gd name="T49" fmla="*/ 1 h 4"/>
                <a:gd name="T50" fmla="*/ 10 w 21"/>
                <a:gd name="T51" fmla="*/ 2 h 4"/>
                <a:gd name="T52" fmla="*/ 11 w 21"/>
                <a:gd name="T53" fmla="*/ 1 h 4"/>
                <a:gd name="T54" fmla="*/ 13 w 21"/>
                <a:gd name="T55" fmla="*/ 0 h 4"/>
                <a:gd name="T56" fmla="*/ 15 w 21"/>
                <a:gd name="T57" fmla="*/ 1 h 4"/>
                <a:gd name="T58" fmla="*/ 16 w 21"/>
                <a:gd name="T59" fmla="*/ 2 h 4"/>
                <a:gd name="T60" fmla="*/ 16 w 21"/>
                <a:gd name="T61" fmla="*/ 1 h 4"/>
                <a:gd name="T62" fmla="*/ 18 w 21"/>
                <a:gd name="T63" fmla="*/ 0 h 4"/>
                <a:gd name="T64" fmla="*/ 20 w 21"/>
                <a:gd name="T65" fmla="*/ 1 h 4"/>
                <a:gd name="T66" fmla="*/ 21 w 21"/>
                <a:gd name="T67" fmla="*/ 2 h 4"/>
                <a:gd name="T68" fmla="*/ 21 w 21"/>
                <a:gd name="T6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 h="4">
                  <a:moveTo>
                    <a:pt x="21" y="4"/>
                  </a:moveTo>
                  <a:cubicBezTo>
                    <a:pt x="19" y="4"/>
                    <a:pt x="19" y="3"/>
                    <a:pt x="19" y="2"/>
                  </a:cubicBezTo>
                  <a:cubicBezTo>
                    <a:pt x="18" y="1"/>
                    <a:pt x="18" y="1"/>
                    <a:pt x="18" y="1"/>
                  </a:cubicBezTo>
                  <a:cubicBezTo>
                    <a:pt x="18" y="2"/>
                    <a:pt x="18" y="2"/>
                    <a:pt x="18" y="2"/>
                  </a:cubicBezTo>
                  <a:cubicBezTo>
                    <a:pt x="17" y="3"/>
                    <a:pt x="17" y="4"/>
                    <a:pt x="16" y="4"/>
                  </a:cubicBezTo>
                  <a:cubicBezTo>
                    <a:pt x="15" y="4"/>
                    <a:pt x="14" y="3"/>
                    <a:pt x="14" y="2"/>
                  </a:cubicBezTo>
                  <a:cubicBezTo>
                    <a:pt x="13" y="1"/>
                    <a:pt x="13" y="1"/>
                    <a:pt x="13" y="1"/>
                  </a:cubicBezTo>
                  <a:cubicBezTo>
                    <a:pt x="12" y="2"/>
                    <a:pt x="12" y="2"/>
                    <a:pt x="12" y="2"/>
                  </a:cubicBezTo>
                  <a:cubicBezTo>
                    <a:pt x="12" y="3"/>
                    <a:pt x="11" y="4"/>
                    <a:pt x="10" y="4"/>
                  </a:cubicBezTo>
                  <a:cubicBezTo>
                    <a:pt x="10" y="4"/>
                    <a:pt x="9" y="3"/>
                    <a:pt x="9" y="2"/>
                  </a:cubicBezTo>
                  <a:cubicBezTo>
                    <a:pt x="8" y="1"/>
                    <a:pt x="8" y="1"/>
                    <a:pt x="8" y="1"/>
                  </a:cubicBezTo>
                  <a:cubicBezTo>
                    <a:pt x="7" y="2"/>
                    <a:pt x="7" y="2"/>
                    <a:pt x="7" y="2"/>
                  </a:cubicBezTo>
                  <a:cubicBezTo>
                    <a:pt x="7" y="3"/>
                    <a:pt x="6" y="4"/>
                    <a:pt x="5" y="4"/>
                  </a:cubicBezTo>
                  <a:cubicBezTo>
                    <a:pt x="5" y="4"/>
                    <a:pt x="4" y="3"/>
                    <a:pt x="3" y="2"/>
                  </a:cubicBezTo>
                  <a:cubicBezTo>
                    <a:pt x="3" y="1"/>
                    <a:pt x="3" y="1"/>
                    <a:pt x="3" y="1"/>
                  </a:cubicBezTo>
                  <a:cubicBezTo>
                    <a:pt x="3" y="1"/>
                    <a:pt x="2" y="1"/>
                    <a:pt x="2" y="2"/>
                  </a:cubicBezTo>
                  <a:cubicBezTo>
                    <a:pt x="2" y="3"/>
                    <a:pt x="1" y="4"/>
                    <a:pt x="0" y="4"/>
                  </a:cubicBezTo>
                  <a:cubicBezTo>
                    <a:pt x="0" y="2"/>
                    <a:pt x="0" y="2"/>
                    <a:pt x="0" y="2"/>
                  </a:cubicBezTo>
                  <a:cubicBezTo>
                    <a:pt x="1" y="1"/>
                    <a:pt x="1" y="1"/>
                    <a:pt x="1" y="1"/>
                  </a:cubicBezTo>
                  <a:cubicBezTo>
                    <a:pt x="1" y="1"/>
                    <a:pt x="2" y="0"/>
                    <a:pt x="3" y="0"/>
                  </a:cubicBezTo>
                  <a:cubicBezTo>
                    <a:pt x="4" y="0"/>
                    <a:pt x="4" y="0"/>
                    <a:pt x="5" y="1"/>
                  </a:cubicBezTo>
                  <a:cubicBezTo>
                    <a:pt x="5" y="2"/>
                    <a:pt x="5" y="2"/>
                    <a:pt x="5" y="2"/>
                  </a:cubicBezTo>
                  <a:cubicBezTo>
                    <a:pt x="6" y="1"/>
                    <a:pt x="6" y="1"/>
                    <a:pt x="6" y="1"/>
                  </a:cubicBezTo>
                  <a:cubicBezTo>
                    <a:pt x="7" y="0"/>
                    <a:pt x="7" y="0"/>
                    <a:pt x="8" y="0"/>
                  </a:cubicBezTo>
                  <a:cubicBezTo>
                    <a:pt x="9" y="0"/>
                    <a:pt x="9" y="0"/>
                    <a:pt x="10" y="1"/>
                  </a:cubicBezTo>
                  <a:cubicBezTo>
                    <a:pt x="10" y="2"/>
                    <a:pt x="10" y="2"/>
                    <a:pt x="10" y="2"/>
                  </a:cubicBezTo>
                  <a:cubicBezTo>
                    <a:pt x="11" y="1"/>
                    <a:pt x="11" y="1"/>
                    <a:pt x="11" y="1"/>
                  </a:cubicBezTo>
                  <a:cubicBezTo>
                    <a:pt x="12" y="0"/>
                    <a:pt x="12" y="0"/>
                    <a:pt x="13" y="0"/>
                  </a:cubicBezTo>
                  <a:cubicBezTo>
                    <a:pt x="14" y="0"/>
                    <a:pt x="14" y="0"/>
                    <a:pt x="15" y="1"/>
                  </a:cubicBezTo>
                  <a:cubicBezTo>
                    <a:pt x="16" y="2"/>
                    <a:pt x="16" y="2"/>
                    <a:pt x="16" y="2"/>
                  </a:cubicBezTo>
                  <a:cubicBezTo>
                    <a:pt x="16" y="2"/>
                    <a:pt x="16" y="2"/>
                    <a:pt x="16" y="1"/>
                  </a:cubicBezTo>
                  <a:cubicBezTo>
                    <a:pt x="17" y="1"/>
                    <a:pt x="17" y="0"/>
                    <a:pt x="18" y="0"/>
                  </a:cubicBezTo>
                  <a:cubicBezTo>
                    <a:pt x="19" y="0"/>
                    <a:pt x="20" y="1"/>
                    <a:pt x="20" y="1"/>
                  </a:cubicBezTo>
                  <a:cubicBezTo>
                    <a:pt x="21" y="2"/>
                    <a:pt x="21" y="2"/>
                    <a:pt x="21" y="2"/>
                  </a:cubicBezTo>
                  <a:lnTo>
                    <a:pt x="21" y="4"/>
                  </a:lnTo>
                  <a:close/>
                </a:path>
              </a:pathLst>
            </a:custGeom>
            <a:solidFill>
              <a:srgbClr val="3036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5" name="işļïḍe"/>
            <p:cNvSpPr/>
            <p:nvPr/>
          </p:nvSpPr>
          <p:spPr bwMode="auto">
            <a:xfrm>
              <a:off x="8700554" y="4468389"/>
              <a:ext cx="290782" cy="166159"/>
            </a:xfrm>
            <a:custGeom>
              <a:avLst/>
              <a:gdLst>
                <a:gd name="T0" fmla="*/ 31 w 31"/>
                <a:gd name="T1" fmla="*/ 0 h 18"/>
                <a:gd name="T2" fmla="*/ 31 w 31"/>
                <a:gd name="T3" fmla="*/ 16 h 18"/>
                <a:gd name="T4" fmla="*/ 29 w 31"/>
                <a:gd name="T5" fmla="*/ 18 h 18"/>
                <a:gd name="T6" fmla="*/ 2 w 31"/>
                <a:gd name="T7" fmla="*/ 18 h 18"/>
                <a:gd name="T8" fmla="*/ 0 w 31"/>
                <a:gd name="T9" fmla="*/ 16 h 18"/>
                <a:gd name="T10" fmla="*/ 0 w 31"/>
                <a:gd name="T11" fmla="*/ 0 h 18"/>
                <a:gd name="T12" fmla="*/ 31 w 31"/>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31" h="18">
                  <a:moveTo>
                    <a:pt x="31" y="0"/>
                  </a:moveTo>
                  <a:cubicBezTo>
                    <a:pt x="31" y="16"/>
                    <a:pt x="31" y="16"/>
                    <a:pt x="31" y="16"/>
                  </a:cubicBezTo>
                  <a:cubicBezTo>
                    <a:pt x="31" y="17"/>
                    <a:pt x="30" y="18"/>
                    <a:pt x="29" y="18"/>
                  </a:cubicBezTo>
                  <a:cubicBezTo>
                    <a:pt x="2" y="18"/>
                    <a:pt x="2" y="18"/>
                    <a:pt x="2" y="18"/>
                  </a:cubicBezTo>
                  <a:cubicBezTo>
                    <a:pt x="1" y="18"/>
                    <a:pt x="0" y="17"/>
                    <a:pt x="0" y="16"/>
                  </a:cubicBezTo>
                  <a:cubicBezTo>
                    <a:pt x="0" y="0"/>
                    <a:pt x="0" y="0"/>
                    <a:pt x="0" y="0"/>
                  </a:cubicBezTo>
                  <a:lnTo>
                    <a:pt x="31" y="0"/>
                  </a:lnTo>
                  <a:close/>
                </a:path>
              </a:pathLst>
            </a:custGeom>
            <a:solidFill>
              <a:srgbClr val="3036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6" name="í$ḷíďè"/>
            <p:cNvSpPr/>
            <p:nvPr/>
          </p:nvSpPr>
          <p:spPr bwMode="auto">
            <a:xfrm>
              <a:off x="8692243" y="4476700"/>
              <a:ext cx="299087" cy="0"/>
            </a:xfrm>
            <a:custGeom>
              <a:avLst/>
              <a:gdLst>
                <a:gd name="T0" fmla="*/ 36 w 36"/>
                <a:gd name="T1" fmla="*/ 0 w 36"/>
                <a:gd name="T2" fmla="*/ 36 w 36"/>
              </a:gdLst>
              <a:ahLst/>
              <a:cxnLst>
                <a:cxn ang="0">
                  <a:pos x="T0" y="0"/>
                </a:cxn>
                <a:cxn ang="0">
                  <a:pos x="T1" y="0"/>
                </a:cxn>
                <a:cxn ang="0">
                  <a:pos x="T2" y="0"/>
                </a:cxn>
              </a:cxnLst>
              <a:rect l="0" t="0" r="r" b="b"/>
              <a:pathLst>
                <a:path w="36">
                  <a:moveTo>
                    <a:pt x="36" y="0"/>
                  </a:moveTo>
                  <a:lnTo>
                    <a:pt x="0" y="0"/>
                  </a:lnTo>
                  <a:lnTo>
                    <a:pt x="36" y="0"/>
                  </a:lnTo>
                  <a:close/>
                </a:path>
              </a:pathLst>
            </a:custGeom>
            <a:solidFill>
              <a:srgbClr val="1037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ïslïḓè"/>
            <p:cNvSpPr/>
            <p:nvPr/>
          </p:nvSpPr>
          <p:spPr bwMode="auto">
            <a:xfrm flipH="1">
              <a:off x="8692243" y="4476700"/>
              <a:ext cx="29908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iśļíḋé"/>
            <p:cNvSpPr/>
            <p:nvPr/>
          </p:nvSpPr>
          <p:spPr bwMode="auto">
            <a:xfrm>
              <a:off x="8683938" y="4468389"/>
              <a:ext cx="332319" cy="24927"/>
            </a:xfrm>
            <a:custGeom>
              <a:avLst/>
              <a:gdLst>
                <a:gd name="T0" fmla="*/ 33 w 35"/>
                <a:gd name="T1" fmla="*/ 3 h 3"/>
                <a:gd name="T2" fmla="*/ 1 w 35"/>
                <a:gd name="T3" fmla="*/ 3 h 3"/>
                <a:gd name="T4" fmla="*/ 0 w 35"/>
                <a:gd name="T5" fmla="*/ 1 h 3"/>
                <a:gd name="T6" fmla="*/ 1 w 35"/>
                <a:gd name="T7" fmla="*/ 0 h 3"/>
                <a:gd name="T8" fmla="*/ 33 w 35"/>
                <a:gd name="T9" fmla="*/ 0 h 3"/>
                <a:gd name="T10" fmla="*/ 35 w 35"/>
                <a:gd name="T11" fmla="*/ 1 h 3"/>
                <a:gd name="T12" fmla="*/ 33 w 35"/>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5" h="3">
                  <a:moveTo>
                    <a:pt x="33" y="3"/>
                  </a:moveTo>
                  <a:cubicBezTo>
                    <a:pt x="1" y="3"/>
                    <a:pt x="1" y="3"/>
                    <a:pt x="1" y="3"/>
                  </a:cubicBezTo>
                  <a:cubicBezTo>
                    <a:pt x="0" y="3"/>
                    <a:pt x="0" y="2"/>
                    <a:pt x="0" y="1"/>
                  </a:cubicBezTo>
                  <a:cubicBezTo>
                    <a:pt x="0" y="1"/>
                    <a:pt x="0" y="0"/>
                    <a:pt x="1" y="0"/>
                  </a:cubicBezTo>
                  <a:cubicBezTo>
                    <a:pt x="33" y="0"/>
                    <a:pt x="33" y="0"/>
                    <a:pt x="33" y="0"/>
                  </a:cubicBezTo>
                  <a:cubicBezTo>
                    <a:pt x="34" y="0"/>
                    <a:pt x="35" y="1"/>
                    <a:pt x="35" y="1"/>
                  </a:cubicBezTo>
                  <a:cubicBezTo>
                    <a:pt x="35" y="2"/>
                    <a:pt x="34" y="3"/>
                    <a:pt x="33" y="3"/>
                  </a:cubicBez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ï$ḷïḍe"/>
            <p:cNvSpPr/>
            <p:nvPr/>
          </p:nvSpPr>
          <p:spPr bwMode="auto">
            <a:xfrm>
              <a:off x="8692243" y="4534853"/>
              <a:ext cx="299087" cy="0"/>
            </a:xfrm>
            <a:custGeom>
              <a:avLst/>
              <a:gdLst>
                <a:gd name="T0" fmla="*/ 36 w 36"/>
                <a:gd name="T1" fmla="*/ 0 w 36"/>
                <a:gd name="T2" fmla="*/ 36 w 36"/>
              </a:gdLst>
              <a:ahLst/>
              <a:cxnLst>
                <a:cxn ang="0">
                  <a:pos x="T0" y="0"/>
                </a:cxn>
                <a:cxn ang="0">
                  <a:pos x="T1" y="0"/>
                </a:cxn>
                <a:cxn ang="0">
                  <a:pos x="T2" y="0"/>
                </a:cxn>
              </a:cxnLst>
              <a:rect l="0" t="0" r="r" b="b"/>
              <a:pathLst>
                <a:path w="36">
                  <a:moveTo>
                    <a:pt x="36" y="0"/>
                  </a:moveTo>
                  <a:lnTo>
                    <a:pt x="0" y="0"/>
                  </a:lnTo>
                  <a:lnTo>
                    <a:pt x="36" y="0"/>
                  </a:lnTo>
                  <a:close/>
                </a:path>
              </a:pathLst>
            </a:custGeom>
            <a:solidFill>
              <a:srgbClr val="3036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îṩľídé"/>
            <p:cNvSpPr/>
            <p:nvPr/>
          </p:nvSpPr>
          <p:spPr bwMode="auto">
            <a:xfrm flipH="1">
              <a:off x="8692243" y="4534853"/>
              <a:ext cx="29908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iś1iďê"/>
            <p:cNvSpPr/>
            <p:nvPr/>
          </p:nvSpPr>
          <p:spPr bwMode="auto">
            <a:xfrm>
              <a:off x="8683938" y="4509932"/>
              <a:ext cx="332319" cy="33232"/>
            </a:xfrm>
            <a:custGeom>
              <a:avLst/>
              <a:gdLst>
                <a:gd name="T0" fmla="*/ 33 w 35"/>
                <a:gd name="T1" fmla="*/ 3 h 3"/>
                <a:gd name="T2" fmla="*/ 1 w 35"/>
                <a:gd name="T3" fmla="*/ 3 h 3"/>
                <a:gd name="T4" fmla="*/ 0 w 35"/>
                <a:gd name="T5" fmla="*/ 2 h 3"/>
                <a:gd name="T6" fmla="*/ 1 w 35"/>
                <a:gd name="T7" fmla="*/ 0 h 3"/>
                <a:gd name="T8" fmla="*/ 33 w 35"/>
                <a:gd name="T9" fmla="*/ 0 h 3"/>
                <a:gd name="T10" fmla="*/ 35 w 35"/>
                <a:gd name="T11" fmla="*/ 2 h 3"/>
                <a:gd name="T12" fmla="*/ 33 w 35"/>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5" h="3">
                  <a:moveTo>
                    <a:pt x="33" y="3"/>
                  </a:moveTo>
                  <a:cubicBezTo>
                    <a:pt x="1" y="3"/>
                    <a:pt x="1" y="3"/>
                    <a:pt x="1" y="3"/>
                  </a:cubicBezTo>
                  <a:cubicBezTo>
                    <a:pt x="0" y="3"/>
                    <a:pt x="0" y="2"/>
                    <a:pt x="0" y="2"/>
                  </a:cubicBezTo>
                  <a:cubicBezTo>
                    <a:pt x="0" y="1"/>
                    <a:pt x="0" y="0"/>
                    <a:pt x="1" y="0"/>
                  </a:cubicBezTo>
                  <a:cubicBezTo>
                    <a:pt x="33" y="0"/>
                    <a:pt x="33" y="0"/>
                    <a:pt x="33" y="0"/>
                  </a:cubicBezTo>
                  <a:cubicBezTo>
                    <a:pt x="34" y="0"/>
                    <a:pt x="35" y="1"/>
                    <a:pt x="35" y="2"/>
                  </a:cubicBezTo>
                  <a:cubicBezTo>
                    <a:pt x="35" y="2"/>
                    <a:pt x="34" y="3"/>
                    <a:pt x="33" y="3"/>
                  </a:cubicBez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iSlîḑê"/>
            <p:cNvSpPr/>
            <p:nvPr/>
          </p:nvSpPr>
          <p:spPr bwMode="auto">
            <a:xfrm>
              <a:off x="8692243" y="4576396"/>
              <a:ext cx="299087" cy="0"/>
            </a:xfrm>
            <a:custGeom>
              <a:avLst/>
              <a:gdLst>
                <a:gd name="T0" fmla="*/ 36 w 36"/>
                <a:gd name="T1" fmla="*/ 0 w 36"/>
                <a:gd name="T2" fmla="*/ 36 w 36"/>
              </a:gdLst>
              <a:ahLst/>
              <a:cxnLst>
                <a:cxn ang="0">
                  <a:pos x="T0" y="0"/>
                </a:cxn>
                <a:cxn ang="0">
                  <a:pos x="T1" y="0"/>
                </a:cxn>
                <a:cxn ang="0">
                  <a:pos x="T2" y="0"/>
                </a:cxn>
              </a:cxnLst>
              <a:rect l="0" t="0" r="r" b="b"/>
              <a:pathLst>
                <a:path w="36">
                  <a:moveTo>
                    <a:pt x="36" y="0"/>
                  </a:moveTo>
                  <a:lnTo>
                    <a:pt x="0" y="0"/>
                  </a:lnTo>
                  <a:lnTo>
                    <a:pt x="36" y="0"/>
                  </a:lnTo>
                  <a:close/>
                </a:path>
              </a:pathLst>
            </a:custGeom>
            <a:solidFill>
              <a:srgbClr val="3036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íṡḻíḓe"/>
            <p:cNvSpPr/>
            <p:nvPr/>
          </p:nvSpPr>
          <p:spPr bwMode="auto">
            <a:xfrm flipH="1">
              <a:off x="8692243" y="4576396"/>
              <a:ext cx="29908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íṧḷïďe"/>
            <p:cNvSpPr/>
            <p:nvPr/>
          </p:nvSpPr>
          <p:spPr bwMode="auto">
            <a:xfrm>
              <a:off x="8683938" y="4559780"/>
              <a:ext cx="332319" cy="33232"/>
            </a:xfrm>
            <a:custGeom>
              <a:avLst/>
              <a:gdLst>
                <a:gd name="T0" fmla="*/ 33 w 35"/>
                <a:gd name="T1" fmla="*/ 3 h 3"/>
                <a:gd name="T2" fmla="*/ 1 w 35"/>
                <a:gd name="T3" fmla="*/ 3 h 3"/>
                <a:gd name="T4" fmla="*/ 0 w 35"/>
                <a:gd name="T5" fmla="*/ 2 h 3"/>
                <a:gd name="T6" fmla="*/ 1 w 35"/>
                <a:gd name="T7" fmla="*/ 0 h 3"/>
                <a:gd name="T8" fmla="*/ 33 w 35"/>
                <a:gd name="T9" fmla="*/ 0 h 3"/>
                <a:gd name="T10" fmla="*/ 35 w 35"/>
                <a:gd name="T11" fmla="*/ 2 h 3"/>
                <a:gd name="T12" fmla="*/ 33 w 35"/>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5" h="3">
                  <a:moveTo>
                    <a:pt x="33" y="3"/>
                  </a:moveTo>
                  <a:cubicBezTo>
                    <a:pt x="1" y="3"/>
                    <a:pt x="1" y="3"/>
                    <a:pt x="1" y="3"/>
                  </a:cubicBezTo>
                  <a:cubicBezTo>
                    <a:pt x="0" y="3"/>
                    <a:pt x="0" y="3"/>
                    <a:pt x="0" y="2"/>
                  </a:cubicBezTo>
                  <a:cubicBezTo>
                    <a:pt x="0" y="1"/>
                    <a:pt x="0" y="0"/>
                    <a:pt x="1" y="0"/>
                  </a:cubicBezTo>
                  <a:cubicBezTo>
                    <a:pt x="33" y="0"/>
                    <a:pt x="33" y="0"/>
                    <a:pt x="33" y="0"/>
                  </a:cubicBezTo>
                  <a:cubicBezTo>
                    <a:pt x="34" y="0"/>
                    <a:pt x="35" y="1"/>
                    <a:pt x="35" y="2"/>
                  </a:cubicBezTo>
                  <a:cubicBezTo>
                    <a:pt x="35" y="3"/>
                    <a:pt x="34" y="3"/>
                    <a:pt x="33" y="3"/>
                  </a:cubicBez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íṩḻîďè"/>
            <p:cNvSpPr/>
            <p:nvPr/>
          </p:nvSpPr>
          <p:spPr bwMode="auto">
            <a:xfrm>
              <a:off x="8833481" y="3496359"/>
              <a:ext cx="16616" cy="174470"/>
            </a:xfrm>
            <a:custGeom>
              <a:avLst/>
              <a:gdLst>
                <a:gd name="T0" fmla="*/ 1 w 2"/>
                <a:gd name="T1" fmla="*/ 18 h 18"/>
                <a:gd name="T2" fmla="*/ 0 w 2"/>
                <a:gd name="T3" fmla="*/ 18 h 18"/>
                <a:gd name="T4" fmla="*/ 0 w 2"/>
                <a:gd name="T5" fmla="*/ 1 h 18"/>
                <a:gd name="T6" fmla="*/ 1 w 2"/>
                <a:gd name="T7" fmla="*/ 0 h 18"/>
                <a:gd name="T8" fmla="*/ 2 w 2"/>
                <a:gd name="T9" fmla="*/ 1 h 18"/>
                <a:gd name="T10" fmla="*/ 2 w 2"/>
                <a:gd name="T11" fmla="*/ 18 h 18"/>
                <a:gd name="T12" fmla="*/ 1 w 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 h="18">
                  <a:moveTo>
                    <a:pt x="1" y="18"/>
                  </a:moveTo>
                  <a:cubicBezTo>
                    <a:pt x="1" y="18"/>
                    <a:pt x="0" y="18"/>
                    <a:pt x="0" y="18"/>
                  </a:cubicBezTo>
                  <a:cubicBezTo>
                    <a:pt x="0" y="1"/>
                    <a:pt x="0" y="1"/>
                    <a:pt x="0" y="1"/>
                  </a:cubicBezTo>
                  <a:cubicBezTo>
                    <a:pt x="0" y="0"/>
                    <a:pt x="1" y="0"/>
                    <a:pt x="1" y="0"/>
                  </a:cubicBezTo>
                  <a:cubicBezTo>
                    <a:pt x="2" y="0"/>
                    <a:pt x="2" y="0"/>
                    <a:pt x="2" y="1"/>
                  </a:cubicBezTo>
                  <a:cubicBezTo>
                    <a:pt x="2" y="18"/>
                    <a:pt x="2" y="18"/>
                    <a:pt x="2" y="18"/>
                  </a:cubicBezTo>
                  <a:cubicBezTo>
                    <a:pt x="2" y="18"/>
                    <a:pt x="2" y="18"/>
                    <a:pt x="1" y="18"/>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ïŝḻîḓè"/>
            <p:cNvSpPr/>
            <p:nvPr/>
          </p:nvSpPr>
          <p:spPr bwMode="auto">
            <a:xfrm>
              <a:off x="8559315" y="3579439"/>
              <a:ext cx="91390" cy="149544"/>
            </a:xfrm>
            <a:custGeom>
              <a:avLst/>
              <a:gdLst>
                <a:gd name="T0" fmla="*/ 9 w 10"/>
                <a:gd name="T1" fmla="*/ 16 h 16"/>
                <a:gd name="T2" fmla="*/ 8 w 10"/>
                <a:gd name="T3" fmla="*/ 16 h 16"/>
                <a:gd name="T4" fmla="*/ 0 w 10"/>
                <a:gd name="T5" fmla="*/ 1 h 16"/>
                <a:gd name="T6" fmla="*/ 0 w 10"/>
                <a:gd name="T7" fmla="*/ 0 h 16"/>
                <a:gd name="T8" fmla="*/ 1 w 10"/>
                <a:gd name="T9" fmla="*/ 0 h 16"/>
                <a:gd name="T10" fmla="*/ 10 w 10"/>
                <a:gd name="T11" fmla="*/ 15 h 16"/>
                <a:gd name="T12" fmla="*/ 9 w 10"/>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0" h="16">
                  <a:moveTo>
                    <a:pt x="9" y="16"/>
                  </a:moveTo>
                  <a:cubicBezTo>
                    <a:pt x="8" y="16"/>
                    <a:pt x="8" y="16"/>
                    <a:pt x="8" y="16"/>
                  </a:cubicBezTo>
                  <a:cubicBezTo>
                    <a:pt x="0" y="1"/>
                    <a:pt x="0" y="1"/>
                    <a:pt x="0" y="1"/>
                  </a:cubicBezTo>
                  <a:cubicBezTo>
                    <a:pt x="0" y="1"/>
                    <a:pt x="0" y="0"/>
                    <a:pt x="0" y="0"/>
                  </a:cubicBezTo>
                  <a:cubicBezTo>
                    <a:pt x="1" y="0"/>
                    <a:pt x="1" y="0"/>
                    <a:pt x="1" y="0"/>
                  </a:cubicBezTo>
                  <a:cubicBezTo>
                    <a:pt x="10" y="15"/>
                    <a:pt x="10" y="15"/>
                    <a:pt x="10" y="15"/>
                  </a:cubicBezTo>
                  <a:cubicBezTo>
                    <a:pt x="10" y="15"/>
                    <a:pt x="10" y="16"/>
                    <a:pt x="9" y="16"/>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íṧlîḋe"/>
            <p:cNvSpPr/>
            <p:nvPr/>
          </p:nvSpPr>
          <p:spPr bwMode="auto">
            <a:xfrm>
              <a:off x="8351619" y="3787135"/>
              <a:ext cx="149544" cy="91390"/>
            </a:xfrm>
            <a:custGeom>
              <a:avLst/>
              <a:gdLst>
                <a:gd name="T0" fmla="*/ 15 w 16"/>
                <a:gd name="T1" fmla="*/ 10 h 10"/>
                <a:gd name="T2" fmla="*/ 15 w 16"/>
                <a:gd name="T3" fmla="*/ 10 h 10"/>
                <a:gd name="T4" fmla="*/ 1 w 16"/>
                <a:gd name="T5" fmla="*/ 1 h 10"/>
                <a:gd name="T6" fmla="*/ 0 w 16"/>
                <a:gd name="T7" fmla="*/ 0 h 10"/>
                <a:gd name="T8" fmla="*/ 1 w 16"/>
                <a:gd name="T9" fmla="*/ 0 h 10"/>
                <a:gd name="T10" fmla="*/ 16 w 16"/>
                <a:gd name="T11" fmla="*/ 8 h 10"/>
                <a:gd name="T12" fmla="*/ 16 w 16"/>
                <a:gd name="T13" fmla="*/ 9 h 10"/>
                <a:gd name="T14" fmla="*/ 15 w 16"/>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0">
                  <a:moveTo>
                    <a:pt x="15" y="10"/>
                  </a:moveTo>
                  <a:cubicBezTo>
                    <a:pt x="15" y="10"/>
                    <a:pt x="15" y="10"/>
                    <a:pt x="15" y="10"/>
                  </a:cubicBezTo>
                  <a:cubicBezTo>
                    <a:pt x="1" y="1"/>
                    <a:pt x="1" y="1"/>
                    <a:pt x="1" y="1"/>
                  </a:cubicBezTo>
                  <a:cubicBezTo>
                    <a:pt x="0" y="1"/>
                    <a:pt x="0" y="0"/>
                    <a:pt x="0" y="0"/>
                  </a:cubicBezTo>
                  <a:cubicBezTo>
                    <a:pt x="0" y="0"/>
                    <a:pt x="1" y="0"/>
                    <a:pt x="1" y="0"/>
                  </a:cubicBezTo>
                  <a:cubicBezTo>
                    <a:pt x="16" y="8"/>
                    <a:pt x="16" y="8"/>
                    <a:pt x="16" y="8"/>
                  </a:cubicBezTo>
                  <a:cubicBezTo>
                    <a:pt x="16" y="8"/>
                    <a:pt x="16" y="9"/>
                    <a:pt x="16" y="9"/>
                  </a:cubicBezTo>
                  <a:lnTo>
                    <a:pt x="15" y="10"/>
                  </a:ln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 name="íśļïḍê"/>
            <p:cNvSpPr/>
            <p:nvPr/>
          </p:nvSpPr>
          <p:spPr bwMode="auto">
            <a:xfrm>
              <a:off x="8276844" y="4061301"/>
              <a:ext cx="166160" cy="16616"/>
            </a:xfrm>
            <a:custGeom>
              <a:avLst/>
              <a:gdLst>
                <a:gd name="T0" fmla="*/ 18 w 18"/>
                <a:gd name="T1" fmla="*/ 2 h 2"/>
                <a:gd name="T2" fmla="*/ 1 w 18"/>
                <a:gd name="T3" fmla="*/ 2 h 2"/>
                <a:gd name="T4" fmla="*/ 0 w 18"/>
                <a:gd name="T5" fmla="*/ 1 h 2"/>
                <a:gd name="T6" fmla="*/ 1 w 18"/>
                <a:gd name="T7" fmla="*/ 0 h 2"/>
                <a:gd name="T8" fmla="*/ 18 w 18"/>
                <a:gd name="T9" fmla="*/ 0 h 2"/>
                <a:gd name="T10" fmla="*/ 18 w 18"/>
                <a:gd name="T11" fmla="*/ 1 h 2"/>
                <a:gd name="T12" fmla="*/ 18 w 1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8" h="2">
                  <a:moveTo>
                    <a:pt x="18" y="2"/>
                  </a:moveTo>
                  <a:cubicBezTo>
                    <a:pt x="1" y="2"/>
                    <a:pt x="1" y="2"/>
                    <a:pt x="1" y="2"/>
                  </a:cubicBezTo>
                  <a:cubicBezTo>
                    <a:pt x="1" y="2"/>
                    <a:pt x="0" y="2"/>
                    <a:pt x="0" y="1"/>
                  </a:cubicBezTo>
                  <a:cubicBezTo>
                    <a:pt x="0" y="1"/>
                    <a:pt x="1" y="0"/>
                    <a:pt x="1" y="0"/>
                  </a:cubicBezTo>
                  <a:cubicBezTo>
                    <a:pt x="18" y="0"/>
                    <a:pt x="18" y="0"/>
                    <a:pt x="18" y="0"/>
                  </a:cubicBezTo>
                  <a:cubicBezTo>
                    <a:pt x="18" y="0"/>
                    <a:pt x="18" y="1"/>
                    <a:pt x="18" y="1"/>
                  </a:cubicBezTo>
                  <a:cubicBezTo>
                    <a:pt x="18" y="2"/>
                    <a:pt x="18" y="2"/>
                    <a:pt x="18" y="2"/>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iSḷíďè"/>
            <p:cNvSpPr/>
            <p:nvPr/>
          </p:nvSpPr>
          <p:spPr bwMode="auto">
            <a:xfrm>
              <a:off x="9182417" y="4260693"/>
              <a:ext cx="157854" cy="99696"/>
            </a:xfrm>
            <a:custGeom>
              <a:avLst/>
              <a:gdLst>
                <a:gd name="T0" fmla="*/ 16 w 16"/>
                <a:gd name="T1" fmla="*/ 11 h 11"/>
                <a:gd name="T2" fmla="*/ 15 w 16"/>
                <a:gd name="T3" fmla="*/ 10 h 11"/>
                <a:gd name="T4" fmla="*/ 1 w 16"/>
                <a:gd name="T5" fmla="*/ 2 h 11"/>
                <a:gd name="T6" fmla="*/ 0 w 16"/>
                <a:gd name="T7" fmla="*/ 1 h 11"/>
                <a:gd name="T8" fmla="*/ 2 w 16"/>
                <a:gd name="T9" fmla="*/ 1 h 11"/>
                <a:gd name="T10" fmla="*/ 16 w 16"/>
                <a:gd name="T11" fmla="*/ 9 h 11"/>
                <a:gd name="T12" fmla="*/ 16 w 16"/>
                <a:gd name="T13" fmla="*/ 10 h 11"/>
                <a:gd name="T14" fmla="*/ 16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16" y="11"/>
                  </a:moveTo>
                  <a:cubicBezTo>
                    <a:pt x="15" y="10"/>
                    <a:pt x="15" y="10"/>
                    <a:pt x="15" y="10"/>
                  </a:cubicBezTo>
                  <a:cubicBezTo>
                    <a:pt x="1" y="2"/>
                    <a:pt x="1" y="2"/>
                    <a:pt x="1" y="2"/>
                  </a:cubicBezTo>
                  <a:cubicBezTo>
                    <a:pt x="0" y="2"/>
                    <a:pt x="0" y="1"/>
                    <a:pt x="0" y="1"/>
                  </a:cubicBezTo>
                  <a:cubicBezTo>
                    <a:pt x="1" y="1"/>
                    <a:pt x="1" y="0"/>
                    <a:pt x="2" y="1"/>
                  </a:cubicBezTo>
                  <a:cubicBezTo>
                    <a:pt x="16" y="9"/>
                    <a:pt x="16" y="9"/>
                    <a:pt x="16" y="9"/>
                  </a:cubicBezTo>
                  <a:cubicBezTo>
                    <a:pt x="16" y="9"/>
                    <a:pt x="16" y="10"/>
                    <a:pt x="16" y="10"/>
                  </a:cubicBezTo>
                  <a:lnTo>
                    <a:pt x="16" y="11"/>
                  </a:ln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ïślïḓè"/>
            <p:cNvSpPr/>
            <p:nvPr/>
          </p:nvSpPr>
          <p:spPr bwMode="auto">
            <a:xfrm>
              <a:off x="9240570" y="4061301"/>
              <a:ext cx="174470" cy="16616"/>
            </a:xfrm>
            <a:custGeom>
              <a:avLst/>
              <a:gdLst>
                <a:gd name="T0" fmla="*/ 18 w 18"/>
                <a:gd name="T1" fmla="*/ 2 h 2"/>
                <a:gd name="T2" fmla="*/ 1 w 18"/>
                <a:gd name="T3" fmla="*/ 2 h 2"/>
                <a:gd name="T4" fmla="*/ 0 w 18"/>
                <a:gd name="T5" fmla="*/ 1 h 2"/>
                <a:gd name="T6" fmla="*/ 1 w 18"/>
                <a:gd name="T7" fmla="*/ 0 h 2"/>
                <a:gd name="T8" fmla="*/ 18 w 18"/>
                <a:gd name="T9" fmla="*/ 0 h 2"/>
                <a:gd name="T10" fmla="*/ 18 w 18"/>
                <a:gd name="T11" fmla="*/ 1 h 2"/>
                <a:gd name="T12" fmla="*/ 18 w 1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8" h="2">
                  <a:moveTo>
                    <a:pt x="18" y="2"/>
                  </a:moveTo>
                  <a:cubicBezTo>
                    <a:pt x="1" y="2"/>
                    <a:pt x="1" y="2"/>
                    <a:pt x="1" y="2"/>
                  </a:cubicBezTo>
                  <a:cubicBezTo>
                    <a:pt x="0" y="2"/>
                    <a:pt x="0" y="2"/>
                    <a:pt x="0" y="1"/>
                  </a:cubicBezTo>
                  <a:cubicBezTo>
                    <a:pt x="0" y="1"/>
                    <a:pt x="0" y="0"/>
                    <a:pt x="1" y="0"/>
                  </a:cubicBezTo>
                  <a:cubicBezTo>
                    <a:pt x="18" y="0"/>
                    <a:pt x="18" y="0"/>
                    <a:pt x="18" y="0"/>
                  </a:cubicBezTo>
                  <a:cubicBezTo>
                    <a:pt x="18" y="0"/>
                    <a:pt x="18" y="1"/>
                    <a:pt x="18" y="1"/>
                  </a:cubicBezTo>
                  <a:cubicBezTo>
                    <a:pt x="18" y="2"/>
                    <a:pt x="18" y="2"/>
                    <a:pt x="18" y="2"/>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iṩ1îḓê"/>
            <p:cNvSpPr/>
            <p:nvPr/>
          </p:nvSpPr>
          <p:spPr bwMode="auto">
            <a:xfrm>
              <a:off x="9182417" y="3787135"/>
              <a:ext cx="157854" cy="91390"/>
            </a:xfrm>
            <a:custGeom>
              <a:avLst/>
              <a:gdLst>
                <a:gd name="T0" fmla="*/ 1 w 16"/>
                <a:gd name="T1" fmla="*/ 10 h 10"/>
                <a:gd name="T2" fmla="*/ 0 w 16"/>
                <a:gd name="T3" fmla="*/ 9 h 10"/>
                <a:gd name="T4" fmla="*/ 1 w 16"/>
                <a:gd name="T5" fmla="*/ 8 h 10"/>
                <a:gd name="T6" fmla="*/ 15 w 16"/>
                <a:gd name="T7" fmla="*/ 0 h 10"/>
                <a:gd name="T8" fmla="*/ 16 w 16"/>
                <a:gd name="T9" fmla="*/ 0 h 10"/>
                <a:gd name="T10" fmla="*/ 16 w 16"/>
                <a:gd name="T11" fmla="*/ 1 h 10"/>
                <a:gd name="T12" fmla="*/ 1 w 16"/>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6" h="10">
                  <a:moveTo>
                    <a:pt x="1" y="10"/>
                  </a:moveTo>
                  <a:cubicBezTo>
                    <a:pt x="0" y="9"/>
                    <a:pt x="0" y="9"/>
                    <a:pt x="0" y="9"/>
                  </a:cubicBezTo>
                  <a:cubicBezTo>
                    <a:pt x="0" y="9"/>
                    <a:pt x="0" y="8"/>
                    <a:pt x="1" y="8"/>
                  </a:cubicBezTo>
                  <a:cubicBezTo>
                    <a:pt x="15" y="0"/>
                    <a:pt x="15" y="0"/>
                    <a:pt x="15" y="0"/>
                  </a:cubicBezTo>
                  <a:cubicBezTo>
                    <a:pt x="16" y="0"/>
                    <a:pt x="16" y="0"/>
                    <a:pt x="16" y="0"/>
                  </a:cubicBezTo>
                  <a:cubicBezTo>
                    <a:pt x="16" y="0"/>
                    <a:pt x="16" y="1"/>
                    <a:pt x="16" y="1"/>
                  </a:cubicBezTo>
                  <a:cubicBezTo>
                    <a:pt x="1" y="10"/>
                    <a:pt x="1" y="10"/>
                    <a:pt x="1" y="10"/>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ïŝļîḋê"/>
            <p:cNvSpPr/>
            <p:nvPr/>
          </p:nvSpPr>
          <p:spPr bwMode="auto">
            <a:xfrm>
              <a:off x="9041178" y="3579439"/>
              <a:ext cx="99696" cy="149544"/>
            </a:xfrm>
            <a:custGeom>
              <a:avLst/>
              <a:gdLst>
                <a:gd name="T0" fmla="*/ 1 w 10"/>
                <a:gd name="T1" fmla="*/ 16 h 16"/>
                <a:gd name="T2" fmla="*/ 0 w 10"/>
                <a:gd name="T3" fmla="*/ 16 h 16"/>
                <a:gd name="T4" fmla="*/ 0 w 10"/>
                <a:gd name="T5" fmla="*/ 15 h 16"/>
                <a:gd name="T6" fmla="*/ 8 w 10"/>
                <a:gd name="T7" fmla="*/ 0 h 16"/>
                <a:gd name="T8" fmla="*/ 9 w 10"/>
                <a:gd name="T9" fmla="*/ 0 h 16"/>
                <a:gd name="T10" fmla="*/ 10 w 10"/>
                <a:gd name="T11" fmla="*/ 1 h 16"/>
                <a:gd name="T12" fmla="*/ 1 w 10"/>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0" h="16">
                  <a:moveTo>
                    <a:pt x="1" y="16"/>
                  </a:moveTo>
                  <a:cubicBezTo>
                    <a:pt x="0" y="16"/>
                    <a:pt x="0" y="16"/>
                    <a:pt x="0" y="16"/>
                  </a:cubicBezTo>
                  <a:cubicBezTo>
                    <a:pt x="0" y="16"/>
                    <a:pt x="0" y="15"/>
                    <a:pt x="0" y="15"/>
                  </a:cubicBezTo>
                  <a:cubicBezTo>
                    <a:pt x="8" y="0"/>
                    <a:pt x="8" y="0"/>
                    <a:pt x="8" y="0"/>
                  </a:cubicBezTo>
                  <a:cubicBezTo>
                    <a:pt x="8" y="0"/>
                    <a:pt x="9" y="0"/>
                    <a:pt x="9" y="0"/>
                  </a:cubicBezTo>
                  <a:cubicBezTo>
                    <a:pt x="10" y="0"/>
                    <a:pt x="10" y="1"/>
                    <a:pt x="10" y="1"/>
                  </a:cubicBezTo>
                  <a:cubicBezTo>
                    <a:pt x="1" y="16"/>
                    <a:pt x="1" y="16"/>
                    <a:pt x="1" y="16"/>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ïṧļîḍé"/>
            <p:cNvSpPr/>
            <p:nvPr/>
          </p:nvSpPr>
          <p:spPr bwMode="auto">
            <a:xfrm>
              <a:off x="8833481" y="3496359"/>
              <a:ext cx="16616" cy="174470"/>
            </a:xfrm>
            <a:custGeom>
              <a:avLst/>
              <a:gdLst>
                <a:gd name="T0" fmla="*/ 1 w 2"/>
                <a:gd name="T1" fmla="*/ 18 h 18"/>
                <a:gd name="T2" fmla="*/ 0 w 2"/>
                <a:gd name="T3" fmla="*/ 18 h 18"/>
                <a:gd name="T4" fmla="*/ 0 w 2"/>
                <a:gd name="T5" fmla="*/ 1 h 18"/>
                <a:gd name="T6" fmla="*/ 1 w 2"/>
                <a:gd name="T7" fmla="*/ 0 h 18"/>
                <a:gd name="T8" fmla="*/ 2 w 2"/>
                <a:gd name="T9" fmla="*/ 1 h 18"/>
                <a:gd name="T10" fmla="*/ 2 w 2"/>
                <a:gd name="T11" fmla="*/ 18 h 18"/>
                <a:gd name="T12" fmla="*/ 1 w 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 h="18">
                  <a:moveTo>
                    <a:pt x="1" y="18"/>
                  </a:moveTo>
                  <a:cubicBezTo>
                    <a:pt x="1" y="18"/>
                    <a:pt x="0" y="18"/>
                    <a:pt x="0" y="18"/>
                  </a:cubicBezTo>
                  <a:cubicBezTo>
                    <a:pt x="0" y="1"/>
                    <a:pt x="0" y="1"/>
                    <a:pt x="0" y="1"/>
                  </a:cubicBezTo>
                  <a:cubicBezTo>
                    <a:pt x="0" y="0"/>
                    <a:pt x="1" y="0"/>
                    <a:pt x="1" y="0"/>
                  </a:cubicBezTo>
                  <a:cubicBezTo>
                    <a:pt x="2" y="0"/>
                    <a:pt x="2" y="0"/>
                    <a:pt x="2" y="1"/>
                  </a:cubicBezTo>
                  <a:cubicBezTo>
                    <a:pt x="2" y="18"/>
                    <a:pt x="2" y="18"/>
                    <a:pt x="2" y="18"/>
                  </a:cubicBezTo>
                  <a:cubicBezTo>
                    <a:pt x="2" y="18"/>
                    <a:pt x="2" y="18"/>
                    <a:pt x="1" y="18"/>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 name="íṩ1ïḑê"/>
            <p:cNvSpPr/>
            <p:nvPr/>
          </p:nvSpPr>
          <p:spPr bwMode="auto">
            <a:xfrm>
              <a:off x="8833481" y="3496359"/>
              <a:ext cx="16616" cy="174470"/>
            </a:xfrm>
            <a:custGeom>
              <a:avLst/>
              <a:gdLst>
                <a:gd name="T0" fmla="*/ 1 w 2"/>
                <a:gd name="T1" fmla="*/ 18 h 18"/>
                <a:gd name="T2" fmla="*/ 0 w 2"/>
                <a:gd name="T3" fmla="*/ 18 h 18"/>
                <a:gd name="T4" fmla="*/ 0 w 2"/>
                <a:gd name="T5" fmla="*/ 1 h 18"/>
                <a:gd name="T6" fmla="*/ 1 w 2"/>
                <a:gd name="T7" fmla="*/ 0 h 18"/>
                <a:gd name="T8" fmla="*/ 2 w 2"/>
                <a:gd name="T9" fmla="*/ 1 h 18"/>
                <a:gd name="T10" fmla="*/ 2 w 2"/>
                <a:gd name="T11" fmla="*/ 18 h 18"/>
                <a:gd name="T12" fmla="*/ 1 w 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 h="18">
                  <a:moveTo>
                    <a:pt x="1" y="18"/>
                  </a:moveTo>
                  <a:cubicBezTo>
                    <a:pt x="1" y="18"/>
                    <a:pt x="0" y="18"/>
                    <a:pt x="0" y="18"/>
                  </a:cubicBezTo>
                  <a:cubicBezTo>
                    <a:pt x="0" y="1"/>
                    <a:pt x="0" y="1"/>
                    <a:pt x="0" y="1"/>
                  </a:cubicBezTo>
                  <a:cubicBezTo>
                    <a:pt x="0" y="0"/>
                    <a:pt x="1" y="0"/>
                    <a:pt x="1" y="0"/>
                  </a:cubicBezTo>
                  <a:cubicBezTo>
                    <a:pt x="2" y="0"/>
                    <a:pt x="2" y="0"/>
                    <a:pt x="2" y="1"/>
                  </a:cubicBezTo>
                  <a:cubicBezTo>
                    <a:pt x="2" y="18"/>
                    <a:pt x="2" y="18"/>
                    <a:pt x="2" y="18"/>
                  </a:cubicBezTo>
                  <a:cubicBezTo>
                    <a:pt x="2" y="18"/>
                    <a:pt x="2" y="18"/>
                    <a:pt x="1" y="18"/>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ïṥḷîďè"/>
            <p:cNvSpPr/>
            <p:nvPr/>
          </p:nvSpPr>
          <p:spPr bwMode="auto">
            <a:xfrm>
              <a:off x="9041178" y="3579439"/>
              <a:ext cx="99696" cy="149544"/>
            </a:xfrm>
            <a:custGeom>
              <a:avLst/>
              <a:gdLst>
                <a:gd name="T0" fmla="*/ 1 w 10"/>
                <a:gd name="T1" fmla="*/ 16 h 16"/>
                <a:gd name="T2" fmla="*/ 0 w 10"/>
                <a:gd name="T3" fmla="*/ 16 h 16"/>
                <a:gd name="T4" fmla="*/ 0 w 10"/>
                <a:gd name="T5" fmla="*/ 15 h 16"/>
                <a:gd name="T6" fmla="*/ 8 w 10"/>
                <a:gd name="T7" fmla="*/ 0 h 16"/>
                <a:gd name="T8" fmla="*/ 9 w 10"/>
                <a:gd name="T9" fmla="*/ 0 h 16"/>
                <a:gd name="T10" fmla="*/ 10 w 10"/>
                <a:gd name="T11" fmla="*/ 1 h 16"/>
                <a:gd name="T12" fmla="*/ 1 w 10"/>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0" h="16">
                  <a:moveTo>
                    <a:pt x="1" y="16"/>
                  </a:moveTo>
                  <a:cubicBezTo>
                    <a:pt x="0" y="16"/>
                    <a:pt x="0" y="16"/>
                    <a:pt x="0" y="16"/>
                  </a:cubicBezTo>
                  <a:cubicBezTo>
                    <a:pt x="0" y="16"/>
                    <a:pt x="0" y="15"/>
                    <a:pt x="0" y="15"/>
                  </a:cubicBezTo>
                  <a:cubicBezTo>
                    <a:pt x="8" y="0"/>
                    <a:pt x="8" y="0"/>
                    <a:pt x="8" y="0"/>
                  </a:cubicBezTo>
                  <a:cubicBezTo>
                    <a:pt x="8" y="0"/>
                    <a:pt x="9" y="0"/>
                    <a:pt x="9" y="0"/>
                  </a:cubicBezTo>
                  <a:cubicBezTo>
                    <a:pt x="10" y="0"/>
                    <a:pt x="10" y="1"/>
                    <a:pt x="10" y="1"/>
                  </a:cubicBezTo>
                  <a:cubicBezTo>
                    <a:pt x="1" y="16"/>
                    <a:pt x="1" y="16"/>
                    <a:pt x="1" y="16"/>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iṡ1ïḍê"/>
            <p:cNvSpPr/>
            <p:nvPr/>
          </p:nvSpPr>
          <p:spPr bwMode="auto">
            <a:xfrm>
              <a:off x="9182417" y="3787135"/>
              <a:ext cx="157854" cy="91390"/>
            </a:xfrm>
            <a:custGeom>
              <a:avLst/>
              <a:gdLst>
                <a:gd name="T0" fmla="*/ 1 w 16"/>
                <a:gd name="T1" fmla="*/ 10 h 10"/>
                <a:gd name="T2" fmla="*/ 0 w 16"/>
                <a:gd name="T3" fmla="*/ 9 h 10"/>
                <a:gd name="T4" fmla="*/ 1 w 16"/>
                <a:gd name="T5" fmla="*/ 8 h 10"/>
                <a:gd name="T6" fmla="*/ 15 w 16"/>
                <a:gd name="T7" fmla="*/ 0 h 10"/>
                <a:gd name="T8" fmla="*/ 16 w 16"/>
                <a:gd name="T9" fmla="*/ 0 h 10"/>
                <a:gd name="T10" fmla="*/ 16 w 16"/>
                <a:gd name="T11" fmla="*/ 1 h 10"/>
                <a:gd name="T12" fmla="*/ 2 w 16"/>
                <a:gd name="T13" fmla="*/ 10 h 10"/>
                <a:gd name="T14" fmla="*/ 1 w 16"/>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0">
                  <a:moveTo>
                    <a:pt x="1" y="10"/>
                  </a:moveTo>
                  <a:cubicBezTo>
                    <a:pt x="0" y="9"/>
                    <a:pt x="0" y="9"/>
                    <a:pt x="0" y="9"/>
                  </a:cubicBezTo>
                  <a:cubicBezTo>
                    <a:pt x="0" y="9"/>
                    <a:pt x="0" y="8"/>
                    <a:pt x="1" y="8"/>
                  </a:cubicBezTo>
                  <a:cubicBezTo>
                    <a:pt x="15" y="0"/>
                    <a:pt x="15" y="0"/>
                    <a:pt x="15" y="0"/>
                  </a:cubicBezTo>
                  <a:cubicBezTo>
                    <a:pt x="16" y="0"/>
                    <a:pt x="16" y="0"/>
                    <a:pt x="16" y="0"/>
                  </a:cubicBezTo>
                  <a:cubicBezTo>
                    <a:pt x="16" y="0"/>
                    <a:pt x="16" y="1"/>
                    <a:pt x="16" y="1"/>
                  </a:cubicBezTo>
                  <a:cubicBezTo>
                    <a:pt x="2" y="10"/>
                    <a:pt x="2" y="10"/>
                    <a:pt x="2" y="10"/>
                  </a:cubicBezTo>
                  <a:lnTo>
                    <a:pt x="1" y="10"/>
                  </a:ln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iṧļîďé"/>
            <p:cNvSpPr/>
            <p:nvPr/>
          </p:nvSpPr>
          <p:spPr bwMode="auto">
            <a:xfrm>
              <a:off x="9240570" y="4061301"/>
              <a:ext cx="174470" cy="16616"/>
            </a:xfrm>
            <a:custGeom>
              <a:avLst/>
              <a:gdLst>
                <a:gd name="T0" fmla="*/ 18 w 18"/>
                <a:gd name="T1" fmla="*/ 2 h 2"/>
                <a:gd name="T2" fmla="*/ 1 w 18"/>
                <a:gd name="T3" fmla="*/ 2 h 2"/>
                <a:gd name="T4" fmla="*/ 0 w 18"/>
                <a:gd name="T5" fmla="*/ 1 h 2"/>
                <a:gd name="T6" fmla="*/ 1 w 18"/>
                <a:gd name="T7" fmla="*/ 0 h 2"/>
                <a:gd name="T8" fmla="*/ 18 w 18"/>
                <a:gd name="T9" fmla="*/ 0 h 2"/>
                <a:gd name="T10" fmla="*/ 18 w 18"/>
                <a:gd name="T11" fmla="*/ 1 h 2"/>
                <a:gd name="T12" fmla="*/ 18 w 1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8" h="2">
                  <a:moveTo>
                    <a:pt x="18" y="2"/>
                  </a:moveTo>
                  <a:cubicBezTo>
                    <a:pt x="1" y="2"/>
                    <a:pt x="1" y="2"/>
                    <a:pt x="1" y="2"/>
                  </a:cubicBezTo>
                  <a:cubicBezTo>
                    <a:pt x="0" y="2"/>
                    <a:pt x="0" y="2"/>
                    <a:pt x="0" y="1"/>
                  </a:cubicBezTo>
                  <a:cubicBezTo>
                    <a:pt x="0" y="1"/>
                    <a:pt x="0" y="0"/>
                    <a:pt x="1" y="0"/>
                  </a:cubicBezTo>
                  <a:cubicBezTo>
                    <a:pt x="18" y="0"/>
                    <a:pt x="18" y="0"/>
                    <a:pt x="18" y="0"/>
                  </a:cubicBezTo>
                  <a:cubicBezTo>
                    <a:pt x="18" y="0"/>
                    <a:pt x="18" y="1"/>
                    <a:pt x="18" y="1"/>
                  </a:cubicBezTo>
                  <a:cubicBezTo>
                    <a:pt x="18" y="2"/>
                    <a:pt x="18" y="2"/>
                    <a:pt x="18" y="2"/>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íṥḷîḍe"/>
            <p:cNvSpPr/>
            <p:nvPr/>
          </p:nvSpPr>
          <p:spPr bwMode="auto">
            <a:xfrm>
              <a:off x="8351619" y="4260693"/>
              <a:ext cx="149544" cy="99696"/>
            </a:xfrm>
            <a:custGeom>
              <a:avLst/>
              <a:gdLst>
                <a:gd name="T0" fmla="*/ 1 w 16"/>
                <a:gd name="T1" fmla="*/ 11 h 11"/>
                <a:gd name="T2" fmla="*/ 0 w 16"/>
                <a:gd name="T3" fmla="*/ 10 h 11"/>
                <a:gd name="T4" fmla="*/ 1 w 16"/>
                <a:gd name="T5" fmla="*/ 9 h 11"/>
                <a:gd name="T6" fmla="*/ 15 w 16"/>
                <a:gd name="T7" fmla="*/ 1 h 11"/>
                <a:gd name="T8" fmla="*/ 16 w 16"/>
                <a:gd name="T9" fmla="*/ 1 h 11"/>
                <a:gd name="T10" fmla="*/ 16 w 16"/>
                <a:gd name="T11" fmla="*/ 2 h 11"/>
                <a:gd name="T12" fmla="*/ 1 w 16"/>
                <a:gd name="T13" fmla="*/ 10 h 11"/>
                <a:gd name="T14" fmla="*/ 1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1" y="11"/>
                  </a:moveTo>
                  <a:cubicBezTo>
                    <a:pt x="0" y="10"/>
                    <a:pt x="0" y="10"/>
                    <a:pt x="0" y="10"/>
                  </a:cubicBezTo>
                  <a:cubicBezTo>
                    <a:pt x="0" y="10"/>
                    <a:pt x="0" y="9"/>
                    <a:pt x="1" y="9"/>
                  </a:cubicBezTo>
                  <a:cubicBezTo>
                    <a:pt x="15" y="1"/>
                    <a:pt x="15" y="1"/>
                    <a:pt x="15" y="1"/>
                  </a:cubicBezTo>
                  <a:cubicBezTo>
                    <a:pt x="15" y="0"/>
                    <a:pt x="16" y="1"/>
                    <a:pt x="16" y="1"/>
                  </a:cubicBezTo>
                  <a:cubicBezTo>
                    <a:pt x="16" y="1"/>
                    <a:pt x="16" y="2"/>
                    <a:pt x="16" y="2"/>
                  </a:cubicBezTo>
                  <a:cubicBezTo>
                    <a:pt x="1" y="10"/>
                    <a:pt x="1" y="10"/>
                    <a:pt x="1" y="10"/>
                  </a:cubicBezTo>
                  <a:lnTo>
                    <a:pt x="1" y="11"/>
                  </a:ln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îsḷîḍè"/>
            <p:cNvSpPr/>
            <p:nvPr/>
          </p:nvSpPr>
          <p:spPr bwMode="auto">
            <a:xfrm>
              <a:off x="8276844" y="4061301"/>
              <a:ext cx="166160" cy="16616"/>
            </a:xfrm>
            <a:custGeom>
              <a:avLst/>
              <a:gdLst>
                <a:gd name="T0" fmla="*/ 18 w 18"/>
                <a:gd name="T1" fmla="*/ 2 h 2"/>
                <a:gd name="T2" fmla="*/ 1 w 18"/>
                <a:gd name="T3" fmla="*/ 2 h 2"/>
                <a:gd name="T4" fmla="*/ 0 w 18"/>
                <a:gd name="T5" fmla="*/ 1 h 2"/>
                <a:gd name="T6" fmla="*/ 1 w 18"/>
                <a:gd name="T7" fmla="*/ 0 h 2"/>
                <a:gd name="T8" fmla="*/ 18 w 18"/>
                <a:gd name="T9" fmla="*/ 0 h 2"/>
                <a:gd name="T10" fmla="*/ 18 w 18"/>
                <a:gd name="T11" fmla="*/ 1 h 2"/>
                <a:gd name="T12" fmla="*/ 18 w 1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8" h="2">
                  <a:moveTo>
                    <a:pt x="18" y="2"/>
                  </a:moveTo>
                  <a:cubicBezTo>
                    <a:pt x="1" y="2"/>
                    <a:pt x="1" y="2"/>
                    <a:pt x="1" y="2"/>
                  </a:cubicBezTo>
                  <a:cubicBezTo>
                    <a:pt x="1" y="2"/>
                    <a:pt x="0" y="2"/>
                    <a:pt x="0" y="1"/>
                  </a:cubicBezTo>
                  <a:cubicBezTo>
                    <a:pt x="0" y="1"/>
                    <a:pt x="1" y="0"/>
                    <a:pt x="1" y="0"/>
                  </a:cubicBezTo>
                  <a:cubicBezTo>
                    <a:pt x="18" y="0"/>
                    <a:pt x="18" y="0"/>
                    <a:pt x="18" y="0"/>
                  </a:cubicBezTo>
                  <a:cubicBezTo>
                    <a:pt x="18" y="0"/>
                    <a:pt x="18" y="1"/>
                    <a:pt x="18" y="1"/>
                  </a:cubicBezTo>
                  <a:cubicBezTo>
                    <a:pt x="18" y="2"/>
                    <a:pt x="18" y="2"/>
                    <a:pt x="18" y="2"/>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íśḻiďè"/>
            <p:cNvSpPr/>
            <p:nvPr/>
          </p:nvSpPr>
          <p:spPr bwMode="auto">
            <a:xfrm>
              <a:off x="8351619" y="3787135"/>
              <a:ext cx="149544" cy="91390"/>
            </a:xfrm>
            <a:custGeom>
              <a:avLst/>
              <a:gdLst>
                <a:gd name="T0" fmla="*/ 15 w 16"/>
                <a:gd name="T1" fmla="*/ 10 h 10"/>
                <a:gd name="T2" fmla="*/ 15 w 16"/>
                <a:gd name="T3" fmla="*/ 10 h 10"/>
                <a:gd name="T4" fmla="*/ 1 w 16"/>
                <a:gd name="T5" fmla="*/ 1 h 10"/>
                <a:gd name="T6" fmla="*/ 0 w 16"/>
                <a:gd name="T7" fmla="*/ 0 h 10"/>
                <a:gd name="T8" fmla="*/ 1 w 16"/>
                <a:gd name="T9" fmla="*/ 0 h 10"/>
                <a:gd name="T10" fmla="*/ 16 w 16"/>
                <a:gd name="T11" fmla="*/ 8 h 10"/>
                <a:gd name="T12" fmla="*/ 16 w 16"/>
                <a:gd name="T13" fmla="*/ 9 h 10"/>
                <a:gd name="T14" fmla="*/ 15 w 16"/>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0">
                  <a:moveTo>
                    <a:pt x="15" y="10"/>
                  </a:moveTo>
                  <a:cubicBezTo>
                    <a:pt x="15" y="10"/>
                    <a:pt x="15" y="10"/>
                    <a:pt x="15" y="10"/>
                  </a:cubicBezTo>
                  <a:cubicBezTo>
                    <a:pt x="1" y="1"/>
                    <a:pt x="1" y="1"/>
                    <a:pt x="1" y="1"/>
                  </a:cubicBezTo>
                  <a:cubicBezTo>
                    <a:pt x="0" y="1"/>
                    <a:pt x="0" y="0"/>
                    <a:pt x="0" y="0"/>
                  </a:cubicBezTo>
                  <a:cubicBezTo>
                    <a:pt x="0" y="0"/>
                    <a:pt x="1" y="0"/>
                    <a:pt x="1" y="0"/>
                  </a:cubicBezTo>
                  <a:cubicBezTo>
                    <a:pt x="16" y="8"/>
                    <a:pt x="16" y="8"/>
                    <a:pt x="16" y="8"/>
                  </a:cubicBezTo>
                  <a:cubicBezTo>
                    <a:pt x="16" y="8"/>
                    <a:pt x="16" y="9"/>
                    <a:pt x="16" y="9"/>
                  </a:cubicBezTo>
                  <a:lnTo>
                    <a:pt x="15" y="10"/>
                  </a:ln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iṡḻiḍê"/>
            <p:cNvSpPr/>
            <p:nvPr/>
          </p:nvSpPr>
          <p:spPr bwMode="auto">
            <a:xfrm>
              <a:off x="8559315" y="3579439"/>
              <a:ext cx="91390" cy="149544"/>
            </a:xfrm>
            <a:custGeom>
              <a:avLst/>
              <a:gdLst>
                <a:gd name="T0" fmla="*/ 9 w 10"/>
                <a:gd name="T1" fmla="*/ 16 h 16"/>
                <a:gd name="T2" fmla="*/ 8 w 10"/>
                <a:gd name="T3" fmla="*/ 16 h 16"/>
                <a:gd name="T4" fmla="*/ 0 w 10"/>
                <a:gd name="T5" fmla="*/ 1 h 16"/>
                <a:gd name="T6" fmla="*/ 0 w 10"/>
                <a:gd name="T7" fmla="*/ 0 h 16"/>
                <a:gd name="T8" fmla="*/ 1 w 10"/>
                <a:gd name="T9" fmla="*/ 0 h 16"/>
                <a:gd name="T10" fmla="*/ 10 w 10"/>
                <a:gd name="T11" fmla="*/ 15 h 16"/>
                <a:gd name="T12" fmla="*/ 9 w 10"/>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0" h="16">
                  <a:moveTo>
                    <a:pt x="9" y="16"/>
                  </a:moveTo>
                  <a:cubicBezTo>
                    <a:pt x="8" y="16"/>
                    <a:pt x="8" y="16"/>
                    <a:pt x="8" y="16"/>
                  </a:cubicBezTo>
                  <a:cubicBezTo>
                    <a:pt x="0" y="1"/>
                    <a:pt x="0" y="1"/>
                    <a:pt x="0" y="1"/>
                  </a:cubicBezTo>
                  <a:cubicBezTo>
                    <a:pt x="0" y="1"/>
                    <a:pt x="0" y="0"/>
                    <a:pt x="0" y="0"/>
                  </a:cubicBezTo>
                  <a:cubicBezTo>
                    <a:pt x="1" y="0"/>
                    <a:pt x="1" y="0"/>
                    <a:pt x="1" y="0"/>
                  </a:cubicBezTo>
                  <a:cubicBezTo>
                    <a:pt x="10" y="15"/>
                    <a:pt x="10" y="15"/>
                    <a:pt x="10" y="15"/>
                  </a:cubicBezTo>
                  <a:cubicBezTo>
                    <a:pt x="10" y="15"/>
                    <a:pt x="10" y="16"/>
                    <a:pt x="9" y="16"/>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ïSľïḑé"/>
            <p:cNvSpPr/>
            <p:nvPr/>
          </p:nvSpPr>
          <p:spPr bwMode="auto">
            <a:xfrm>
              <a:off x="8833481" y="3496359"/>
              <a:ext cx="16616" cy="174470"/>
            </a:xfrm>
            <a:custGeom>
              <a:avLst/>
              <a:gdLst>
                <a:gd name="T0" fmla="*/ 1 w 2"/>
                <a:gd name="T1" fmla="*/ 18 h 18"/>
                <a:gd name="T2" fmla="*/ 0 w 2"/>
                <a:gd name="T3" fmla="*/ 18 h 18"/>
                <a:gd name="T4" fmla="*/ 0 w 2"/>
                <a:gd name="T5" fmla="*/ 1 h 18"/>
                <a:gd name="T6" fmla="*/ 1 w 2"/>
                <a:gd name="T7" fmla="*/ 0 h 18"/>
                <a:gd name="T8" fmla="*/ 2 w 2"/>
                <a:gd name="T9" fmla="*/ 1 h 18"/>
                <a:gd name="T10" fmla="*/ 2 w 2"/>
                <a:gd name="T11" fmla="*/ 18 h 18"/>
                <a:gd name="T12" fmla="*/ 1 w 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 h="18">
                  <a:moveTo>
                    <a:pt x="1" y="18"/>
                  </a:moveTo>
                  <a:cubicBezTo>
                    <a:pt x="1" y="18"/>
                    <a:pt x="0" y="18"/>
                    <a:pt x="0" y="18"/>
                  </a:cubicBezTo>
                  <a:cubicBezTo>
                    <a:pt x="0" y="1"/>
                    <a:pt x="0" y="1"/>
                    <a:pt x="0" y="1"/>
                  </a:cubicBezTo>
                  <a:cubicBezTo>
                    <a:pt x="0" y="0"/>
                    <a:pt x="1" y="0"/>
                    <a:pt x="1" y="0"/>
                  </a:cubicBezTo>
                  <a:cubicBezTo>
                    <a:pt x="2" y="0"/>
                    <a:pt x="2" y="0"/>
                    <a:pt x="2" y="1"/>
                  </a:cubicBezTo>
                  <a:cubicBezTo>
                    <a:pt x="2" y="18"/>
                    <a:pt x="2" y="18"/>
                    <a:pt x="2" y="18"/>
                  </a:cubicBezTo>
                  <a:cubicBezTo>
                    <a:pt x="2" y="18"/>
                    <a:pt x="2" y="18"/>
                    <a:pt x="1" y="18"/>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pic>
        <p:nvPicPr>
          <p:cNvPr id="83" name="图片 82"/>
          <p:cNvPicPr>
            <a:picLocks noChangeAspect="1"/>
          </p:cNvPicPr>
          <p:nvPr/>
        </p:nvPicPr>
        <p:blipFill>
          <a:blip r:embed="rId2"/>
          <a:stretch>
            <a:fillRect/>
          </a:stretch>
        </p:blipFill>
        <p:spPr>
          <a:xfrm>
            <a:off x="10029933" y="361209"/>
            <a:ext cx="1733333" cy="819048"/>
          </a:xfrm>
          <a:prstGeom prst="rect">
            <a:avLst/>
          </a:prstGeom>
        </p:spPr>
      </p:pic>
      <p:pic>
        <p:nvPicPr>
          <p:cNvPr id="84" name="图片 8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a:t>3</a:t>
            </a:r>
            <a:endParaRPr lang="zh-CN" altLang="en-US"/>
          </a:p>
        </p:txBody>
      </p:sp>
      <p:sp>
        <p:nvSpPr>
          <p:cNvPr id="3" name="文本占位符 2"/>
          <p:cNvSpPr>
            <a:spLocks noGrp="1"/>
          </p:cNvSpPr>
          <p:nvPr>
            <p:ph type="body" sz="quarter" idx="13"/>
          </p:nvPr>
        </p:nvSpPr>
        <p:spPr>
          <a:xfrm>
            <a:off x="625545" y="2606797"/>
            <a:ext cx="1415772" cy="424732"/>
          </a:xfrm>
        </p:spPr>
        <p:txBody>
          <a:bodyPr/>
          <a:lstStyle/>
          <a:p>
            <a:r>
              <a:rPr lang="zh-CN" altLang="en-US" dirty="0"/>
              <a:t>材料留存</a:t>
            </a:r>
            <a:endParaRPr lang="zh-CN" altLang="en-US" dirty="0"/>
          </a:p>
        </p:txBody>
      </p:sp>
      <p:sp>
        <p:nvSpPr>
          <p:cNvPr id="5" name="文本占位符 4"/>
          <p:cNvSpPr>
            <a:spLocks noGrp="1"/>
          </p:cNvSpPr>
          <p:nvPr>
            <p:ph type="body" sz="quarter" idx="11"/>
          </p:nvPr>
        </p:nvSpPr>
        <p:spPr>
          <a:xfrm>
            <a:off x="594795" y="3516294"/>
            <a:ext cx="2689552" cy="1052596"/>
          </a:xfrm>
        </p:spPr>
        <p:txBody>
          <a:bodyPr/>
          <a:lstStyle/>
          <a:p>
            <a:pPr>
              <a:lnSpc>
                <a:spcPct val="130000"/>
              </a:lnSpc>
            </a:pPr>
            <a:r>
              <a:rPr lang="zh-CN" altLang="en-US" dirty="0">
                <a:solidFill>
                  <a:prstClr val="white"/>
                </a:solidFill>
                <a:effectLst/>
                <a:latin typeface="微软雅黑" panose="020B0503020204020204" charset="-122"/>
              </a:rPr>
              <a:t>只需要活动顺利举办就可以吗？你还需要留存这些材料</a:t>
            </a:r>
            <a:r>
              <a:rPr lang="en-US" altLang="zh-CN" dirty="0">
                <a:solidFill>
                  <a:prstClr val="white"/>
                </a:solidFill>
                <a:effectLst/>
                <a:latin typeface="微软雅黑" panose="020B0503020204020204" charset="-122"/>
              </a:rPr>
              <a:t>··· ···</a:t>
            </a:r>
            <a:endParaRPr lang="zh-CN" altLang="en-US" dirty="0">
              <a:solidFill>
                <a:prstClr val="white"/>
              </a:solidFill>
              <a:effectLst/>
              <a:latin typeface="微软雅黑" panose="020B0503020204020204" charset="-122"/>
            </a:endParaRPr>
          </a:p>
        </p:txBody>
      </p:sp>
      <p:sp>
        <p:nvSpPr>
          <p:cNvPr id="9" name="任意多边形: 形状 8"/>
          <p:cNvSpPr/>
          <p:nvPr/>
        </p:nvSpPr>
        <p:spPr>
          <a:xfrm rot="5146960">
            <a:off x="5301659" y="-721178"/>
            <a:ext cx="8787952" cy="10841053"/>
          </a:xfrm>
          <a:custGeom>
            <a:avLst/>
            <a:gdLst>
              <a:gd name="connsiteX0" fmla="*/ 210041 w 8787952"/>
              <a:gd name="connsiteY0" fmla="*/ 1932694 h 10841053"/>
              <a:gd name="connsiteX1" fmla="*/ 2305541 w 8787952"/>
              <a:gd name="connsiteY1" fmla="*/ 3037594 h 10841053"/>
              <a:gd name="connsiteX2" fmla="*/ 3296141 w 8787952"/>
              <a:gd name="connsiteY2" fmla="*/ 4371094 h 10841053"/>
              <a:gd name="connsiteX3" fmla="*/ 5296391 w 8787952"/>
              <a:gd name="connsiteY3" fmla="*/ 6199894 h 10841053"/>
              <a:gd name="connsiteX4" fmla="*/ 5220191 w 8787952"/>
              <a:gd name="connsiteY4" fmla="*/ 8600194 h 10841053"/>
              <a:gd name="connsiteX5" fmla="*/ 7068041 w 8787952"/>
              <a:gd name="connsiteY5" fmla="*/ 10676644 h 10841053"/>
              <a:gd name="connsiteX6" fmla="*/ 8439641 w 8787952"/>
              <a:gd name="connsiteY6" fmla="*/ 4028194 h 10841053"/>
              <a:gd name="connsiteX7" fmla="*/ 7982441 w 8787952"/>
              <a:gd name="connsiteY7" fmla="*/ 46744 h 10841053"/>
              <a:gd name="connsiteX8" fmla="*/ 210041 w 8787952"/>
              <a:gd name="connsiteY8" fmla="*/ 1932694 h 108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7952" h="10841053">
                <a:moveTo>
                  <a:pt x="210041" y="1932694"/>
                </a:moveTo>
                <a:cubicBezTo>
                  <a:pt x="-736109" y="2431169"/>
                  <a:pt x="1791191" y="2631194"/>
                  <a:pt x="2305541" y="3037594"/>
                </a:cubicBezTo>
                <a:cubicBezTo>
                  <a:pt x="2819891" y="3443994"/>
                  <a:pt x="2797666" y="3844044"/>
                  <a:pt x="3296141" y="4371094"/>
                </a:cubicBezTo>
                <a:cubicBezTo>
                  <a:pt x="3794616" y="4898144"/>
                  <a:pt x="4975716" y="5495044"/>
                  <a:pt x="5296391" y="6199894"/>
                </a:cubicBezTo>
                <a:cubicBezTo>
                  <a:pt x="5617066" y="6904744"/>
                  <a:pt x="4924916" y="7854069"/>
                  <a:pt x="5220191" y="8600194"/>
                </a:cubicBezTo>
                <a:cubicBezTo>
                  <a:pt x="5515466" y="9346319"/>
                  <a:pt x="6531466" y="11438644"/>
                  <a:pt x="7068041" y="10676644"/>
                </a:cubicBezTo>
                <a:cubicBezTo>
                  <a:pt x="7604616" y="9914644"/>
                  <a:pt x="8287241" y="5799844"/>
                  <a:pt x="8439641" y="4028194"/>
                </a:cubicBezTo>
                <a:cubicBezTo>
                  <a:pt x="8592041" y="2256544"/>
                  <a:pt x="9354041" y="399169"/>
                  <a:pt x="7982441" y="46744"/>
                </a:cubicBezTo>
                <a:cubicBezTo>
                  <a:pt x="6610841" y="-305681"/>
                  <a:pt x="1156191" y="1434219"/>
                  <a:pt x="210041" y="1932694"/>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p="http://schemas.openxmlformats.org/presentationml/2006/main">
  <p:tag name="ISLIDE.VECTOR" val="dd617af9-afdd-4cf3-b19d-118db5c71ba2"/>
</p:tagLst>
</file>

<file path=ppt/tags/tag2.xml><?xml version="1.0" encoding="utf-8"?>
<p:tagLst xmlns:p="http://schemas.openxmlformats.org/presentationml/2006/main">
  <p:tag name="ISLIDE.VECTOR" val="cd542dfd-67de-4d0e-9f2d-0d7572d9db4c"/>
</p:tagLst>
</file>

<file path=ppt/tags/tag3.xml><?xml version="1.0" encoding="utf-8"?>
<p:tagLst xmlns:p="http://schemas.openxmlformats.org/presentationml/2006/main">
  <p:tag name="ISLIDE.VECTOR" val="c357801c-f98c-41d5-9bf2-4832f11b731a"/>
</p:tagLst>
</file>

<file path=ppt/tags/tag4.xml><?xml version="1.0" encoding="utf-8"?>
<p:tagLst xmlns:p="http://schemas.openxmlformats.org/presentationml/2006/main">
  <p:tag name="ISLIDE.VECTOR" val="3670a9ee-533e-47ab-a110-f00860761ad4"/>
</p:tagLst>
</file>

<file path=ppt/tags/tag5.xml><?xml version="1.0" encoding="utf-8"?>
<p:tagLst xmlns:p="http://schemas.openxmlformats.org/presentationml/2006/main">
  <p:tag name="ISLIDE.VECTOR" val="6ced715b-6709-416c-8f95-c36feef3bc3a"/>
</p:tagLst>
</file>

<file path=ppt/tags/tag6.xml><?xml version="1.0" encoding="utf-8"?>
<p:tagLst xmlns:p="http://schemas.openxmlformats.org/presentationml/2006/main">
  <p:tag name="ISLIDE.VECTOR" val="4999ba99-b402-4590-a75b-dc3bc62a20de"/>
</p:tagLst>
</file>

<file path=ppt/tags/tag7.xml><?xml version="1.0" encoding="utf-8"?>
<p:tagLst xmlns:p="http://schemas.openxmlformats.org/presentationml/2006/main">
  <p:tag name="ISLIDE.VECTOR" val="4999ba99-b402-4590-a75b-dc3bc62a20de"/>
</p:tagLst>
</file>

<file path=ppt/tags/tag8.xml><?xml version="1.0" encoding="utf-8"?>
<p:tagLst xmlns:p="http://schemas.openxmlformats.org/presentationml/2006/main">
  <p:tag name="ISLIDE.VECTOR" val="1a8056bc-6321-4d13-b802-95a68b33b559"/>
</p:tagLst>
</file>

<file path=ppt/tags/tag9.xml><?xml version="1.0" encoding="utf-8"?>
<p:tagLst xmlns:p="http://schemas.openxmlformats.org/presentationml/2006/main">
  <p:tag name="commondata" val="eyJoZGlkIjoiNDdjMWI0MjRmYjMzZWJjZDc4MDBmODA1ZWNhM2QxYWMifQ=="/>
</p:tagLst>
</file>

<file path=ppt/theme/theme1.xml><?xml version="1.0" encoding="utf-8"?>
<a:theme xmlns:a="http://schemas.openxmlformats.org/drawingml/2006/main" name="自定义设计方案">
  <a:themeElements>
    <a:clrScheme name="自定义 4">
      <a:dk1>
        <a:sysClr val="windowText" lastClr="000000"/>
      </a:dk1>
      <a:lt1>
        <a:sysClr val="window" lastClr="FFFFFF"/>
      </a:lt1>
      <a:dk2>
        <a:srgbClr val="000000"/>
      </a:dk2>
      <a:lt2>
        <a:srgbClr val="FFFFFF"/>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2531</Words>
  <Application>WPS 演示</Application>
  <PresentationFormat>宽屏</PresentationFormat>
  <Paragraphs>226</Paragraphs>
  <Slides>23</Slides>
  <Notes>26</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23</vt:i4>
      </vt:variant>
    </vt:vector>
  </HeadingPairs>
  <TitlesOfParts>
    <vt:vector size="31" baseType="lpstr">
      <vt:lpstr>Arial</vt:lpstr>
      <vt:lpstr>宋体</vt:lpstr>
      <vt:lpstr>Wingdings</vt:lpstr>
      <vt:lpstr>微软雅黑</vt:lpstr>
      <vt:lpstr>Arial Unicode MS</vt:lpstr>
      <vt:lpstr>等线</vt:lpstr>
      <vt:lpstr>Calibri</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OfficePLUS</dc:creator>
  <cp:lastModifiedBy>草莓熊</cp:lastModifiedBy>
  <cp:revision>55</cp:revision>
  <dcterms:created xsi:type="dcterms:W3CDTF">2015-08-18T02:51:00Z</dcterms:created>
  <dcterms:modified xsi:type="dcterms:W3CDTF">2024-04-12T02:47:24Z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t-weiszh@microsoft.com</vt:lpwstr>
  </property>
  <property fmtid="{D5CDD505-2E9C-101B-9397-08002B2CF9AE}" pid="5" name="MSIP_Label_f42aa342-8706-4288-bd11-ebb85995028c_SetDate">
    <vt:lpwstr>2019-07-05T06:56:11.7164292Z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9a7c444a-f181-45f6-9801-8f278c469c6c</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ContentTypeId">
    <vt:lpwstr>0x0101004D520B0621022B4CA37193CEB4BD4006</vt:lpwstr>
  </property>
  <property fmtid="{D5CDD505-2E9C-101B-9397-08002B2CF9AE}" pid="12" name="KSOProductBuildVer">
    <vt:lpwstr>2052-12.1.0.16417</vt:lpwstr>
  </property>
  <property fmtid="{D5CDD505-2E9C-101B-9397-08002B2CF9AE}" pid="13" name="ICV">
    <vt:lpwstr>EED2E1825D904C3686CB707F7DE1AB28_12</vt:lpwstr>
  </property>
</Properties>
</file>