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校园文化活动项目实施注意事项PPT 202006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校园文化活动项目实施注意事项PPT 202006_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1840" cy="68522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15165" cy="68148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022455" cy="6762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58675" cy="68954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校园文化活动项目实施注意事项PPT 202006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4695" cy="68427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Arial</vt:lpstr>
      <vt:lpstr>宋体</vt:lpstr>
      <vt:lpstr>Wingdings</vt:lpstr>
      <vt:lpstr>Arial Unicode MS</vt:lpstr>
      <vt:lpstr>Calibri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pc</dc:creator>
  <cp:lastModifiedBy>ξ端端ぷ</cp:lastModifiedBy>
  <cp:revision>6</cp:revision>
  <dcterms:created xsi:type="dcterms:W3CDTF">2020-11-19T01:39:00Z</dcterms:created>
  <dcterms:modified xsi:type="dcterms:W3CDTF">2020-11-19T01:54:54Z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